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257" r:id="rId2"/>
    <p:sldId id="258" r:id="rId3"/>
    <p:sldId id="259" r:id="rId4"/>
    <p:sldId id="349" r:id="rId5"/>
    <p:sldId id="338" r:id="rId6"/>
    <p:sldId id="340" r:id="rId7"/>
    <p:sldId id="347" r:id="rId8"/>
    <p:sldId id="354" r:id="rId9"/>
    <p:sldId id="341" r:id="rId10"/>
    <p:sldId id="343" r:id="rId11"/>
    <p:sldId id="337" r:id="rId12"/>
    <p:sldId id="352" r:id="rId13"/>
    <p:sldId id="355" r:id="rId14"/>
    <p:sldId id="342" r:id="rId15"/>
    <p:sldId id="345" r:id="rId16"/>
    <p:sldId id="344" r:id="rId17"/>
    <p:sldId id="346" r:id="rId18"/>
    <p:sldId id="336" r:id="rId19"/>
    <p:sldId id="356" r:id="rId20"/>
    <p:sldId id="348" r:id="rId21"/>
    <p:sldId id="351" r:id="rId22"/>
    <p:sldId id="339" r:id="rId23"/>
    <p:sldId id="335" r:id="rId24"/>
    <p:sldId id="331" r:id="rId25"/>
    <p:sldId id="353" r:id="rId26"/>
  </p:sldIdLst>
  <p:sldSz cx="9144000" cy="5145088"/>
  <p:notesSz cx="6858000" cy="9144000"/>
  <p:custDataLst>
    <p:tags r:id="rId2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BB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92" autoAdjust="0"/>
    <p:restoredTop sz="94660"/>
  </p:normalViewPr>
  <p:slideViewPr>
    <p:cSldViewPr snapToGrid="0">
      <p:cViewPr varScale="1">
        <p:scale>
          <a:sx n="95" d="100"/>
          <a:sy n="95" d="100"/>
        </p:scale>
        <p:origin x="-552" y="-90"/>
      </p:cViewPr>
      <p:guideLst>
        <p:guide orient="horz" pos="1620"/>
        <p:guide pos="2880"/>
      </p:guideLst>
    </p:cSldViewPr>
  </p:slideViewPr>
  <p:notesTextViewPr>
    <p:cViewPr>
      <p:scale>
        <a:sx n="1" d="1"/>
        <a:sy n="1" d="1"/>
      </p:scale>
      <p:origin x="0" y="0"/>
    </p:cViewPr>
  </p:notesTextViewPr>
  <p:sorterViewPr>
    <p:cViewPr>
      <p:scale>
        <a:sx n="38" d="100"/>
        <a:sy n="38" d="100"/>
      </p:scale>
      <p:origin x="0" y="0"/>
    </p:cViewPr>
  </p:sorter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47D380-88EA-4591-8537-8C8161E2F248}" type="datetimeFigureOut">
              <a:rPr lang="zh-CN" altLang="en-US" smtClean="0"/>
              <a:t>2017/8/4</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5C54B1-045F-43B3-BA26-8CCA5E81C2F6}" type="slidenum">
              <a:rPr lang="zh-CN" altLang="en-US" smtClean="0"/>
              <a:t>‹#›</a:t>
            </a:fld>
            <a:endParaRPr lang="zh-CN" altLang="en-US"/>
          </a:p>
        </p:txBody>
      </p:sp>
    </p:spTree>
    <p:extLst>
      <p:ext uri="{BB962C8B-B14F-4D97-AF65-F5344CB8AC3E}">
        <p14:creationId xmlns:p14="http://schemas.microsoft.com/office/powerpoint/2010/main" val="977324885"/>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5C54B1-045F-43B3-BA26-8CCA5E81C2F6}" type="slidenum">
              <a:rPr lang="zh-CN" altLang="en-US" smtClean="0"/>
              <a:t>1</a:t>
            </a:fld>
            <a:endParaRPr lang="zh-CN" altLang="en-US"/>
          </a:p>
        </p:txBody>
      </p:sp>
    </p:spTree>
    <p:extLst>
      <p:ext uri="{BB962C8B-B14F-4D97-AF65-F5344CB8AC3E}">
        <p14:creationId xmlns:p14="http://schemas.microsoft.com/office/powerpoint/2010/main" val="11178780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5C54B1-045F-43B3-BA26-8CCA5E81C2F6}" type="slidenum">
              <a:rPr lang="zh-CN" altLang="en-US" smtClean="0"/>
              <a:t>10</a:t>
            </a:fld>
            <a:endParaRPr lang="zh-CN" altLang="en-US"/>
          </a:p>
        </p:txBody>
      </p:sp>
    </p:spTree>
    <p:extLst>
      <p:ext uri="{BB962C8B-B14F-4D97-AF65-F5344CB8AC3E}">
        <p14:creationId xmlns:p14="http://schemas.microsoft.com/office/powerpoint/2010/main" val="19120414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3225"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11</a:t>
            </a:fld>
            <a:endParaRPr lang="en-US"/>
          </a:p>
        </p:txBody>
      </p:sp>
    </p:spTree>
    <p:extLst>
      <p:ext uri="{BB962C8B-B14F-4D97-AF65-F5344CB8AC3E}">
        <p14:creationId xmlns:p14="http://schemas.microsoft.com/office/powerpoint/2010/main" val="5493935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2F775A4-DBCA-43D6-BDA5-B5DAC751E2D2}"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4954585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F1D596F6-935B-4887-B2A3-B76695E5F55B}" type="slidenum">
              <a:rPr lang="zh-CN" altLang="en-US" smtClean="0"/>
              <a:pPr/>
              <a:t>13</a:t>
            </a:fld>
            <a:endParaRPr lang="zh-CN" altLang="en-US"/>
          </a:p>
        </p:txBody>
      </p:sp>
    </p:spTree>
    <p:extLst>
      <p:ext uri="{BB962C8B-B14F-4D97-AF65-F5344CB8AC3E}">
        <p14:creationId xmlns:p14="http://schemas.microsoft.com/office/powerpoint/2010/main" val="42041844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幻灯片图像占位符 1"/>
          <p:cNvSpPr>
            <a:spLocks noGrp="1" noRot="1" noChangeAspect="1"/>
          </p:cNvSpPr>
          <p:nvPr>
            <p:ph type="sldImg"/>
          </p:nvPr>
        </p:nvSpPr>
        <p:spPr bwMode="auto">
          <a:noFill/>
          <a:ln>
            <a:solidFill>
              <a:srgbClr val="000000"/>
            </a:solidFill>
            <a:miter lim="800000"/>
            <a:headEnd/>
            <a:tailEnd/>
          </a:ln>
        </p:spPr>
      </p:sp>
      <p:sp>
        <p:nvSpPr>
          <p:cNvPr id="39938"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41987"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CD1CCAB-D287-4980-B361-1576753A62B1}" type="slidenum">
              <a:rPr lang="zh-CN" altLang="en-US"/>
              <a:pPr fontAlgn="base">
                <a:spcBef>
                  <a:spcPct val="0"/>
                </a:spcBef>
                <a:spcAft>
                  <a:spcPct val="0"/>
                </a:spcAft>
                <a:defRPr/>
              </a:pPr>
              <a:t>14</a:t>
            </a:fld>
            <a:endParaRPr lang="en-US" altLang="zh-CN"/>
          </a:p>
        </p:txBody>
      </p:sp>
    </p:spTree>
    <p:extLst>
      <p:ext uri="{BB962C8B-B14F-4D97-AF65-F5344CB8AC3E}">
        <p14:creationId xmlns:p14="http://schemas.microsoft.com/office/powerpoint/2010/main" val="25516187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A28D21-2707-4CA8-BBC0-E072FA1B7B82}" type="slidenum">
              <a:rPr lang="zh-CN" altLang="en-US" smtClean="0"/>
              <a:pPr/>
              <a:t>15</a:t>
            </a:fld>
            <a:endParaRPr lang="zh-CN" altLang="en-US"/>
          </a:p>
        </p:txBody>
      </p:sp>
    </p:spTree>
    <p:extLst>
      <p:ext uri="{BB962C8B-B14F-4D97-AF65-F5344CB8AC3E}">
        <p14:creationId xmlns:p14="http://schemas.microsoft.com/office/powerpoint/2010/main" val="23728827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5C54B1-045F-43B3-BA26-8CCA5E81C2F6}" type="slidenum">
              <a:rPr lang="zh-CN" altLang="en-US" smtClean="0"/>
              <a:t>16</a:t>
            </a:fld>
            <a:endParaRPr lang="zh-CN" altLang="en-US"/>
          </a:p>
        </p:txBody>
      </p:sp>
    </p:spTree>
    <p:extLst>
      <p:ext uri="{BB962C8B-B14F-4D97-AF65-F5344CB8AC3E}">
        <p14:creationId xmlns:p14="http://schemas.microsoft.com/office/powerpoint/2010/main" val="166019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113772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18</a:t>
            </a:fld>
            <a:endParaRPr lang="zh-CN" altLang="en-US"/>
          </a:p>
        </p:txBody>
      </p:sp>
    </p:spTree>
    <p:extLst>
      <p:ext uri="{BB962C8B-B14F-4D97-AF65-F5344CB8AC3E}">
        <p14:creationId xmlns:p14="http://schemas.microsoft.com/office/powerpoint/2010/main" val="6536377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F1D596F6-935B-4887-B2A3-B76695E5F55B}" type="slidenum">
              <a:rPr lang="zh-CN" altLang="en-US" smtClean="0"/>
              <a:pPr/>
              <a:t>19</a:t>
            </a:fld>
            <a:endParaRPr lang="zh-CN" altLang="en-US"/>
          </a:p>
        </p:txBody>
      </p:sp>
    </p:spTree>
    <p:extLst>
      <p:ext uri="{BB962C8B-B14F-4D97-AF65-F5344CB8AC3E}">
        <p14:creationId xmlns:p14="http://schemas.microsoft.com/office/powerpoint/2010/main" val="42080541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FF55CFBE-511B-4BF9-A074-D70BF035AC2F}" type="slidenum">
              <a:rPr lang="zh-CN" altLang="en-US" smtClean="0"/>
              <a:pPr/>
              <a:t>2</a:t>
            </a:fld>
            <a:endParaRPr lang="zh-CN" altLang="en-US"/>
          </a:p>
        </p:txBody>
      </p:sp>
    </p:spTree>
    <p:extLst>
      <p:ext uri="{BB962C8B-B14F-4D97-AF65-F5344CB8AC3E}">
        <p14:creationId xmlns:p14="http://schemas.microsoft.com/office/powerpoint/2010/main" val="20326074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5C54B1-045F-43B3-BA26-8CCA5E81C2F6}" type="slidenum">
              <a:rPr lang="zh-CN" altLang="en-US" smtClean="0"/>
              <a:t>20</a:t>
            </a:fld>
            <a:endParaRPr lang="zh-CN" altLang="en-US"/>
          </a:p>
        </p:txBody>
      </p:sp>
    </p:spTree>
    <p:extLst>
      <p:ext uri="{BB962C8B-B14F-4D97-AF65-F5344CB8AC3E}">
        <p14:creationId xmlns:p14="http://schemas.microsoft.com/office/powerpoint/2010/main" val="38573609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21</a:t>
            </a:fld>
            <a:endParaRPr lang="zh-CN" altLang="en-US"/>
          </a:p>
        </p:txBody>
      </p:sp>
    </p:spTree>
    <p:extLst>
      <p:ext uri="{BB962C8B-B14F-4D97-AF65-F5344CB8AC3E}">
        <p14:creationId xmlns:p14="http://schemas.microsoft.com/office/powerpoint/2010/main" val="31290485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noFill/>
          <a:ln>
            <a:solidFill>
              <a:srgbClr val="000000"/>
            </a:solidFill>
            <a:miter lim="800000"/>
            <a:headEnd/>
            <a:tailEnd/>
          </a:ln>
        </p:spPr>
      </p:sp>
      <p:sp>
        <p:nvSpPr>
          <p:cNvPr id="35843"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a:p>
        </p:txBody>
      </p:sp>
      <p:sp>
        <p:nvSpPr>
          <p:cNvPr id="35844" name="灯片编号占位符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eaLnBrk="0" hangingPunct="0">
              <a:buFont typeface="Arial" pitchFamily="34" charset="0"/>
              <a:buNone/>
            </a:pPr>
            <a:fld id="{C0DA812A-4878-4F65-B861-4659C70E8DD8}" type="slidenum">
              <a:rPr lang="zh-CN" altLang="en-US" sz="1200">
                <a:latin typeface="Calibri" pitchFamily="34" charset="0"/>
              </a:rPr>
              <a:pPr algn="r" eaLnBrk="0" hangingPunct="0">
                <a:buFont typeface="Arial" pitchFamily="34" charset="0"/>
                <a:buNone/>
              </a:pPr>
              <a:t>22</a:t>
            </a:fld>
            <a:endParaRPr lang="en-US" altLang="zh-CN" sz="1200">
              <a:latin typeface="Calibri" pitchFamily="34" charset="0"/>
            </a:endParaRPr>
          </a:p>
        </p:txBody>
      </p:sp>
    </p:spTree>
    <p:extLst>
      <p:ext uri="{BB962C8B-B14F-4D97-AF65-F5344CB8AC3E}">
        <p14:creationId xmlns:p14="http://schemas.microsoft.com/office/powerpoint/2010/main" val="25886357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23</a:t>
            </a:fld>
            <a:endParaRPr lang="zh-CN" altLang="en-US"/>
          </a:p>
        </p:txBody>
      </p:sp>
    </p:spTree>
    <p:extLst>
      <p:ext uri="{BB962C8B-B14F-4D97-AF65-F5344CB8AC3E}">
        <p14:creationId xmlns:p14="http://schemas.microsoft.com/office/powerpoint/2010/main" val="18170341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24</a:t>
            </a:fld>
            <a:endParaRPr lang="en-US">
              <a:solidFill>
                <a:prstClr val="black"/>
              </a:solidFill>
            </a:endParaRPr>
          </a:p>
        </p:txBody>
      </p:sp>
    </p:spTree>
    <p:extLst>
      <p:ext uri="{BB962C8B-B14F-4D97-AF65-F5344CB8AC3E}">
        <p14:creationId xmlns:p14="http://schemas.microsoft.com/office/powerpoint/2010/main" val="7596811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5C54B1-045F-43B3-BA26-8CCA5E81C2F6}" type="slidenum">
              <a:rPr lang="zh-CN" altLang="en-US" smtClean="0"/>
              <a:t>25</a:t>
            </a:fld>
            <a:endParaRPr lang="zh-CN" altLang="en-US"/>
          </a:p>
        </p:txBody>
      </p:sp>
    </p:spTree>
    <p:extLst>
      <p:ext uri="{BB962C8B-B14F-4D97-AF65-F5344CB8AC3E}">
        <p14:creationId xmlns:p14="http://schemas.microsoft.com/office/powerpoint/2010/main" val="989533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F1D596F6-935B-4887-B2A3-B76695E5F55B}" type="slidenum">
              <a:rPr lang="zh-CN" altLang="en-US" smtClean="0"/>
              <a:pPr/>
              <a:t>3</a:t>
            </a:fld>
            <a:endParaRPr lang="zh-CN" altLang="en-US"/>
          </a:p>
        </p:txBody>
      </p:sp>
    </p:spTree>
    <p:extLst>
      <p:ext uri="{BB962C8B-B14F-4D97-AF65-F5344CB8AC3E}">
        <p14:creationId xmlns:p14="http://schemas.microsoft.com/office/powerpoint/2010/main" val="117496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887AAF-E751-4D28-9652-CB887639EB47}" type="slidenum">
              <a:rPr lang="zh-CN" altLang="en-US" smtClean="0"/>
              <a:t>4</a:t>
            </a:fld>
            <a:endParaRPr lang="zh-CN" altLang="en-US"/>
          </a:p>
        </p:txBody>
      </p:sp>
    </p:spTree>
    <p:extLst>
      <p:ext uri="{BB962C8B-B14F-4D97-AF65-F5344CB8AC3E}">
        <p14:creationId xmlns:p14="http://schemas.microsoft.com/office/powerpoint/2010/main" val="2166723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5</a:t>
            </a:fld>
            <a:endParaRPr lang="zh-CN" altLang="en-US"/>
          </a:p>
        </p:txBody>
      </p:sp>
    </p:spTree>
    <p:extLst>
      <p:ext uri="{BB962C8B-B14F-4D97-AF65-F5344CB8AC3E}">
        <p14:creationId xmlns:p14="http://schemas.microsoft.com/office/powerpoint/2010/main" val="2331860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1"/>
          <p:cNvSpPr>
            <a:spLocks noGrp="1" noRot="1" noChangeAspect="1" noTextEdit="1"/>
          </p:cNvSpPr>
          <p:nvPr>
            <p:ph type="sldImg"/>
          </p:nvPr>
        </p:nvSpPr>
        <p:spPr bwMode="auto">
          <a:noFill/>
          <a:ln>
            <a:solidFill>
              <a:srgbClr val="000000"/>
            </a:solidFill>
            <a:miter lim="800000"/>
            <a:headEnd/>
            <a:tailEnd/>
          </a:ln>
        </p:spPr>
      </p:sp>
      <p:sp>
        <p:nvSpPr>
          <p:cNvPr id="54275"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a:p>
        </p:txBody>
      </p:sp>
      <p:sp>
        <p:nvSpPr>
          <p:cNvPr id="54276"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buFont typeface="Arial" pitchFamily="34" charset="0"/>
              <a:buNone/>
            </a:pPr>
            <a:fld id="{022FFDD2-1F8E-4D38-A872-5CF1835E9DB0}" type="slidenum">
              <a:rPr lang="zh-CN" altLang="en-US">
                <a:latin typeface="Arial" pitchFamily="34" charset="0"/>
              </a:rPr>
              <a:pPr fontAlgn="base">
                <a:spcBef>
                  <a:spcPct val="0"/>
                </a:spcBef>
                <a:spcAft>
                  <a:spcPct val="0"/>
                </a:spcAft>
                <a:buFont typeface="Arial" pitchFamily="34" charset="0"/>
                <a:buNone/>
              </a:pPr>
              <a:t>6</a:t>
            </a:fld>
            <a:endParaRPr lang="en-US" altLang="zh-CN">
              <a:latin typeface="Arial" pitchFamily="34" charset="0"/>
            </a:endParaRPr>
          </a:p>
        </p:txBody>
      </p:sp>
    </p:spTree>
    <p:extLst>
      <p:ext uri="{BB962C8B-B14F-4D97-AF65-F5344CB8AC3E}">
        <p14:creationId xmlns:p14="http://schemas.microsoft.com/office/powerpoint/2010/main" val="37723948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pPr/>
              <a:t>7</a:t>
            </a:fld>
            <a:endParaRPr lang="zh-CN" altLang="en-US"/>
          </a:p>
        </p:txBody>
      </p:sp>
    </p:spTree>
    <p:extLst>
      <p:ext uri="{BB962C8B-B14F-4D97-AF65-F5344CB8AC3E}">
        <p14:creationId xmlns:p14="http://schemas.microsoft.com/office/powerpoint/2010/main" val="1660021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F1D596F6-935B-4887-B2A3-B76695E5F55B}" type="slidenum">
              <a:rPr lang="zh-CN" altLang="en-US" smtClean="0"/>
              <a:pPr/>
              <a:t>8</a:t>
            </a:fld>
            <a:endParaRPr lang="zh-CN" altLang="en-US"/>
          </a:p>
        </p:txBody>
      </p:sp>
    </p:spTree>
    <p:extLst>
      <p:ext uri="{BB962C8B-B14F-4D97-AF65-F5344CB8AC3E}">
        <p14:creationId xmlns:p14="http://schemas.microsoft.com/office/powerpoint/2010/main" val="17423734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Rot="1" noChangeAspect="1" noTextEdit="1"/>
          </p:cNvSpPr>
          <p:nvPr>
            <p:ph type="sldImg"/>
          </p:nvPr>
        </p:nvSpPr>
        <p:spPr bwMode="auto">
          <a:noFill/>
          <a:ln>
            <a:solidFill>
              <a:srgbClr val="000000"/>
            </a:solidFill>
            <a:miter lim="800000"/>
            <a:headEnd/>
            <a:tailEnd/>
          </a:ln>
        </p:spPr>
      </p:sp>
      <p:sp>
        <p:nvSpPr>
          <p:cNvPr id="83970" name="Rectangle 3"/>
          <p:cNvSpPr>
            <a:spLocks noGrp="1"/>
          </p:cNvSpPr>
          <p:nvPr>
            <p:ph type="body" idx="1"/>
          </p:nvPr>
        </p:nvSpPr>
        <p:spPr bwMode="auto">
          <a:noFill/>
        </p:spPr>
        <p:txBody>
          <a:bodyPr wrap="square" numCol="1" anchor="t" anchorCtr="0" compatLnSpc="1">
            <a:prstTxWarp prst="textNoShape">
              <a:avLst/>
            </a:prstTxWarp>
          </a:bodyPr>
          <a:lstStyle/>
          <a:p>
            <a:endParaRPr lang="zh-CN" altLang="en-US"/>
          </a:p>
        </p:txBody>
      </p:sp>
    </p:spTree>
    <p:extLst>
      <p:ext uri="{BB962C8B-B14F-4D97-AF65-F5344CB8AC3E}">
        <p14:creationId xmlns:p14="http://schemas.microsoft.com/office/powerpoint/2010/main" val="169700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2032"/>
            <a:ext cx="6858000" cy="1791253"/>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2363"/>
            <a:ext cx="6858000" cy="1242205"/>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EE0EE437-B695-4251-9BD9-EEF31B32C842}" type="datetimeFigureOut">
              <a:rPr lang="zh-CN" altLang="en-US" smtClean="0"/>
              <a:t>2017/8/4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8C1173BA-C6E3-4D9A-B85E-67991B70460E}" type="slidenum">
              <a:rPr lang="zh-CN" altLang="en-US" smtClean="0"/>
              <a:t>‹#›</a:t>
            </a:fld>
            <a:endParaRPr lang="zh-CN" altLang="en-US"/>
          </a:p>
        </p:txBody>
      </p:sp>
    </p:spTree>
    <p:extLst>
      <p:ext uri="{BB962C8B-B14F-4D97-AF65-F5344CB8AC3E}">
        <p14:creationId xmlns:p14="http://schemas.microsoft.com/office/powerpoint/2010/main" val="331851135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702115E-07FC-47AE-8678-8B681C689199}" type="datetimeFigureOut">
              <a:rPr lang="zh-CN" altLang="en-US" smtClean="0"/>
              <a:pPr/>
              <a:t>2017/8/4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7F5BB56-9B96-4394-98D1-089DE868BDAA}" type="slidenum">
              <a:rPr lang="zh-CN" altLang="en-US" smtClean="0"/>
              <a:pPr/>
              <a:t>‹#›</a:t>
            </a:fld>
            <a:endParaRPr lang="zh-CN" altLang="en-US"/>
          </a:p>
        </p:txBody>
      </p:sp>
      <p:sp>
        <p:nvSpPr>
          <p:cNvPr id="6" name="文本框 37"/>
          <p:cNvSpPr txBox="1"/>
          <p:nvPr userDrawn="1"/>
        </p:nvSpPr>
        <p:spPr>
          <a:xfrm>
            <a:off x="467576" y="232284"/>
            <a:ext cx="1836172" cy="315475"/>
          </a:xfrm>
          <a:prstGeom prst="rect">
            <a:avLst/>
          </a:prstGeom>
          <a:noFill/>
        </p:spPr>
        <p:txBody>
          <a:bodyPr wrap="square" lIns="68584" tIns="34292" rIns="68584" bIns="34292" rtlCol="0">
            <a:spAutoFit/>
          </a:bodyPr>
          <a:lstStyle/>
          <a:p>
            <a:pPr lvl="0" algn="dist"/>
            <a:r>
              <a:rPr lang="zh-CN" altLang="zh-CN" sz="1600" b="0" kern="1200" dirty="0">
                <a:solidFill>
                  <a:schemeClr val="accent1"/>
                </a:solidFill>
                <a:latin typeface="微软雅黑" pitchFamily="34" charset="-122"/>
                <a:ea typeface="微软雅黑" pitchFamily="34" charset="-122"/>
                <a:cs typeface="+mn-cs"/>
              </a:rPr>
              <a:t>成功项目展示</a:t>
            </a:r>
          </a:p>
        </p:txBody>
      </p:sp>
      <p:sp>
        <p:nvSpPr>
          <p:cNvPr id="10" name="矩形 9">
            <a:extLst>
              <a:ext uri="{FF2B5EF4-FFF2-40B4-BE49-F238E27FC236}">
                <a16:creationId xmlns:a16="http://schemas.microsoft.com/office/drawing/2014/main" xmlns="" id="{6F4A5FD1-1F73-4A2D-96E9-16B92F97D9CB}"/>
              </a:ext>
            </a:extLst>
          </p:cNvPr>
          <p:cNvSpPr/>
          <p:nvPr userDrawn="1"/>
        </p:nvSpPr>
        <p:spPr>
          <a:xfrm>
            <a:off x="0" y="232284"/>
            <a:ext cx="431540" cy="3240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noFill/>
              </a:ln>
            </a:endParaRPr>
          </a:p>
        </p:txBody>
      </p:sp>
    </p:spTree>
    <p:extLst>
      <p:ext uri="{BB962C8B-B14F-4D97-AF65-F5344CB8AC3E}">
        <p14:creationId xmlns:p14="http://schemas.microsoft.com/office/powerpoint/2010/main" val="206274214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702115E-07FC-47AE-8678-8B681C689199}" type="datetimeFigureOut">
              <a:rPr lang="zh-CN" altLang="en-US" smtClean="0"/>
              <a:pPr/>
              <a:t>2017/8/4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7F5BB56-9B96-4394-98D1-089DE868BDAA}" type="slidenum">
              <a:rPr lang="zh-CN" altLang="en-US" smtClean="0"/>
              <a:pPr/>
              <a:t>‹#›</a:t>
            </a:fld>
            <a:endParaRPr lang="zh-CN" altLang="en-US"/>
          </a:p>
        </p:txBody>
      </p:sp>
      <p:sp>
        <p:nvSpPr>
          <p:cNvPr id="6" name="文本框 37"/>
          <p:cNvSpPr txBox="1"/>
          <p:nvPr userDrawn="1"/>
        </p:nvSpPr>
        <p:spPr>
          <a:xfrm>
            <a:off x="467576" y="232284"/>
            <a:ext cx="1836172" cy="315475"/>
          </a:xfrm>
          <a:prstGeom prst="rect">
            <a:avLst/>
          </a:prstGeom>
          <a:noFill/>
        </p:spPr>
        <p:txBody>
          <a:bodyPr wrap="square" lIns="68584" tIns="34292" rIns="68584" bIns="34292" rtlCol="0">
            <a:spAutoFit/>
          </a:bodyPr>
          <a:lstStyle/>
          <a:p>
            <a:pPr algn="dist"/>
            <a:r>
              <a:rPr lang="zh-CN" altLang="zh-CN" sz="1600" b="0" kern="1200" dirty="0">
                <a:solidFill>
                  <a:schemeClr val="accent1"/>
                </a:solidFill>
                <a:latin typeface="微软雅黑" pitchFamily="34" charset="-122"/>
                <a:ea typeface="微软雅黑" pitchFamily="34" charset="-122"/>
                <a:cs typeface="+mn-cs"/>
              </a:rPr>
              <a:t>明年工作计划</a:t>
            </a:r>
          </a:p>
        </p:txBody>
      </p:sp>
      <p:sp>
        <p:nvSpPr>
          <p:cNvPr id="5" name="矩形 4">
            <a:extLst>
              <a:ext uri="{FF2B5EF4-FFF2-40B4-BE49-F238E27FC236}">
                <a16:creationId xmlns:a16="http://schemas.microsoft.com/office/drawing/2014/main" xmlns="" id="{C649A3E5-12D9-4721-BB04-46B792F3211D}"/>
              </a:ext>
            </a:extLst>
          </p:cNvPr>
          <p:cNvSpPr/>
          <p:nvPr userDrawn="1"/>
        </p:nvSpPr>
        <p:spPr>
          <a:xfrm>
            <a:off x="0" y="232284"/>
            <a:ext cx="431540" cy="3240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noFill/>
              </a:ln>
            </a:endParaRPr>
          </a:p>
        </p:txBody>
      </p:sp>
    </p:spTree>
    <p:extLst>
      <p:ext uri="{BB962C8B-B14F-4D97-AF65-F5344CB8AC3E}">
        <p14:creationId xmlns:p14="http://schemas.microsoft.com/office/powerpoint/2010/main" val="128729568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3006"/>
            <a:ext cx="2949178" cy="1200521"/>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798"/>
            <a:ext cx="4629150" cy="365634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526"/>
            <a:ext cx="2949178" cy="2859574"/>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EE0EE437-B695-4251-9BD9-EEF31B32C842}" type="datetimeFigureOut">
              <a:rPr lang="zh-CN" altLang="en-US" smtClean="0"/>
              <a:t>2017/8/4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8C1173BA-C6E3-4D9A-B85E-67991B70460E}" type="slidenum">
              <a:rPr lang="zh-CN" altLang="en-US" smtClean="0"/>
              <a:t>‹#›</a:t>
            </a:fld>
            <a:endParaRPr lang="zh-CN" altLang="en-US"/>
          </a:p>
        </p:txBody>
      </p:sp>
    </p:spTree>
    <p:extLst>
      <p:ext uri="{BB962C8B-B14F-4D97-AF65-F5344CB8AC3E}">
        <p14:creationId xmlns:p14="http://schemas.microsoft.com/office/powerpoint/2010/main" val="295354678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3006"/>
            <a:ext cx="2949178" cy="1200521"/>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798"/>
            <a:ext cx="4629150" cy="365634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526"/>
            <a:ext cx="2949178" cy="2859574"/>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EE0EE437-B695-4251-9BD9-EEF31B32C842}" type="datetimeFigureOut">
              <a:rPr lang="zh-CN" altLang="en-US" smtClean="0"/>
              <a:t>2017/8/4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8C1173BA-C6E3-4D9A-B85E-67991B70460E}" type="slidenum">
              <a:rPr lang="zh-CN" altLang="en-US" smtClean="0"/>
              <a:t>‹#›</a:t>
            </a:fld>
            <a:endParaRPr lang="zh-CN" altLang="en-US"/>
          </a:p>
        </p:txBody>
      </p:sp>
    </p:spTree>
    <p:extLst>
      <p:ext uri="{BB962C8B-B14F-4D97-AF65-F5344CB8AC3E}">
        <p14:creationId xmlns:p14="http://schemas.microsoft.com/office/powerpoint/2010/main" val="226432828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E0EE437-B695-4251-9BD9-EEF31B32C842}" type="datetimeFigureOut">
              <a:rPr lang="zh-CN" altLang="en-US" smtClean="0"/>
              <a:t>2017/8/4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8C1173BA-C6E3-4D9A-B85E-67991B70460E}" type="slidenum">
              <a:rPr lang="zh-CN" altLang="en-US" smtClean="0"/>
              <a:t>‹#›</a:t>
            </a:fld>
            <a:endParaRPr lang="zh-CN" altLang="en-US"/>
          </a:p>
        </p:txBody>
      </p:sp>
    </p:spTree>
    <p:extLst>
      <p:ext uri="{BB962C8B-B14F-4D97-AF65-F5344CB8AC3E}">
        <p14:creationId xmlns:p14="http://schemas.microsoft.com/office/powerpoint/2010/main" val="231834466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928"/>
            <a:ext cx="1971675" cy="4360224"/>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928"/>
            <a:ext cx="5800725" cy="436022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E0EE437-B695-4251-9BD9-EEF31B32C842}" type="datetimeFigureOut">
              <a:rPr lang="zh-CN" altLang="en-US" smtClean="0"/>
              <a:t>2017/8/4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8C1173BA-C6E3-4D9A-B85E-67991B70460E}" type="slidenum">
              <a:rPr lang="zh-CN" altLang="en-US" smtClean="0"/>
              <a:t>‹#›</a:t>
            </a:fld>
            <a:endParaRPr lang="zh-CN" altLang="en-US"/>
          </a:p>
        </p:txBody>
      </p:sp>
    </p:spTree>
    <p:extLst>
      <p:ext uri="{BB962C8B-B14F-4D97-AF65-F5344CB8AC3E}">
        <p14:creationId xmlns:p14="http://schemas.microsoft.com/office/powerpoint/2010/main" val="218325816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976974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3 New Produc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511909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369576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65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42BF0E76-E6F9-4125-90CD-90F8EE17D5E5}" type="datetime1">
              <a:rPr lang="zh-CN" altLang="en-US" smtClean="0"/>
              <a:pPr/>
              <a:t>2017/8/4</a:t>
            </a:fld>
            <a:endParaRPr lang="zh-CN" altLang="en-US"/>
          </a:p>
        </p:txBody>
      </p:sp>
      <p:sp>
        <p:nvSpPr>
          <p:cNvPr id="6" name="灯片编号占位符 5"/>
          <p:cNvSpPr>
            <a:spLocks noGrp="1"/>
          </p:cNvSpPr>
          <p:nvPr>
            <p:ph type="sldNum" sz="quarter" idx="12"/>
          </p:nvPr>
        </p:nvSpPr>
        <p:spPr>
          <a:xfrm>
            <a:off x="2915816" y="4805481"/>
            <a:ext cx="2133600" cy="273929"/>
          </a:xfrm>
          <a:prstGeom prst="rect">
            <a:avLst/>
          </a:prstGeom>
        </p:spPr>
        <p:txBody>
          <a:bodyPr/>
          <a:lstStyle/>
          <a:p>
            <a:fld id="{916F26BD-DE47-4663-A93D-9EEAA4334141}" type="slidenum">
              <a:rPr lang="zh-CN" altLang="en-US" smtClean="0"/>
              <a:pPr/>
              <a:t>‹#›</a:t>
            </a:fld>
            <a:endParaRPr lang="zh-CN" altLang="en-US"/>
          </a:p>
        </p:txBody>
      </p:sp>
    </p:spTree>
    <p:extLst>
      <p:ext uri="{BB962C8B-B14F-4D97-AF65-F5344CB8AC3E}">
        <p14:creationId xmlns:p14="http://schemas.microsoft.com/office/powerpoint/2010/main" val="277478408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E0EE437-B695-4251-9BD9-EEF31B32C842}" type="datetimeFigureOut">
              <a:rPr lang="zh-CN" altLang="en-US" smtClean="0"/>
              <a:t>2017/8/4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8C1173BA-C6E3-4D9A-B85E-67991B70460E}" type="slidenum">
              <a:rPr lang="zh-CN" altLang="en-US" smtClean="0"/>
              <a:t>‹#›</a:t>
            </a:fld>
            <a:endParaRPr lang="zh-CN" altLang="en-US"/>
          </a:p>
        </p:txBody>
      </p:sp>
    </p:spTree>
    <p:extLst>
      <p:ext uri="{BB962C8B-B14F-4D97-AF65-F5344CB8AC3E}">
        <p14:creationId xmlns:p14="http://schemas.microsoft.com/office/powerpoint/2010/main" val="91056959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803021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Full Screen Image">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5088"/>
          </a:xfrm>
          <a:prstGeom prst="rect">
            <a:avLst/>
          </a:prstGeom>
        </p:spPr>
      </p:pic>
      <p:sp>
        <p:nvSpPr>
          <p:cNvPr id="2" name="矩形 1"/>
          <p:cNvSpPr/>
          <p:nvPr userDrawn="1"/>
        </p:nvSpPr>
        <p:spPr>
          <a:xfrm>
            <a:off x="0" y="0"/>
            <a:ext cx="9144000" cy="5145088"/>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zh-CN" altLang="en-US" sz="1800"/>
          </a:p>
        </p:txBody>
      </p:sp>
      <p:sp>
        <p:nvSpPr>
          <p:cNvPr id="3" name="TextBox 1"/>
          <p:cNvSpPr txBox="1"/>
          <p:nvPr userDrawn="1"/>
        </p:nvSpPr>
        <p:spPr>
          <a:xfrm>
            <a:off x="3865651" y="368823"/>
            <a:ext cx="1292662" cy="300175"/>
          </a:xfrm>
          <a:prstGeom prst="rect">
            <a:avLst/>
          </a:prstGeom>
          <a:noFill/>
        </p:spPr>
        <p:txBody>
          <a:bodyPr wrap="none" lIns="68577" tIns="34289" rIns="68577" bIns="34289" rtlCol="0">
            <a:spAutoFit/>
          </a:bodyPr>
          <a:lstStyle/>
          <a:p>
            <a:pPr lvl="0" algn="ctr"/>
            <a:r>
              <a:rPr lang="zh-CN" altLang="en-US" sz="1500" b="1" dirty="0">
                <a:solidFill>
                  <a:prstClr val="black">
                    <a:lumMod val="65000"/>
                    <a:lumOff val="35000"/>
                  </a:prstClr>
                </a:solidFill>
                <a:latin typeface="Arial" panose="020B0604020202020204" pitchFamily="34" charset="0"/>
                <a:ea typeface="微软雅黑" panose="020B0503020204020204" pitchFamily="34" charset="-122"/>
                <a:sym typeface="Arial" panose="020B0604020202020204" pitchFamily="34" charset="0"/>
              </a:rPr>
              <a:t>点击添加标题</a:t>
            </a:r>
            <a:endParaRPr lang="en-US" altLang="zh-CN" sz="1500" b="1" dirty="0">
              <a:solidFill>
                <a:prstClr val="black">
                  <a:lumMod val="65000"/>
                  <a:lumOff val="3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 name="TextBox 2"/>
          <p:cNvSpPr txBox="1"/>
          <p:nvPr userDrawn="1"/>
        </p:nvSpPr>
        <p:spPr>
          <a:xfrm>
            <a:off x="3274748" y="710767"/>
            <a:ext cx="2562232" cy="346356"/>
          </a:xfrm>
          <a:prstGeom prst="rect">
            <a:avLst/>
          </a:prstGeom>
          <a:noFill/>
        </p:spPr>
        <p:txBody>
          <a:bodyPr wrap="square" lIns="68577" tIns="34289" rIns="68577" bIns="34289" rtlCol="0">
            <a:spAutoFit/>
          </a:bodyPr>
          <a:lstStyle/>
          <a:p>
            <a:pPr algn="ctr"/>
            <a:r>
              <a:rPr lang="zh-CN" altLang="en-US" sz="900" dirty="0">
                <a:solidFill>
                  <a:schemeClr val="tx1">
                    <a:lumMod val="50000"/>
                    <a:lumOff val="50000"/>
                  </a:scheme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rPr>
              <a:t>您的内容打在这里，或通过复制文本后在此选择粘贴，并选择只保留文字。</a:t>
            </a:r>
            <a:endParaRPr lang="en-US" sz="900" dirty="0">
              <a:solidFill>
                <a:schemeClr val="tx1">
                  <a:lumMod val="50000"/>
                  <a:lumOff val="50000"/>
                </a:scheme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endParaRPr>
          </a:p>
        </p:txBody>
      </p:sp>
    </p:spTree>
    <p:extLst>
      <p:ext uri="{BB962C8B-B14F-4D97-AF65-F5344CB8AC3E}">
        <p14:creationId xmlns:p14="http://schemas.microsoft.com/office/powerpoint/2010/main" val="252676540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4021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3160"/>
            <a:ext cx="7886700" cy="1125488"/>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EE0EE437-B695-4251-9BD9-EEF31B32C842}" type="datetimeFigureOut">
              <a:rPr lang="zh-CN" altLang="en-US" smtClean="0"/>
              <a:t>2017/8/4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8C1173BA-C6E3-4D9A-B85E-67991B70460E}" type="slidenum">
              <a:rPr lang="zh-CN" altLang="en-US" smtClean="0"/>
              <a:t>‹#›</a:t>
            </a:fld>
            <a:endParaRPr lang="zh-CN" altLang="en-US"/>
          </a:p>
        </p:txBody>
      </p:sp>
    </p:spTree>
    <p:extLst>
      <p:ext uri="{BB962C8B-B14F-4D97-AF65-F5344CB8AC3E}">
        <p14:creationId xmlns:p14="http://schemas.microsoft.com/office/powerpoint/2010/main" val="73601913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642"/>
            <a:ext cx="3886200" cy="326451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642"/>
            <a:ext cx="3886200" cy="326451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EE0EE437-B695-4251-9BD9-EEF31B32C842}" type="datetimeFigureOut">
              <a:rPr lang="zh-CN" altLang="en-US" smtClean="0"/>
              <a:t>2017/8/4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8C1173BA-C6E3-4D9A-B85E-67991B70460E}" type="slidenum">
              <a:rPr lang="zh-CN" altLang="en-US" smtClean="0"/>
              <a:t>‹#›</a:t>
            </a:fld>
            <a:endParaRPr lang="zh-CN" altLang="en-US"/>
          </a:p>
        </p:txBody>
      </p:sp>
    </p:spTree>
    <p:extLst>
      <p:ext uri="{BB962C8B-B14F-4D97-AF65-F5344CB8AC3E}">
        <p14:creationId xmlns:p14="http://schemas.microsoft.com/office/powerpoint/2010/main" val="303560244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929"/>
            <a:ext cx="7886700" cy="994479"/>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1261"/>
            <a:ext cx="3868340" cy="61812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p:nvPr>
        </p:nvSpPr>
        <p:spPr>
          <a:xfrm>
            <a:off x="629842" y="1879386"/>
            <a:ext cx="3868340" cy="276429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1261"/>
            <a:ext cx="3887391" cy="61812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p:nvPr>
        </p:nvSpPr>
        <p:spPr>
          <a:xfrm>
            <a:off x="4629150" y="1879386"/>
            <a:ext cx="3887391" cy="276429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EE0EE437-B695-4251-9BD9-EEF31B32C842}" type="datetimeFigureOut">
              <a:rPr lang="zh-CN" altLang="en-US" smtClean="0"/>
              <a:t>2017/8/4</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8C1173BA-C6E3-4D9A-B85E-67991B70460E}" type="slidenum">
              <a:rPr lang="zh-CN" altLang="en-US" smtClean="0"/>
              <a:t>‹#›</a:t>
            </a:fld>
            <a:endParaRPr lang="zh-CN" altLang="en-US"/>
          </a:p>
        </p:txBody>
      </p:sp>
    </p:spTree>
    <p:extLst>
      <p:ext uri="{BB962C8B-B14F-4D97-AF65-F5344CB8AC3E}">
        <p14:creationId xmlns:p14="http://schemas.microsoft.com/office/powerpoint/2010/main" val="214013550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EE0EE437-B695-4251-9BD9-EEF31B32C842}" type="datetimeFigureOut">
              <a:rPr lang="zh-CN" altLang="en-US" smtClean="0"/>
              <a:t>2017/8/4</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8C1173BA-C6E3-4D9A-B85E-67991B70460E}" type="slidenum">
              <a:rPr lang="zh-CN" altLang="en-US" smtClean="0"/>
              <a:t>‹#›</a:t>
            </a:fld>
            <a:endParaRPr lang="zh-CN" altLang="en-US"/>
          </a:p>
        </p:txBody>
      </p:sp>
    </p:spTree>
    <p:extLst>
      <p:ext uri="{BB962C8B-B14F-4D97-AF65-F5344CB8AC3E}">
        <p14:creationId xmlns:p14="http://schemas.microsoft.com/office/powerpoint/2010/main" val="65238471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0EE437-B695-4251-9BD9-EEF31B32C842}" type="datetimeFigureOut">
              <a:rPr lang="zh-CN" altLang="en-US" smtClean="0"/>
              <a:t>2017/8/4</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8C1173BA-C6E3-4D9A-B85E-67991B70460E}" type="slidenum">
              <a:rPr lang="zh-CN" altLang="en-US" smtClean="0"/>
              <a:t>‹#›</a:t>
            </a:fld>
            <a:endParaRPr lang="zh-CN" altLang="en-US"/>
          </a:p>
        </p:txBody>
      </p:sp>
    </p:spTree>
    <p:extLst>
      <p:ext uri="{BB962C8B-B14F-4D97-AF65-F5344CB8AC3E}">
        <p14:creationId xmlns:p14="http://schemas.microsoft.com/office/powerpoint/2010/main" val="15682522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702115E-07FC-47AE-8678-8B681C689199}" type="datetimeFigureOut">
              <a:rPr lang="zh-CN" altLang="en-US" smtClean="0"/>
              <a:pPr/>
              <a:t>2017/8/4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7F5BB56-9B96-4394-98D1-089DE868BDAA}" type="slidenum">
              <a:rPr lang="zh-CN" altLang="en-US" smtClean="0"/>
              <a:pPr/>
              <a:t>‹#›</a:t>
            </a:fld>
            <a:endParaRPr lang="zh-CN" altLang="en-US"/>
          </a:p>
        </p:txBody>
      </p:sp>
      <p:sp>
        <p:nvSpPr>
          <p:cNvPr id="6" name="文本框 37"/>
          <p:cNvSpPr txBox="1"/>
          <p:nvPr userDrawn="1"/>
        </p:nvSpPr>
        <p:spPr>
          <a:xfrm>
            <a:off x="467576" y="232284"/>
            <a:ext cx="1836172" cy="315475"/>
          </a:xfrm>
          <a:prstGeom prst="rect">
            <a:avLst/>
          </a:prstGeom>
          <a:noFill/>
        </p:spPr>
        <p:txBody>
          <a:bodyPr wrap="square" lIns="68584" tIns="34292" rIns="68584" bIns="34292" rtlCol="0">
            <a:spAutoFit/>
          </a:bodyPr>
          <a:lstStyle/>
          <a:p>
            <a:pPr lvl="0" algn="dist"/>
            <a:r>
              <a:rPr lang="zh-CN" altLang="en-US" sz="1600" dirty="0">
                <a:solidFill>
                  <a:schemeClr val="tx1">
                    <a:lumMod val="50000"/>
                    <a:lumOff val="50000"/>
                  </a:schemeClr>
                </a:solidFill>
                <a:latin typeface="微软雅黑" pitchFamily="34" charset="-122"/>
                <a:ea typeface="微软雅黑" pitchFamily="34" charset="-122"/>
              </a:rPr>
              <a:t>单击此处添加标题</a:t>
            </a:r>
            <a:endParaRPr lang="zh-CN" altLang="zh-CN" sz="1600" dirty="0">
              <a:solidFill>
                <a:schemeClr val="tx1">
                  <a:lumMod val="50000"/>
                  <a:lumOff val="50000"/>
                </a:schemeClr>
              </a:solidFill>
              <a:latin typeface="微软雅黑" pitchFamily="34" charset="-122"/>
              <a:ea typeface="微软雅黑" pitchFamily="34" charset="-122"/>
            </a:endParaRPr>
          </a:p>
        </p:txBody>
      </p:sp>
      <p:sp>
        <p:nvSpPr>
          <p:cNvPr id="10" name="矩形 9">
            <a:extLst>
              <a:ext uri="{FF2B5EF4-FFF2-40B4-BE49-F238E27FC236}">
                <a16:creationId xmlns:a16="http://schemas.microsoft.com/office/drawing/2014/main" xmlns="" id="{57A0DFFB-15A6-4B1B-91FA-7F8484D22C7E}"/>
              </a:ext>
            </a:extLst>
          </p:cNvPr>
          <p:cNvSpPr/>
          <p:nvPr userDrawn="1"/>
        </p:nvSpPr>
        <p:spPr>
          <a:xfrm>
            <a:off x="0" y="232284"/>
            <a:ext cx="431540" cy="3240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noFill/>
              </a:ln>
            </a:endParaRPr>
          </a:p>
        </p:txBody>
      </p:sp>
    </p:spTree>
    <p:extLst>
      <p:ext uri="{BB962C8B-B14F-4D97-AF65-F5344CB8AC3E}">
        <p14:creationId xmlns:p14="http://schemas.microsoft.com/office/powerpoint/2010/main" val="220745565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702115E-07FC-47AE-8678-8B681C689199}" type="datetimeFigureOut">
              <a:rPr lang="zh-CN" altLang="en-US" smtClean="0"/>
              <a:pPr/>
              <a:t>2017/8/4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7F5BB56-9B96-4394-98D1-089DE868BDAA}" type="slidenum">
              <a:rPr lang="zh-CN" altLang="en-US" smtClean="0"/>
              <a:pPr/>
              <a:t>‹#›</a:t>
            </a:fld>
            <a:endParaRPr lang="zh-CN" altLang="en-US"/>
          </a:p>
        </p:txBody>
      </p:sp>
      <p:sp>
        <p:nvSpPr>
          <p:cNvPr id="6" name="文本框 37"/>
          <p:cNvSpPr txBox="1"/>
          <p:nvPr userDrawn="1"/>
        </p:nvSpPr>
        <p:spPr>
          <a:xfrm>
            <a:off x="467576" y="232284"/>
            <a:ext cx="1836172" cy="315475"/>
          </a:xfrm>
          <a:prstGeom prst="rect">
            <a:avLst/>
          </a:prstGeom>
          <a:noFill/>
        </p:spPr>
        <p:txBody>
          <a:bodyPr wrap="square" lIns="68584" tIns="34292" rIns="68584" bIns="34292" rtlCol="0">
            <a:spAutoFit/>
          </a:bodyPr>
          <a:lstStyle/>
          <a:p>
            <a:pPr lvl="0" algn="dist"/>
            <a:r>
              <a:rPr lang="zh-CN" altLang="zh-CN" sz="1600" b="0" kern="1200" dirty="0">
                <a:solidFill>
                  <a:schemeClr val="accent1"/>
                </a:solidFill>
                <a:latin typeface="微软雅黑" pitchFamily="34" charset="-122"/>
                <a:ea typeface="微软雅黑" pitchFamily="34" charset="-122"/>
                <a:cs typeface="+mn-cs"/>
              </a:rPr>
              <a:t>工作完成情况</a:t>
            </a:r>
          </a:p>
        </p:txBody>
      </p:sp>
      <p:sp>
        <p:nvSpPr>
          <p:cNvPr id="10" name="矩形 9">
            <a:extLst>
              <a:ext uri="{FF2B5EF4-FFF2-40B4-BE49-F238E27FC236}">
                <a16:creationId xmlns:a16="http://schemas.microsoft.com/office/drawing/2014/main" xmlns="" id="{CB74E1DF-FBB4-4093-8716-625DAA1CD472}"/>
              </a:ext>
            </a:extLst>
          </p:cNvPr>
          <p:cNvSpPr/>
          <p:nvPr userDrawn="1"/>
        </p:nvSpPr>
        <p:spPr>
          <a:xfrm>
            <a:off x="0" y="232284"/>
            <a:ext cx="431540" cy="3240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noFill/>
              </a:ln>
            </a:endParaRPr>
          </a:p>
        </p:txBody>
      </p:sp>
    </p:spTree>
    <p:extLst>
      <p:ext uri="{BB962C8B-B14F-4D97-AF65-F5344CB8AC3E}">
        <p14:creationId xmlns:p14="http://schemas.microsoft.com/office/powerpoint/2010/main" val="79175975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929"/>
            <a:ext cx="7886700" cy="994479"/>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642"/>
            <a:ext cx="7886700" cy="3264511"/>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8735"/>
            <a:ext cx="2057400" cy="273928"/>
          </a:xfrm>
          <a:prstGeom prst="rect">
            <a:avLst/>
          </a:prstGeom>
        </p:spPr>
        <p:txBody>
          <a:bodyPr vert="horz" lIns="91440" tIns="45720" rIns="91440" bIns="45720" rtlCol="0" anchor="ctr"/>
          <a:lstStyle>
            <a:lvl1pPr algn="l">
              <a:defRPr sz="900">
                <a:solidFill>
                  <a:schemeClr val="tx1">
                    <a:tint val="75000"/>
                  </a:schemeClr>
                </a:solidFill>
              </a:defRPr>
            </a:lvl1pPr>
          </a:lstStyle>
          <a:p>
            <a:fld id="{EE0EE437-B695-4251-9BD9-EEF31B32C842}" type="datetimeFigureOut">
              <a:rPr lang="zh-CN" altLang="en-US" smtClean="0"/>
              <a:t>2017/8/4</a:t>
            </a:fld>
            <a:endParaRPr lang="zh-CN" altLang="en-US"/>
          </a:p>
        </p:txBody>
      </p:sp>
      <p:sp>
        <p:nvSpPr>
          <p:cNvPr id="5" name="Footer Placeholder 4"/>
          <p:cNvSpPr>
            <a:spLocks noGrp="1"/>
          </p:cNvSpPr>
          <p:nvPr>
            <p:ph type="ftr" sz="quarter" idx="3"/>
          </p:nvPr>
        </p:nvSpPr>
        <p:spPr>
          <a:xfrm>
            <a:off x="3028950" y="4768735"/>
            <a:ext cx="3086100" cy="273928"/>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8735"/>
            <a:ext cx="2057400" cy="273928"/>
          </a:xfrm>
          <a:prstGeom prst="rect">
            <a:avLst/>
          </a:prstGeom>
        </p:spPr>
        <p:txBody>
          <a:bodyPr vert="horz" lIns="91440" tIns="45720" rIns="91440" bIns="45720" rtlCol="0" anchor="ctr"/>
          <a:lstStyle>
            <a:lvl1pPr algn="r">
              <a:defRPr sz="900">
                <a:solidFill>
                  <a:schemeClr val="tx1">
                    <a:tint val="75000"/>
                  </a:schemeClr>
                </a:solidFill>
              </a:defRPr>
            </a:lvl1pPr>
          </a:lstStyle>
          <a:p>
            <a:fld id="{8C1173BA-C6E3-4D9A-B85E-67991B70460E}" type="slidenum">
              <a:rPr lang="zh-CN" altLang="en-US" smtClean="0"/>
              <a:t>‹#›</a:t>
            </a:fld>
            <a:endParaRPr lang="zh-CN" altLang="en-US"/>
          </a:p>
        </p:txBody>
      </p:sp>
    </p:spTree>
    <p:extLst>
      <p:ext uri="{BB962C8B-B14F-4D97-AF65-F5344CB8AC3E}">
        <p14:creationId xmlns:p14="http://schemas.microsoft.com/office/powerpoint/2010/main" val="39827242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5" r:id="rId9"/>
    <p:sldLayoutId id="2147483676" r:id="rId10"/>
    <p:sldLayoutId id="2147483677" r:id="rId11"/>
    <p:sldLayoutId id="2147483668" r:id="rId12"/>
    <p:sldLayoutId id="2147483669" r:id="rId13"/>
    <p:sldLayoutId id="2147483670" r:id="rId14"/>
    <p:sldLayoutId id="2147483671" r:id="rId15"/>
    <p:sldLayoutId id="2147483672" r:id="rId16"/>
    <p:sldLayoutId id="2147483673" r:id="rId17"/>
    <p:sldLayoutId id="2147483679" r:id="rId18"/>
    <p:sldLayoutId id="2147483680" r:id="rId19"/>
    <p:sldLayoutId id="2147483681" r:id="rId20"/>
    <p:sldLayoutId id="2147483682" r:id="rId2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8.xml"/><Relationship Id="rId1" Type="http://schemas.openxmlformats.org/officeDocument/2006/relationships/tags" Target="../tags/tag14.xml"/><Relationship Id="rId4" Type="http://schemas.openxmlformats.org/officeDocument/2006/relationships/image" Target="../media/image8.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8.xml"/><Relationship Id="rId1" Type="http://schemas.openxmlformats.org/officeDocument/2006/relationships/tags" Target="../tags/tag17.xml"/><Relationship Id="rId5" Type="http://schemas.openxmlformats.org/officeDocument/2006/relationships/image" Target="../media/image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tags" Target="../tags/tag9.xml"/><Relationship Id="rId3" Type="http://schemas.openxmlformats.org/officeDocument/2006/relationships/tags" Target="../tags/tag4.xml"/><Relationship Id="rId7" Type="http://schemas.openxmlformats.org/officeDocument/2006/relationships/tags" Target="../tags/tag8.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slide" Target="slide25.xml"/><Relationship Id="rId5" Type="http://schemas.openxmlformats.org/officeDocument/2006/relationships/tags" Target="../tags/tag6.xml"/><Relationship Id="rId10" Type="http://schemas.openxmlformats.org/officeDocument/2006/relationships/notesSlide" Target="../notesSlides/notesSlide2.xml"/><Relationship Id="rId4" Type="http://schemas.openxmlformats.org/officeDocument/2006/relationships/tags" Target="../tags/tag5.xml"/><Relationship Id="rId9"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7.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B83780C8-CA90-4CBF-9AD9-408F13A92853}"/>
              </a:ext>
            </a:extLst>
          </p:cNvPr>
          <p:cNvSpPr txBox="1"/>
          <p:nvPr/>
        </p:nvSpPr>
        <p:spPr>
          <a:xfrm>
            <a:off x="4917989" y="3132125"/>
            <a:ext cx="4036828" cy="438582"/>
          </a:xfrm>
          <a:prstGeom prst="rect">
            <a:avLst/>
          </a:prstGeom>
          <a:noFill/>
        </p:spPr>
        <p:txBody>
          <a:bodyPr wrap="square" lIns="68580" tIns="34290" rIns="68580" bIns="3429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algn="r" eaLnBrk="1" hangingPunct="1">
              <a:lnSpc>
                <a:spcPct val="150000"/>
              </a:lnSpc>
            </a:pPr>
            <a:r>
              <a:rPr lang="en-US" altLang="zh-CN" sz="800" dirty="0">
                <a:solidFill>
                  <a:schemeClr val="tx1">
                    <a:lumMod val="50000"/>
                    <a:lumOff val="50000"/>
                  </a:schemeClr>
                </a:solidFill>
              </a:rPr>
              <a:t>Chinadaily.com.cn is the largest English portal in China, providing news, business information, BBS, learning materials. The Website has channels as China,</a:t>
            </a:r>
            <a:endParaRPr lang="id-ID" altLang="zh-CN" sz="600" dirty="0">
              <a:solidFill>
                <a:schemeClr val="tx1">
                  <a:lumMod val="50000"/>
                  <a:lumOff val="50000"/>
                </a:schemeClr>
              </a:solidFill>
              <a:latin typeface="Lato" pitchFamily="34" charset="0"/>
              <a:ea typeface="Clear Sans Light" pitchFamily="34" charset="0"/>
              <a:cs typeface="Clear Sans Light" pitchFamily="34" charset="0"/>
            </a:endParaRPr>
          </a:p>
        </p:txBody>
      </p:sp>
      <p:sp>
        <p:nvSpPr>
          <p:cNvPr id="8" name="TextBox 6">
            <a:extLst>
              <a:ext uri="{FF2B5EF4-FFF2-40B4-BE49-F238E27FC236}">
                <a16:creationId xmlns:a16="http://schemas.microsoft.com/office/drawing/2014/main" xmlns="" id="{B6B66D00-45F0-4AEE-ADA1-F68DEFB5FAE9}"/>
              </a:ext>
            </a:extLst>
          </p:cNvPr>
          <p:cNvSpPr txBox="1">
            <a:spLocks noChangeArrowheads="1"/>
          </p:cNvSpPr>
          <p:nvPr/>
        </p:nvSpPr>
        <p:spPr bwMode="auto">
          <a:xfrm>
            <a:off x="4721518" y="2859724"/>
            <a:ext cx="4284476" cy="261610"/>
          </a:xfrm>
          <a:prstGeom prst="rect">
            <a:avLst/>
          </a:prstGeom>
          <a:noFill/>
          <a:ln w="9525">
            <a:noFill/>
            <a:miter lim="800000"/>
            <a:headEnd/>
            <a:tailEnd/>
          </a:ln>
          <a:extLst/>
        </p:spPr>
        <p:txBody>
          <a:bodyPr wrap="square">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Clr>
                <a:srgbClr val="FF0000"/>
              </a:buClr>
              <a:buSzPct val="70000"/>
              <a:buFont typeface="Arial"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Clr>
                <a:srgbClr val="FF0000"/>
              </a:buClr>
              <a:buSzPct val="70000"/>
              <a:buFont typeface="Arial"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Clr>
                <a:srgbClr val="FF0000"/>
              </a:buClr>
              <a:buSzPct val="70000"/>
              <a:buFont typeface="Arial"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Clr>
                <a:srgbClr val="FF0000"/>
              </a:buClr>
              <a:buSzPct val="70000"/>
              <a:buFont typeface="Arial" charset="0"/>
              <a:defRPr sz="1400">
                <a:solidFill>
                  <a:schemeClr val="tx1"/>
                </a:solidFill>
                <a:latin typeface="微软雅黑" pitchFamily="34" charset="-122"/>
                <a:ea typeface="微软雅黑" pitchFamily="34" charset="-122"/>
              </a:defRPr>
            </a:lvl9pPr>
          </a:lstStyle>
          <a:p>
            <a:pPr algn="r" eaLnBrk="1" fontAlgn="base" hangingPunct="1">
              <a:buClrTx/>
              <a:buSzTx/>
              <a:buFontTx/>
              <a:buNone/>
            </a:pPr>
            <a:r>
              <a:rPr lang="zh-CN" altLang="en-US" sz="1100" dirty="0">
                <a:solidFill>
                  <a:schemeClr val="accent2"/>
                </a:solidFill>
                <a:latin typeface="Verdana" pitchFamily="34" charset="0"/>
              </a:rPr>
              <a:t>动态</a:t>
            </a:r>
            <a:r>
              <a:rPr lang="en-US" altLang="zh-CN" sz="1100" dirty="0">
                <a:solidFill>
                  <a:schemeClr val="accent2"/>
                </a:solidFill>
                <a:latin typeface="Verdana" pitchFamily="34" charset="0"/>
              </a:rPr>
              <a:t>PPT/</a:t>
            </a:r>
            <a:r>
              <a:rPr lang="zh-CN" altLang="en-US" sz="1100" dirty="0">
                <a:solidFill>
                  <a:schemeClr val="accent2"/>
                </a:solidFill>
                <a:latin typeface="Verdana" pitchFamily="34" charset="0"/>
              </a:rPr>
              <a:t>一键换色</a:t>
            </a:r>
            <a:r>
              <a:rPr lang="en-US" altLang="zh-CN" sz="1100" dirty="0">
                <a:solidFill>
                  <a:schemeClr val="accent2"/>
                </a:solidFill>
                <a:latin typeface="Verdana" pitchFamily="34" charset="0"/>
              </a:rPr>
              <a:t>/</a:t>
            </a:r>
            <a:r>
              <a:rPr lang="zh-CN" altLang="en-US" sz="1100" dirty="0">
                <a:solidFill>
                  <a:schemeClr val="accent2"/>
                </a:solidFill>
                <a:latin typeface="Verdana" pitchFamily="34" charset="0"/>
              </a:rPr>
              <a:t>总结计划</a:t>
            </a:r>
            <a:r>
              <a:rPr lang="en-US" altLang="zh-CN" sz="1100" dirty="0">
                <a:solidFill>
                  <a:schemeClr val="accent2"/>
                </a:solidFill>
                <a:latin typeface="Verdana" pitchFamily="34" charset="0"/>
              </a:rPr>
              <a:t>/</a:t>
            </a:r>
            <a:r>
              <a:rPr lang="zh-CN" altLang="en-US" sz="1100" dirty="0">
                <a:solidFill>
                  <a:schemeClr val="accent2"/>
                </a:solidFill>
                <a:latin typeface="Verdana" pitchFamily="34" charset="0"/>
              </a:rPr>
              <a:t>述职报告</a:t>
            </a:r>
            <a:r>
              <a:rPr lang="en-US" altLang="zh-CN" sz="1100" dirty="0">
                <a:solidFill>
                  <a:schemeClr val="accent2"/>
                </a:solidFill>
                <a:latin typeface="Verdana" pitchFamily="34" charset="0"/>
              </a:rPr>
              <a:t>/</a:t>
            </a:r>
            <a:r>
              <a:rPr lang="zh-CN" altLang="en-US" sz="1100" dirty="0">
                <a:solidFill>
                  <a:schemeClr val="accent2"/>
                </a:solidFill>
                <a:latin typeface="Verdana" pitchFamily="34" charset="0"/>
              </a:rPr>
              <a:t>企业策划等</a:t>
            </a:r>
            <a:endParaRPr lang="en-US" altLang="zh-CN" sz="1100" dirty="0">
              <a:solidFill>
                <a:schemeClr val="accent2"/>
              </a:solidFill>
              <a:latin typeface="Verdana" pitchFamily="34" charset="0"/>
            </a:endParaRPr>
          </a:p>
        </p:txBody>
      </p:sp>
      <p:sp>
        <p:nvSpPr>
          <p:cNvPr id="6" name="TextBox 5">
            <a:extLst>
              <a:ext uri="{FF2B5EF4-FFF2-40B4-BE49-F238E27FC236}">
                <a16:creationId xmlns:a16="http://schemas.microsoft.com/office/drawing/2014/main" xmlns="" id="{9EFEB871-320A-460C-B4F6-2970A7F7D530}"/>
              </a:ext>
            </a:extLst>
          </p:cNvPr>
          <p:cNvSpPr txBox="1"/>
          <p:nvPr/>
        </p:nvSpPr>
        <p:spPr>
          <a:xfrm>
            <a:off x="3060833" y="2126845"/>
            <a:ext cx="5945161" cy="715581"/>
          </a:xfrm>
          <a:prstGeom prst="rect">
            <a:avLst/>
          </a:prstGeom>
          <a:noFill/>
        </p:spPr>
        <p:txBody>
          <a:bodyPr wrap="square" lIns="68580" tIns="34290" rIns="68580" bIns="3429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algn="r" eaLnBrk="1" hangingPunct="1">
              <a:lnSpc>
                <a:spcPct val="150000"/>
              </a:lnSpc>
            </a:pPr>
            <a:r>
              <a:rPr lang="zh-CN" altLang="en-US" sz="2800" dirty="0">
                <a:solidFill>
                  <a:schemeClr val="accent1"/>
                </a:solidFill>
                <a:latin typeface="微软雅黑" panose="020B0503020204020204" pitchFamily="34" charset="-122"/>
                <a:ea typeface="微软雅黑" panose="020B0503020204020204" pitchFamily="34" charset="-122"/>
                <a:cs typeface="Clear Sans Light" pitchFamily="34" charset="0"/>
              </a:rPr>
              <a:t>黑白简约钢琴音乐</a:t>
            </a:r>
            <a:r>
              <a:rPr lang="en-US" altLang="zh-CN" sz="2800" dirty="0">
                <a:solidFill>
                  <a:schemeClr val="accent1"/>
                </a:solidFill>
                <a:latin typeface="微软雅黑" panose="020B0503020204020204" pitchFamily="34" charset="-122"/>
                <a:ea typeface="微软雅黑" panose="020B0503020204020204" pitchFamily="34" charset="-122"/>
                <a:cs typeface="Clear Sans Light" pitchFamily="34" charset="0"/>
              </a:rPr>
              <a:t>PPT</a:t>
            </a:r>
            <a:r>
              <a:rPr lang="zh-CN" altLang="en-US" sz="2800" dirty="0">
                <a:solidFill>
                  <a:schemeClr val="accent1"/>
                </a:solidFill>
                <a:latin typeface="微软雅黑" panose="020B0503020204020204" pitchFamily="34" charset="-122"/>
                <a:ea typeface="微软雅黑" panose="020B0503020204020204" pitchFamily="34" charset="-122"/>
                <a:cs typeface="Clear Sans Light" pitchFamily="34" charset="0"/>
              </a:rPr>
              <a:t>模板</a:t>
            </a:r>
            <a:endParaRPr lang="id-ID" altLang="zh-CN" sz="2800" dirty="0">
              <a:solidFill>
                <a:schemeClr val="accent1"/>
              </a:solidFill>
              <a:latin typeface="微软雅黑" panose="020B0503020204020204" pitchFamily="34" charset="-122"/>
              <a:ea typeface="微软雅黑" panose="020B0503020204020204" pitchFamily="34" charset="-122"/>
              <a:cs typeface="Clear Sans Light" pitchFamily="34" charset="0"/>
            </a:endParaRPr>
          </a:p>
        </p:txBody>
      </p:sp>
      <p:sp>
        <p:nvSpPr>
          <p:cNvPr id="12" name="TextBox 5">
            <a:extLst>
              <a:ext uri="{FF2B5EF4-FFF2-40B4-BE49-F238E27FC236}">
                <a16:creationId xmlns:a16="http://schemas.microsoft.com/office/drawing/2014/main" xmlns="" id="{5B7E412A-3911-4F8B-BA83-6830A582B1E2}"/>
              </a:ext>
            </a:extLst>
          </p:cNvPr>
          <p:cNvSpPr txBox="1"/>
          <p:nvPr/>
        </p:nvSpPr>
        <p:spPr>
          <a:xfrm>
            <a:off x="6888638" y="1241872"/>
            <a:ext cx="2066179" cy="1061381"/>
          </a:xfrm>
          <a:prstGeom prst="rect">
            <a:avLst/>
          </a:prstGeom>
          <a:noFill/>
        </p:spPr>
        <p:txBody>
          <a:bodyPr wrap="square" lIns="68580" tIns="34290" rIns="68580" bIns="3429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algn="r" eaLnBrk="1" hangingPunct="1">
              <a:lnSpc>
                <a:spcPct val="150000"/>
              </a:lnSpc>
            </a:pPr>
            <a:r>
              <a:rPr lang="en-US" altLang="zh-CN" sz="4800" dirty="0">
                <a:solidFill>
                  <a:schemeClr val="accent1"/>
                </a:solidFill>
                <a:latin typeface="华文彩云" panose="02010800040101010101" pitchFamily="2" charset="-122"/>
                <a:ea typeface="华文彩云" panose="02010800040101010101" pitchFamily="2" charset="-122"/>
                <a:cs typeface="Clear Sans Light" pitchFamily="34" charset="0"/>
              </a:rPr>
              <a:t>2018</a:t>
            </a:r>
            <a:endParaRPr lang="id-ID" altLang="zh-CN" sz="4800" dirty="0">
              <a:solidFill>
                <a:schemeClr val="accent1"/>
              </a:solidFill>
              <a:latin typeface="华文彩云" panose="02010800040101010101" pitchFamily="2" charset="-122"/>
              <a:ea typeface="华文彩云" panose="02010800040101010101" pitchFamily="2" charset="-122"/>
              <a:cs typeface="Clear Sans Light" pitchFamily="34" charset="0"/>
            </a:endParaRPr>
          </a:p>
        </p:txBody>
      </p:sp>
      <p:pic>
        <p:nvPicPr>
          <p:cNvPr id="9" name="图片 8">
            <a:extLst>
              <a:ext uri="{FF2B5EF4-FFF2-40B4-BE49-F238E27FC236}">
                <a16:creationId xmlns:a16="http://schemas.microsoft.com/office/drawing/2014/main" xmlns="" id="{A5CB2296-59B0-4DB6-8056-D2849C440A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5473712" cy="4581625"/>
          </a:xfrm>
          <a:prstGeom prst="rect">
            <a:avLst/>
          </a:prstGeom>
        </p:spPr>
      </p:pic>
      <p:pic>
        <p:nvPicPr>
          <p:cNvPr id="3" name="陈悦 - 乱红(笛)">
            <a:hlinkClick r:id="" action="ppaction://media"/>
            <a:extLst>
              <a:ext uri="{FF2B5EF4-FFF2-40B4-BE49-F238E27FC236}">
                <a16:creationId xmlns:a16="http://schemas.microsoft.com/office/drawing/2014/main" xmlns="" id="{A5B38F67-A9B7-4FB9-8B69-C472C2CE99E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1684" y="1162962"/>
            <a:ext cx="609600" cy="609600"/>
          </a:xfrm>
          <a:prstGeom prst="rect">
            <a:avLst/>
          </a:prstGeom>
        </p:spPr>
      </p:pic>
    </p:spTree>
    <p:extLst>
      <p:ext uri="{BB962C8B-B14F-4D97-AF65-F5344CB8AC3E}">
        <p14:creationId xmlns:p14="http://schemas.microsoft.com/office/powerpoint/2010/main" val="339911718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50" presetClass="entr" presetSubtype="0" decel="10000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1000" fill="hold"/>
                                        <p:tgtEl>
                                          <p:spTgt spid="9"/>
                                        </p:tgtEl>
                                        <p:attrNameLst>
                                          <p:attrName>ppt_w</p:attrName>
                                        </p:attrNameLst>
                                      </p:cBhvr>
                                      <p:tavLst>
                                        <p:tav tm="0">
                                          <p:val>
                                            <p:strVal val="#ppt_w+.3"/>
                                          </p:val>
                                        </p:tav>
                                        <p:tav tm="100000">
                                          <p:val>
                                            <p:strVal val="#ppt_w"/>
                                          </p:val>
                                        </p:tav>
                                      </p:tavLst>
                                    </p:anim>
                                    <p:anim calcmode="lin" valueType="num">
                                      <p:cBhvr>
                                        <p:cTn id="11" dur="1000" fill="hold"/>
                                        <p:tgtEl>
                                          <p:spTgt spid="9"/>
                                        </p:tgtEl>
                                        <p:attrNameLst>
                                          <p:attrName>ppt_h</p:attrName>
                                        </p:attrNameLst>
                                      </p:cBhvr>
                                      <p:tavLst>
                                        <p:tav tm="0">
                                          <p:val>
                                            <p:strVal val="#ppt_h"/>
                                          </p:val>
                                        </p:tav>
                                        <p:tav tm="100000">
                                          <p:val>
                                            <p:strVal val="#ppt_h"/>
                                          </p:val>
                                        </p:tav>
                                      </p:tavLst>
                                    </p:anim>
                                    <p:animEffect transition="in" filter="fade">
                                      <p:cBhvr>
                                        <p:cTn id="12" dur="1000"/>
                                        <p:tgtEl>
                                          <p:spTgt spid="9"/>
                                        </p:tgtEl>
                                      </p:cBhvr>
                                    </p:animEffect>
                                  </p:childTnLst>
                                </p:cTn>
                              </p:par>
                            </p:childTnLst>
                          </p:cTn>
                        </p:par>
                        <p:par>
                          <p:cTn id="13" fill="hold">
                            <p:stCondLst>
                              <p:cond delay="1000"/>
                            </p:stCondLst>
                            <p:childTnLst>
                              <p:par>
                                <p:cTn id="14" presetID="52" presetClass="entr" presetSubtype="0" fill="hold" grpId="0" nodeType="afterEffect">
                                  <p:stCondLst>
                                    <p:cond delay="0"/>
                                  </p:stCondLst>
                                  <p:childTnLst>
                                    <p:set>
                                      <p:cBhvr>
                                        <p:cTn id="15" dur="1" fill="hold">
                                          <p:stCondLst>
                                            <p:cond delay="0"/>
                                          </p:stCondLst>
                                        </p:cTn>
                                        <p:tgtEl>
                                          <p:spTgt spid="12">
                                            <p:txEl>
                                              <p:pRg st="0" end="0"/>
                                            </p:txEl>
                                          </p:spTgt>
                                        </p:tgtEl>
                                        <p:attrNameLst>
                                          <p:attrName>style.visibility</p:attrName>
                                        </p:attrNameLst>
                                      </p:cBhvr>
                                      <p:to>
                                        <p:strVal val="visible"/>
                                      </p:to>
                                    </p:set>
                                    <p:animScale>
                                      <p:cBhvr>
                                        <p:cTn id="16" dur="1000" decel="50000" fill="hold">
                                          <p:stCondLst>
                                            <p:cond delay="0"/>
                                          </p:stCondLst>
                                        </p:cTn>
                                        <p:tgtEl>
                                          <p:spTgt spid="12">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1000" decel="50000" fill="hold">
                                          <p:stCondLst>
                                            <p:cond delay="0"/>
                                          </p:stCondLst>
                                        </p:cTn>
                                        <p:tgtEl>
                                          <p:spTgt spid="12">
                                            <p:txEl>
                                              <p:pRg st="0" end="0"/>
                                            </p:txEl>
                                          </p:spTgt>
                                        </p:tgtEl>
                                        <p:attrNameLst>
                                          <p:attrName>ppt_x</p:attrName>
                                          <p:attrName>ppt_y</p:attrName>
                                        </p:attrNameLst>
                                      </p:cBhvr>
                                    </p:animMotion>
                                    <p:animEffect transition="in" filter="fade">
                                      <p:cBhvr>
                                        <p:cTn id="18" dur="1000"/>
                                        <p:tgtEl>
                                          <p:spTgt spid="12">
                                            <p:txEl>
                                              <p:pRg st="0" end="0"/>
                                            </p:txEl>
                                          </p:spTgt>
                                        </p:tgtEl>
                                      </p:cBhvr>
                                    </p:animEffect>
                                  </p:childTnLst>
                                </p:cTn>
                              </p:par>
                            </p:childTnLst>
                          </p:cTn>
                        </p:par>
                        <p:par>
                          <p:cTn id="19" fill="hold">
                            <p:stCondLst>
                              <p:cond delay="2000"/>
                            </p:stCondLst>
                            <p:childTnLst>
                              <p:par>
                                <p:cTn id="20" presetID="52" presetClass="entr" presetSubtype="0" fill="hold" grpId="0" nodeType="after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Scale>
                                      <p:cBhvr>
                                        <p:cTn id="22" dur="1000" decel="50000" fill="hold">
                                          <p:stCondLst>
                                            <p:cond delay="0"/>
                                          </p:stCondLst>
                                        </p:cTn>
                                        <p:tgtEl>
                                          <p:spTgt spid="6">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6">
                                            <p:txEl>
                                              <p:pRg st="0" end="0"/>
                                            </p:txEl>
                                          </p:spTgt>
                                        </p:tgtEl>
                                        <p:attrNameLst>
                                          <p:attrName>ppt_x</p:attrName>
                                          <p:attrName>ppt_y</p:attrName>
                                        </p:attrNameLst>
                                      </p:cBhvr>
                                    </p:animMotion>
                                    <p:animEffect transition="in" filter="fade">
                                      <p:cBhvr>
                                        <p:cTn id="24" dur="1000"/>
                                        <p:tgtEl>
                                          <p:spTgt spid="6">
                                            <p:txEl>
                                              <p:pRg st="0" end="0"/>
                                            </p:txEl>
                                          </p:spTgt>
                                        </p:tgtEl>
                                      </p:cBhvr>
                                    </p:animEffect>
                                  </p:childTnLst>
                                </p:cTn>
                              </p:par>
                            </p:childTnLst>
                          </p:cTn>
                        </p:par>
                        <p:par>
                          <p:cTn id="25" fill="hold">
                            <p:stCondLst>
                              <p:cond delay="3000"/>
                            </p:stCondLst>
                            <p:childTnLst>
                              <p:par>
                                <p:cTn id="26" presetID="53" presetClass="entr" presetSubtype="16"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750" fill="hold"/>
                                        <p:tgtEl>
                                          <p:spTgt spid="8"/>
                                        </p:tgtEl>
                                        <p:attrNameLst>
                                          <p:attrName>ppt_w</p:attrName>
                                        </p:attrNameLst>
                                      </p:cBhvr>
                                      <p:tavLst>
                                        <p:tav tm="0">
                                          <p:val>
                                            <p:fltVal val="0"/>
                                          </p:val>
                                        </p:tav>
                                        <p:tav tm="100000">
                                          <p:val>
                                            <p:strVal val="#ppt_w"/>
                                          </p:val>
                                        </p:tav>
                                      </p:tavLst>
                                    </p:anim>
                                    <p:anim calcmode="lin" valueType="num">
                                      <p:cBhvr>
                                        <p:cTn id="29" dur="750" fill="hold"/>
                                        <p:tgtEl>
                                          <p:spTgt spid="8"/>
                                        </p:tgtEl>
                                        <p:attrNameLst>
                                          <p:attrName>ppt_h</p:attrName>
                                        </p:attrNameLst>
                                      </p:cBhvr>
                                      <p:tavLst>
                                        <p:tav tm="0">
                                          <p:val>
                                            <p:fltVal val="0"/>
                                          </p:val>
                                        </p:tav>
                                        <p:tav tm="100000">
                                          <p:val>
                                            <p:strVal val="#ppt_h"/>
                                          </p:val>
                                        </p:tav>
                                      </p:tavLst>
                                    </p:anim>
                                    <p:animEffect transition="in" filter="fade">
                                      <p:cBhvr>
                                        <p:cTn id="30" dur="750"/>
                                        <p:tgtEl>
                                          <p:spTgt spid="8"/>
                                        </p:tgtEl>
                                      </p:cBhvr>
                                    </p:animEffect>
                                  </p:childTnLst>
                                </p:cTn>
                              </p:par>
                            </p:childTnLst>
                          </p:cTn>
                        </p:par>
                        <p:par>
                          <p:cTn id="31" fill="hold">
                            <p:stCondLst>
                              <p:cond delay="3750"/>
                            </p:stCondLst>
                            <p:childTnLst>
                              <p:par>
                                <p:cTn id="32" presetID="22" presetClass="entr" presetSubtype="8"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left)">
                                      <p:cBhvr>
                                        <p:cTn id="3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5">
                <p:cTn id="35" repeatCount="indefinite" fill="hold" display="0">
                  <p:stCondLst>
                    <p:cond delay="indefinite"/>
                  </p:stCondLst>
                  <p:endCondLst>
                    <p:cond evt="onStopAudio" delay="0">
                      <p:tgtEl>
                        <p:sldTgt/>
                      </p:tgtEl>
                    </p:cond>
                  </p:endCondLst>
                </p:cTn>
                <p:tgtEl>
                  <p:spTgt spid="3"/>
                </p:tgtEl>
              </p:cMediaNode>
            </p:audio>
          </p:childTnLst>
        </p:cTn>
      </p:par>
    </p:tnLst>
    <p:bldLst>
      <p:bldP spid="5" grpId="0"/>
      <p:bldP spid="8" grpId="0"/>
      <p:bldP spid="6" grpId="0" build="p"/>
      <p:bldP spid="12"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7"/>
          <p:cNvGrpSpPr/>
          <p:nvPr/>
        </p:nvGrpSpPr>
        <p:grpSpPr>
          <a:xfrm>
            <a:off x="5538813" y="1537100"/>
            <a:ext cx="2796077" cy="2835889"/>
            <a:chOff x="1331640" y="1707654"/>
            <a:chExt cx="2796076" cy="2835506"/>
          </a:xfrm>
        </p:grpSpPr>
        <p:sp>
          <p:nvSpPr>
            <p:cNvPr id="9" name="等腰三角形 5"/>
            <p:cNvSpPr/>
            <p:nvPr/>
          </p:nvSpPr>
          <p:spPr>
            <a:xfrm>
              <a:off x="1608861" y="1707654"/>
              <a:ext cx="1247249" cy="1186339"/>
            </a:xfrm>
            <a:custGeom>
              <a:avLst/>
              <a:gdLst>
                <a:gd name="connsiteX0" fmla="*/ 0 w 936104"/>
                <a:gd name="connsiteY0" fmla="*/ 432048 h 432048"/>
                <a:gd name="connsiteX1" fmla="*/ 468052 w 936104"/>
                <a:gd name="connsiteY1" fmla="*/ 0 h 432048"/>
                <a:gd name="connsiteX2" fmla="*/ 936104 w 936104"/>
                <a:gd name="connsiteY2" fmla="*/ 432048 h 432048"/>
                <a:gd name="connsiteX3" fmla="*/ 0 w 936104"/>
                <a:gd name="connsiteY3" fmla="*/ 432048 h 432048"/>
                <a:gd name="connsiteX0" fmla="*/ 0 w 2405548"/>
                <a:gd name="connsiteY0" fmla="*/ 553019 h 553019"/>
                <a:gd name="connsiteX1" fmla="*/ 1937496 w 2405548"/>
                <a:gd name="connsiteY1" fmla="*/ 0 h 553019"/>
                <a:gd name="connsiteX2" fmla="*/ 2405548 w 2405548"/>
                <a:gd name="connsiteY2" fmla="*/ 432048 h 553019"/>
                <a:gd name="connsiteX3" fmla="*/ 0 w 2405548"/>
                <a:gd name="connsiteY3" fmla="*/ 553019 h 553019"/>
                <a:gd name="connsiteX0" fmla="*/ 0 w 2405548"/>
                <a:gd name="connsiteY0" fmla="*/ 1186339 h 1186339"/>
                <a:gd name="connsiteX1" fmla="*/ 1247249 w 2405548"/>
                <a:gd name="connsiteY1" fmla="*/ 0 h 1186339"/>
                <a:gd name="connsiteX2" fmla="*/ 2405548 w 2405548"/>
                <a:gd name="connsiteY2" fmla="*/ 1065368 h 1186339"/>
                <a:gd name="connsiteX3" fmla="*/ 0 w 2405548"/>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Lst>
              <a:ahLst/>
              <a:cxnLst>
                <a:cxn ang="0">
                  <a:pos x="connsiteX0" y="connsiteY0"/>
                </a:cxn>
                <a:cxn ang="0">
                  <a:pos x="connsiteX1" y="connsiteY1"/>
                </a:cxn>
                <a:cxn ang="0">
                  <a:pos x="connsiteX2" y="connsiteY2"/>
                </a:cxn>
                <a:cxn ang="0">
                  <a:pos x="connsiteX3" y="connsiteY3"/>
                </a:cxn>
              </a:cxnLst>
              <a:rect l="l" t="t" r="r" b="b"/>
              <a:pathLst>
                <a:path w="1247249" h="1186339">
                  <a:moveTo>
                    <a:pt x="0" y="1186339"/>
                  </a:moveTo>
                  <a:cubicBezTo>
                    <a:pt x="177366" y="310566"/>
                    <a:pt x="852847" y="57437"/>
                    <a:pt x="1247249" y="0"/>
                  </a:cubicBezTo>
                  <a:cubicBezTo>
                    <a:pt x="1055770" y="225850"/>
                    <a:pt x="1081329" y="426793"/>
                    <a:pt x="1231416" y="638411"/>
                  </a:cubicBezTo>
                  <a:cubicBezTo>
                    <a:pt x="597978" y="633668"/>
                    <a:pt x="270525" y="877981"/>
                    <a:pt x="0" y="118633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等腰三角形 5"/>
            <p:cNvSpPr/>
            <p:nvPr/>
          </p:nvSpPr>
          <p:spPr>
            <a:xfrm>
              <a:off x="1619672" y="2445005"/>
              <a:ext cx="1234974" cy="634853"/>
            </a:xfrm>
            <a:custGeom>
              <a:avLst/>
              <a:gdLst>
                <a:gd name="connsiteX0" fmla="*/ 0 w 936104"/>
                <a:gd name="connsiteY0" fmla="*/ 432048 h 432048"/>
                <a:gd name="connsiteX1" fmla="*/ 468052 w 936104"/>
                <a:gd name="connsiteY1" fmla="*/ 0 h 432048"/>
                <a:gd name="connsiteX2" fmla="*/ 936104 w 936104"/>
                <a:gd name="connsiteY2" fmla="*/ 432048 h 432048"/>
                <a:gd name="connsiteX3" fmla="*/ 0 w 936104"/>
                <a:gd name="connsiteY3" fmla="*/ 432048 h 432048"/>
                <a:gd name="connsiteX0" fmla="*/ 0 w 2405548"/>
                <a:gd name="connsiteY0" fmla="*/ 553019 h 553019"/>
                <a:gd name="connsiteX1" fmla="*/ 1937496 w 2405548"/>
                <a:gd name="connsiteY1" fmla="*/ 0 h 553019"/>
                <a:gd name="connsiteX2" fmla="*/ 2405548 w 2405548"/>
                <a:gd name="connsiteY2" fmla="*/ 432048 h 553019"/>
                <a:gd name="connsiteX3" fmla="*/ 0 w 2405548"/>
                <a:gd name="connsiteY3" fmla="*/ 553019 h 553019"/>
                <a:gd name="connsiteX0" fmla="*/ 0 w 2405548"/>
                <a:gd name="connsiteY0" fmla="*/ 1186339 h 1186339"/>
                <a:gd name="connsiteX1" fmla="*/ 1247249 w 2405548"/>
                <a:gd name="connsiteY1" fmla="*/ 0 h 1186339"/>
                <a:gd name="connsiteX2" fmla="*/ 2405548 w 2405548"/>
                <a:gd name="connsiteY2" fmla="*/ 1065368 h 1186339"/>
                <a:gd name="connsiteX3" fmla="*/ 0 w 2405548"/>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 name="connsiteX0" fmla="*/ 0 w 1240133"/>
                <a:gd name="connsiteY0" fmla="*/ 652643 h 652643"/>
                <a:gd name="connsiteX1" fmla="*/ 1240133 w 1240133"/>
                <a:gd name="connsiteY1" fmla="*/ 0 h 652643"/>
                <a:gd name="connsiteX2" fmla="*/ 1224300 w 1240133"/>
                <a:gd name="connsiteY2" fmla="*/ 638411 h 652643"/>
                <a:gd name="connsiteX3" fmla="*/ 0 w 1240133"/>
                <a:gd name="connsiteY3" fmla="*/ 652643 h 652643"/>
                <a:gd name="connsiteX0" fmla="*/ 0 w 1233017"/>
                <a:gd name="connsiteY0" fmla="*/ 629932 h 629932"/>
                <a:gd name="connsiteX1" fmla="*/ 1233017 w 1233017"/>
                <a:gd name="connsiteY1" fmla="*/ 9311 h 629932"/>
                <a:gd name="connsiteX2" fmla="*/ 1224300 w 1233017"/>
                <a:gd name="connsiteY2" fmla="*/ 615700 h 629932"/>
                <a:gd name="connsiteX3" fmla="*/ 0 w 1233017"/>
                <a:gd name="connsiteY3" fmla="*/ 629932 h 629932"/>
                <a:gd name="connsiteX0" fmla="*/ 0 w 1233017"/>
                <a:gd name="connsiteY0" fmla="*/ 629932 h 644164"/>
                <a:gd name="connsiteX1" fmla="*/ 1233017 w 1233017"/>
                <a:gd name="connsiteY1" fmla="*/ 9311 h 644164"/>
                <a:gd name="connsiteX2" fmla="*/ 1224300 w 1233017"/>
                <a:gd name="connsiteY2" fmla="*/ 644164 h 644164"/>
                <a:gd name="connsiteX3" fmla="*/ 0 w 1233017"/>
                <a:gd name="connsiteY3" fmla="*/ 629932 h 644164"/>
                <a:gd name="connsiteX0" fmla="*/ 0 w 1233017"/>
                <a:gd name="connsiteY0" fmla="*/ 629932 h 644164"/>
                <a:gd name="connsiteX1" fmla="*/ 1233017 w 1233017"/>
                <a:gd name="connsiteY1" fmla="*/ 9311 h 644164"/>
                <a:gd name="connsiteX2" fmla="*/ 1224300 w 1233017"/>
                <a:gd name="connsiteY2" fmla="*/ 644164 h 644164"/>
                <a:gd name="connsiteX3" fmla="*/ 0 w 1233017"/>
                <a:gd name="connsiteY3" fmla="*/ 629932 h 644164"/>
                <a:gd name="connsiteX0" fmla="*/ 0 w 1233017"/>
                <a:gd name="connsiteY0" fmla="*/ 629932 h 644164"/>
                <a:gd name="connsiteX1" fmla="*/ 1233017 w 1233017"/>
                <a:gd name="connsiteY1" fmla="*/ 9311 h 644164"/>
                <a:gd name="connsiteX2" fmla="*/ 1224300 w 1233017"/>
                <a:gd name="connsiteY2" fmla="*/ 644164 h 644164"/>
                <a:gd name="connsiteX3" fmla="*/ 0 w 1233017"/>
                <a:gd name="connsiteY3" fmla="*/ 629932 h 644164"/>
                <a:gd name="connsiteX0" fmla="*/ 0 w 1233017"/>
                <a:gd name="connsiteY0" fmla="*/ 629932 h 640606"/>
                <a:gd name="connsiteX1" fmla="*/ 1233017 w 1233017"/>
                <a:gd name="connsiteY1" fmla="*/ 9311 h 640606"/>
                <a:gd name="connsiteX2" fmla="*/ 1227858 w 1233017"/>
                <a:gd name="connsiteY2" fmla="*/ 640606 h 640606"/>
                <a:gd name="connsiteX3" fmla="*/ 0 w 1233017"/>
                <a:gd name="connsiteY3" fmla="*/ 629932 h 640606"/>
                <a:gd name="connsiteX0" fmla="*/ 0 w 1225901"/>
                <a:gd name="connsiteY0" fmla="*/ 632363 h 639479"/>
                <a:gd name="connsiteX1" fmla="*/ 1225901 w 1225901"/>
                <a:gd name="connsiteY1" fmla="*/ 8184 h 639479"/>
                <a:gd name="connsiteX2" fmla="*/ 1220742 w 1225901"/>
                <a:gd name="connsiteY2" fmla="*/ 639479 h 639479"/>
                <a:gd name="connsiteX3" fmla="*/ 0 w 1225901"/>
                <a:gd name="connsiteY3" fmla="*/ 632363 h 639479"/>
                <a:gd name="connsiteX0" fmla="*/ 0 w 1225901"/>
                <a:gd name="connsiteY0" fmla="*/ 624179 h 631295"/>
                <a:gd name="connsiteX1" fmla="*/ 1225901 w 1225901"/>
                <a:gd name="connsiteY1" fmla="*/ 0 h 631295"/>
                <a:gd name="connsiteX2" fmla="*/ 1220742 w 1225901"/>
                <a:gd name="connsiteY2" fmla="*/ 631295 h 631295"/>
                <a:gd name="connsiteX3" fmla="*/ 0 w 1225901"/>
                <a:gd name="connsiteY3" fmla="*/ 624179 h 631295"/>
                <a:gd name="connsiteX0" fmla="*/ 0 w 1225901"/>
                <a:gd name="connsiteY0" fmla="*/ 624179 h 631295"/>
                <a:gd name="connsiteX1" fmla="*/ 1225901 w 1225901"/>
                <a:gd name="connsiteY1" fmla="*/ 0 h 631295"/>
                <a:gd name="connsiteX2" fmla="*/ 1220742 w 1225901"/>
                <a:gd name="connsiteY2" fmla="*/ 631295 h 631295"/>
                <a:gd name="connsiteX3" fmla="*/ 0 w 1225901"/>
                <a:gd name="connsiteY3" fmla="*/ 624179 h 631295"/>
                <a:gd name="connsiteX0" fmla="*/ 0 w 1225901"/>
                <a:gd name="connsiteY0" fmla="*/ 624179 h 631295"/>
                <a:gd name="connsiteX1" fmla="*/ 1225901 w 1225901"/>
                <a:gd name="connsiteY1" fmla="*/ 0 h 631295"/>
                <a:gd name="connsiteX2" fmla="*/ 1220742 w 1225901"/>
                <a:gd name="connsiteY2" fmla="*/ 631295 h 631295"/>
                <a:gd name="connsiteX3" fmla="*/ 0 w 1225901"/>
                <a:gd name="connsiteY3" fmla="*/ 624179 h 631295"/>
                <a:gd name="connsiteX0" fmla="*/ 0 w 1225901"/>
                <a:gd name="connsiteY0" fmla="*/ 624179 h 631295"/>
                <a:gd name="connsiteX1" fmla="*/ 1225901 w 1225901"/>
                <a:gd name="connsiteY1" fmla="*/ 0 h 631295"/>
                <a:gd name="connsiteX2" fmla="*/ 1220742 w 1225901"/>
                <a:gd name="connsiteY2" fmla="*/ 631295 h 631295"/>
                <a:gd name="connsiteX3" fmla="*/ 0 w 1225901"/>
                <a:gd name="connsiteY3" fmla="*/ 624179 h 631295"/>
                <a:gd name="connsiteX0" fmla="*/ 0 w 1218785"/>
                <a:gd name="connsiteY0" fmla="*/ 631295 h 631295"/>
                <a:gd name="connsiteX1" fmla="*/ 1218785 w 1218785"/>
                <a:gd name="connsiteY1" fmla="*/ 0 h 631295"/>
                <a:gd name="connsiteX2" fmla="*/ 1213626 w 1218785"/>
                <a:gd name="connsiteY2" fmla="*/ 631295 h 631295"/>
                <a:gd name="connsiteX3" fmla="*/ 0 w 1218785"/>
                <a:gd name="connsiteY3" fmla="*/ 631295 h 631295"/>
                <a:gd name="connsiteX0" fmla="*/ 0 w 1229459"/>
                <a:gd name="connsiteY0" fmla="*/ 631295 h 631295"/>
                <a:gd name="connsiteX1" fmla="*/ 1229459 w 1229459"/>
                <a:gd name="connsiteY1" fmla="*/ 0 h 631295"/>
                <a:gd name="connsiteX2" fmla="*/ 1224300 w 1229459"/>
                <a:gd name="connsiteY2" fmla="*/ 631295 h 631295"/>
                <a:gd name="connsiteX3" fmla="*/ 0 w 1229459"/>
                <a:gd name="connsiteY3" fmla="*/ 631295 h 631295"/>
                <a:gd name="connsiteX0" fmla="*/ 0 w 1231416"/>
                <a:gd name="connsiteY0" fmla="*/ 631295 h 634853"/>
                <a:gd name="connsiteX1" fmla="*/ 1229459 w 1231416"/>
                <a:gd name="connsiteY1" fmla="*/ 0 h 634853"/>
                <a:gd name="connsiteX2" fmla="*/ 1231416 w 1231416"/>
                <a:gd name="connsiteY2" fmla="*/ 634853 h 634853"/>
                <a:gd name="connsiteX3" fmla="*/ 0 w 1231416"/>
                <a:gd name="connsiteY3" fmla="*/ 631295 h 634853"/>
                <a:gd name="connsiteX0" fmla="*/ 0 w 1234974"/>
                <a:gd name="connsiteY0" fmla="*/ 634853 h 634853"/>
                <a:gd name="connsiteX1" fmla="*/ 1233017 w 1234974"/>
                <a:gd name="connsiteY1" fmla="*/ 0 h 634853"/>
                <a:gd name="connsiteX2" fmla="*/ 1234974 w 1234974"/>
                <a:gd name="connsiteY2" fmla="*/ 634853 h 634853"/>
                <a:gd name="connsiteX3" fmla="*/ 0 w 1234974"/>
                <a:gd name="connsiteY3" fmla="*/ 634853 h 634853"/>
              </a:gdLst>
              <a:ahLst/>
              <a:cxnLst>
                <a:cxn ang="0">
                  <a:pos x="connsiteX0" y="connsiteY0"/>
                </a:cxn>
                <a:cxn ang="0">
                  <a:pos x="connsiteX1" y="connsiteY1"/>
                </a:cxn>
                <a:cxn ang="0">
                  <a:pos x="connsiteX2" y="connsiteY2"/>
                </a:cxn>
                <a:cxn ang="0">
                  <a:pos x="connsiteX3" y="connsiteY3"/>
                </a:cxn>
              </a:cxnLst>
              <a:rect l="l" t="t" r="r" b="b"/>
              <a:pathLst>
                <a:path w="1234974" h="634853">
                  <a:moveTo>
                    <a:pt x="0" y="634853"/>
                  </a:moveTo>
                  <a:cubicBezTo>
                    <a:pt x="291221" y="118435"/>
                    <a:pt x="835057" y="509"/>
                    <a:pt x="1233017" y="0"/>
                  </a:cubicBezTo>
                  <a:cubicBezTo>
                    <a:pt x="1041538" y="225850"/>
                    <a:pt x="1084887" y="423235"/>
                    <a:pt x="1234974" y="634853"/>
                  </a:cubicBezTo>
                  <a:lnTo>
                    <a:pt x="0" y="63485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等腰三角形 5"/>
            <p:cNvSpPr/>
            <p:nvPr/>
          </p:nvSpPr>
          <p:spPr>
            <a:xfrm flipV="1">
              <a:off x="1608861" y="3167482"/>
              <a:ext cx="1234974" cy="634853"/>
            </a:xfrm>
            <a:custGeom>
              <a:avLst/>
              <a:gdLst>
                <a:gd name="connsiteX0" fmla="*/ 0 w 936104"/>
                <a:gd name="connsiteY0" fmla="*/ 432048 h 432048"/>
                <a:gd name="connsiteX1" fmla="*/ 468052 w 936104"/>
                <a:gd name="connsiteY1" fmla="*/ 0 h 432048"/>
                <a:gd name="connsiteX2" fmla="*/ 936104 w 936104"/>
                <a:gd name="connsiteY2" fmla="*/ 432048 h 432048"/>
                <a:gd name="connsiteX3" fmla="*/ 0 w 936104"/>
                <a:gd name="connsiteY3" fmla="*/ 432048 h 432048"/>
                <a:gd name="connsiteX0" fmla="*/ 0 w 2405548"/>
                <a:gd name="connsiteY0" fmla="*/ 553019 h 553019"/>
                <a:gd name="connsiteX1" fmla="*/ 1937496 w 2405548"/>
                <a:gd name="connsiteY1" fmla="*/ 0 h 553019"/>
                <a:gd name="connsiteX2" fmla="*/ 2405548 w 2405548"/>
                <a:gd name="connsiteY2" fmla="*/ 432048 h 553019"/>
                <a:gd name="connsiteX3" fmla="*/ 0 w 2405548"/>
                <a:gd name="connsiteY3" fmla="*/ 553019 h 553019"/>
                <a:gd name="connsiteX0" fmla="*/ 0 w 2405548"/>
                <a:gd name="connsiteY0" fmla="*/ 1186339 h 1186339"/>
                <a:gd name="connsiteX1" fmla="*/ 1247249 w 2405548"/>
                <a:gd name="connsiteY1" fmla="*/ 0 h 1186339"/>
                <a:gd name="connsiteX2" fmla="*/ 2405548 w 2405548"/>
                <a:gd name="connsiteY2" fmla="*/ 1065368 h 1186339"/>
                <a:gd name="connsiteX3" fmla="*/ 0 w 2405548"/>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 name="connsiteX0" fmla="*/ 0 w 1240133"/>
                <a:gd name="connsiteY0" fmla="*/ 652643 h 652643"/>
                <a:gd name="connsiteX1" fmla="*/ 1240133 w 1240133"/>
                <a:gd name="connsiteY1" fmla="*/ 0 h 652643"/>
                <a:gd name="connsiteX2" fmla="*/ 1224300 w 1240133"/>
                <a:gd name="connsiteY2" fmla="*/ 638411 h 652643"/>
                <a:gd name="connsiteX3" fmla="*/ 0 w 1240133"/>
                <a:gd name="connsiteY3" fmla="*/ 652643 h 652643"/>
                <a:gd name="connsiteX0" fmla="*/ 0 w 1233017"/>
                <a:gd name="connsiteY0" fmla="*/ 629932 h 629932"/>
                <a:gd name="connsiteX1" fmla="*/ 1233017 w 1233017"/>
                <a:gd name="connsiteY1" fmla="*/ 9311 h 629932"/>
                <a:gd name="connsiteX2" fmla="*/ 1224300 w 1233017"/>
                <a:gd name="connsiteY2" fmla="*/ 615700 h 629932"/>
                <a:gd name="connsiteX3" fmla="*/ 0 w 1233017"/>
                <a:gd name="connsiteY3" fmla="*/ 629932 h 629932"/>
                <a:gd name="connsiteX0" fmla="*/ 0 w 1233017"/>
                <a:gd name="connsiteY0" fmla="*/ 629932 h 644164"/>
                <a:gd name="connsiteX1" fmla="*/ 1233017 w 1233017"/>
                <a:gd name="connsiteY1" fmla="*/ 9311 h 644164"/>
                <a:gd name="connsiteX2" fmla="*/ 1224300 w 1233017"/>
                <a:gd name="connsiteY2" fmla="*/ 644164 h 644164"/>
                <a:gd name="connsiteX3" fmla="*/ 0 w 1233017"/>
                <a:gd name="connsiteY3" fmla="*/ 629932 h 644164"/>
                <a:gd name="connsiteX0" fmla="*/ 0 w 1233017"/>
                <a:gd name="connsiteY0" fmla="*/ 629932 h 644164"/>
                <a:gd name="connsiteX1" fmla="*/ 1233017 w 1233017"/>
                <a:gd name="connsiteY1" fmla="*/ 9311 h 644164"/>
                <a:gd name="connsiteX2" fmla="*/ 1224300 w 1233017"/>
                <a:gd name="connsiteY2" fmla="*/ 644164 h 644164"/>
                <a:gd name="connsiteX3" fmla="*/ 0 w 1233017"/>
                <a:gd name="connsiteY3" fmla="*/ 629932 h 644164"/>
                <a:gd name="connsiteX0" fmla="*/ 0 w 1233017"/>
                <a:gd name="connsiteY0" fmla="*/ 629932 h 644164"/>
                <a:gd name="connsiteX1" fmla="*/ 1233017 w 1233017"/>
                <a:gd name="connsiteY1" fmla="*/ 9311 h 644164"/>
                <a:gd name="connsiteX2" fmla="*/ 1224300 w 1233017"/>
                <a:gd name="connsiteY2" fmla="*/ 644164 h 644164"/>
                <a:gd name="connsiteX3" fmla="*/ 0 w 1233017"/>
                <a:gd name="connsiteY3" fmla="*/ 629932 h 644164"/>
                <a:gd name="connsiteX0" fmla="*/ 0 w 1233017"/>
                <a:gd name="connsiteY0" fmla="*/ 629932 h 640606"/>
                <a:gd name="connsiteX1" fmla="*/ 1233017 w 1233017"/>
                <a:gd name="connsiteY1" fmla="*/ 9311 h 640606"/>
                <a:gd name="connsiteX2" fmla="*/ 1227858 w 1233017"/>
                <a:gd name="connsiteY2" fmla="*/ 640606 h 640606"/>
                <a:gd name="connsiteX3" fmla="*/ 0 w 1233017"/>
                <a:gd name="connsiteY3" fmla="*/ 629932 h 640606"/>
                <a:gd name="connsiteX0" fmla="*/ 0 w 1225901"/>
                <a:gd name="connsiteY0" fmla="*/ 632363 h 639479"/>
                <a:gd name="connsiteX1" fmla="*/ 1225901 w 1225901"/>
                <a:gd name="connsiteY1" fmla="*/ 8184 h 639479"/>
                <a:gd name="connsiteX2" fmla="*/ 1220742 w 1225901"/>
                <a:gd name="connsiteY2" fmla="*/ 639479 h 639479"/>
                <a:gd name="connsiteX3" fmla="*/ 0 w 1225901"/>
                <a:gd name="connsiteY3" fmla="*/ 632363 h 639479"/>
                <a:gd name="connsiteX0" fmla="*/ 0 w 1225901"/>
                <a:gd name="connsiteY0" fmla="*/ 624179 h 631295"/>
                <a:gd name="connsiteX1" fmla="*/ 1225901 w 1225901"/>
                <a:gd name="connsiteY1" fmla="*/ 0 h 631295"/>
                <a:gd name="connsiteX2" fmla="*/ 1220742 w 1225901"/>
                <a:gd name="connsiteY2" fmla="*/ 631295 h 631295"/>
                <a:gd name="connsiteX3" fmla="*/ 0 w 1225901"/>
                <a:gd name="connsiteY3" fmla="*/ 624179 h 631295"/>
                <a:gd name="connsiteX0" fmla="*/ 0 w 1225901"/>
                <a:gd name="connsiteY0" fmla="*/ 624179 h 631295"/>
                <a:gd name="connsiteX1" fmla="*/ 1225901 w 1225901"/>
                <a:gd name="connsiteY1" fmla="*/ 0 h 631295"/>
                <a:gd name="connsiteX2" fmla="*/ 1220742 w 1225901"/>
                <a:gd name="connsiteY2" fmla="*/ 631295 h 631295"/>
                <a:gd name="connsiteX3" fmla="*/ 0 w 1225901"/>
                <a:gd name="connsiteY3" fmla="*/ 624179 h 631295"/>
                <a:gd name="connsiteX0" fmla="*/ 0 w 1225901"/>
                <a:gd name="connsiteY0" fmla="*/ 624179 h 631295"/>
                <a:gd name="connsiteX1" fmla="*/ 1225901 w 1225901"/>
                <a:gd name="connsiteY1" fmla="*/ 0 h 631295"/>
                <a:gd name="connsiteX2" fmla="*/ 1220742 w 1225901"/>
                <a:gd name="connsiteY2" fmla="*/ 631295 h 631295"/>
                <a:gd name="connsiteX3" fmla="*/ 0 w 1225901"/>
                <a:gd name="connsiteY3" fmla="*/ 624179 h 631295"/>
                <a:gd name="connsiteX0" fmla="*/ 0 w 1225901"/>
                <a:gd name="connsiteY0" fmla="*/ 624179 h 631295"/>
                <a:gd name="connsiteX1" fmla="*/ 1225901 w 1225901"/>
                <a:gd name="connsiteY1" fmla="*/ 0 h 631295"/>
                <a:gd name="connsiteX2" fmla="*/ 1220742 w 1225901"/>
                <a:gd name="connsiteY2" fmla="*/ 631295 h 631295"/>
                <a:gd name="connsiteX3" fmla="*/ 0 w 1225901"/>
                <a:gd name="connsiteY3" fmla="*/ 624179 h 631295"/>
                <a:gd name="connsiteX0" fmla="*/ 0 w 1218785"/>
                <a:gd name="connsiteY0" fmla="*/ 631295 h 631295"/>
                <a:gd name="connsiteX1" fmla="*/ 1218785 w 1218785"/>
                <a:gd name="connsiteY1" fmla="*/ 0 h 631295"/>
                <a:gd name="connsiteX2" fmla="*/ 1213626 w 1218785"/>
                <a:gd name="connsiteY2" fmla="*/ 631295 h 631295"/>
                <a:gd name="connsiteX3" fmla="*/ 0 w 1218785"/>
                <a:gd name="connsiteY3" fmla="*/ 631295 h 631295"/>
                <a:gd name="connsiteX0" fmla="*/ 0 w 1229459"/>
                <a:gd name="connsiteY0" fmla="*/ 631295 h 631295"/>
                <a:gd name="connsiteX1" fmla="*/ 1229459 w 1229459"/>
                <a:gd name="connsiteY1" fmla="*/ 0 h 631295"/>
                <a:gd name="connsiteX2" fmla="*/ 1224300 w 1229459"/>
                <a:gd name="connsiteY2" fmla="*/ 631295 h 631295"/>
                <a:gd name="connsiteX3" fmla="*/ 0 w 1229459"/>
                <a:gd name="connsiteY3" fmla="*/ 631295 h 631295"/>
                <a:gd name="connsiteX0" fmla="*/ 0 w 1231416"/>
                <a:gd name="connsiteY0" fmla="*/ 631295 h 634853"/>
                <a:gd name="connsiteX1" fmla="*/ 1229459 w 1231416"/>
                <a:gd name="connsiteY1" fmla="*/ 0 h 634853"/>
                <a:gd name="connsiteX2" fmla="*/ 1231416 w 1231416"/>
                <a:gd name="connsiteY2" fmla="*/ 634853 h 634853"/>
                <a:gd name="connsiteX3" fmla="*/ 0 w 1231416"/>
                <a:gd name="connsiteY3" fmla="*/ 631295 h 634853"/>
                <a:gd name="connsiteX0" fmla="*/ 0 w 1234974"/>
                <a:gd name="connsiteY0" fmla="*/ 634853 h 634853"/>
                <a:gd name="connsiteX1" fmla="*/ 1233017 w 1234974"/>
                <a:gd name="connsiteY1" fmla="*/ 0 h 634853"/>
                <a:gd name="connsiteX2" fmla="*/ 1234974 w 1234974"/>
                <a:gd name="connsiteY2" fmla="*/ 634853 h 634853"/>
                <a:gd name="connsiteX3" fmla="*/ 0 w 1234974"/>
                <a:gd name="connsiteY3" fmla="*/ 634853 h 634853"/>
              </a:gdLst>
              <a:ahLst/>
              <a:cxnLst>
                <a:cxn ang="0">
                  <a:pos x="connsiteX0" y="connsiteY0"/>
                </a:cxn>
                <a:cxn ang="0">
                  <a:pos x="connsiteX1" y="connsiteY1"/>
                </a:cxn>
                <a:cxn ang="0">
                  <a:pos x="connsiteX2" y="connsiteY2"/>
                </a:cxn>
                <a:cxn ang="0">
                  <a:pos x="connsiteX3" y="connsiteY3"/>
                </a:cxn>
              </a:cxnLst>
              <a:rect l="l" t="t" r="r" b="b"/>
              <a:pathLst>
                <a:path w="1234974" h="634853">
                  <a:moveTo>
                    <a:pt x="0" y="634853"/>
                  </a:moveTo>
                  <a:cubicBezTo>
                    <a:pt x="291221" y="118435"/>
                    <a:pt x="835057" y="509"/>
                    <a:pt x="1233017" y="0"/>
                  </a:cubicBezTo>
                  <a:cubicBezTo>
                    <a:pt x="1041538" y="225850"/>
                    <a:pt x="1084887" y="423235"/>
                    <a:pt x="1234974" y="634853"/>
                  </a:cubicBezTo>
                  <a:lnTo>
                    <a:pt x="0" y="63485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2" name="等腰三角形 5"/>
            <p:cNvSpPr/>
            <p:nvPr/>
          </p:nvSpPr>
          <p:spPr>
            <a:xfrm flipV="1">
              <a:off x="1619672" y="3356821"/>
              <a:ext cx="1247249" cy="1186339"/>
            </a:xfrm>
            <a:custGeom>
              <a:avLst/>
              <a:gdLst>
                <a:gd name="connsiteX0" fmla="*/ 0 w 936104"/>
                <a:gd name="connsiteY0" fmla="*/ 432048 h 432048"/>
                <a:gd name="connsiteX1" fmla="*/ 468052 w 936104"/>
                <a:gd name="connsiteY1" fmla="*/ 0 h 432048"/>
                <a:gd name="connsiteX2" fmla="*/ 936104 w 936104"/>
                <a:gd name="connsiteY2" fmla="*/ 432048 h 432048"/>
                <a:gd name="connsiteX3" fmla="*/ 0 w 936104"/>
                <a:gd name="connsiteY3" fmla="*/ 432048 h 432048"/>
                <a:gd name="connsiteX0" fmla="*/ 0 w 2405548"/>
                <a:gd name="connsiteY0" fmla="*/ 553019 h 553019"/>
                <a:gd name="connsiteX1" fmla="*/ 1937496 w 2405548"/>
                <a:gd name="connsiteY1" fmla="*/ 0 h 553019"/>
                <a:gd name="connsiteX2" fmla="*/ 2405548 w 2405548"/>
                <a:gd name="connsiteY2" fmla="*/ 432048 h 553019"/>
                <a:gd name="connsiteX3" fmla="*/ 0 w 2405548"/>
                <a:gd name="connsiteY3" fmla="*/ 553019 h 553019"/>
                <a:gd name="connsiteX0" fmla="*/ 0 w 2405548"/>
                <a:gd name="connsiteY0" fmla="*/ 1186339 h 1186339"/>
                <a:gd name="connsiteX1" fmla="*/ 1247249 w 2405548"/>
                <a:gd name="connsiteY1" fmla="*/ 0 h 1186339"/>
                <a:gd name="connsiteX2" fmla="*/ 2405548 w 2405548"/>
                <a:gd name="connsiteY2" fmla="*/ 1065368 h 1186339"/>
                <a:gd name="connsiteX3" fmla="*/ 0 w 2405548"/>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Lst>
              <a:ahLst/>
              <a:cxnLst>
                <a:cxn ang="0">
                  <a:pos x="connsiteX0" y="connsiteY0"/>
                </a:cxn>
                <a:cxn ang="0">
                  <a:pos x="connsiteX1" y="connsiteY1"/>
                </a:cxn>
                <a:cxn ang="0">
                  <a:pos x="connsiteX2" y="connsiteY2"/>
                </a:cxn>
                <a:cxn ang="0">
                  <a:pos x="connsiteX3" y="connsiteY3"/>
                </a:cxn>
              </a:cxnLst>
              <a:rect l="l" t="t" r="r" b="b"/>
              <a:pathLst>
                <a:path w="1247249" h="1186339">
                  <a:moveTo>
                    <a:pt x="0" y="1186339"/>
                  </a:moveTo>
                  <a:cubicBezTo>
                    <a:pt x="177366" y="310566"/>
                    <a:pt x="852847" y="57437"/>
                    <a:pt x="1247249" y="0"/>
                  </a:cubicBezTo>
                  <a:cubicBezTo>
                    <a:pt x="1055770" y="225850"/>
                    <a:pt x="1081329" y="426793"/>
                    <a:pt x="1231416" y="638411"/>
                  </a:cubicBezTo>
                  <a:cubicBezTo>
                    <a:pt x="597978" y="633668"/>
                    <a:pt x="270525" y="877981"/>
                    <a:pt x="0" y="1186339"/>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3" name="圆角矩形 11"/>
            <p:cNvSpPr/>
            <p:nvPr/>
          </p:nvSpPr>
          <p:spPr>
            <a:xfrm>
              <a:off x="1331640" y="3079858"/>
              <a:ext cx="198918" cy="87624"/>
            </a:xfrm>
            <a:custGeom>
              <a:avLst/>
              <a:gdLst/>
              <a:ahLst/>
              <a:cxnLst/>
              <a:rect l="l" t="t" r="r" b="b"/>
              <a:pathLst>
                <a:path w="198918" h="87624">
                  <a:moveTo>
                    <a:pt x="43812" y="0"/>
                  </a:moveTo>
                  <a:lnTo>
                    <a:pt x="198918" y="0"/>
                  </a:lnTo>
                  <a:lnTo>
                    <a:pt x="198918" y="87624"/>
                  </a:lnTo>
                  <a:lnTo>
                    <a:pt x="43812" y="87624"/>
                  </a:lnTo>
                  <a:cubicBezTo>
                    <a:pt x="19615" y="87624"/>
                    <a:pt x="0" y="68009"/>
                    <a:pt x="0" y="43812"/>
                  </a:cubicBezTo>
                  <a:cubicBezTo>
                    <a:pt x="0" y="19615"/>
                    <a:pt x="19615" y="0"/>
                    <a:pt x="43812" y="0"/>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4" name="空心弧 15"/>
            <p:cNvSpPr/>
            <p:nvPr/>
          </p:nvSpPr>
          <p:spPr>
            <a:xfrm rot="5400000">
              <a:off x="3312321" y="2346812"/>
              <a:ext cx="509372" cy="1121419"/>
            </a:xfrm>
            <a:custGeom>
              <a:avLst/>
              <a:gdLst/>
              <a:ahLst/>
              <a:cxnLst/>
              <a:rect l="l" t="t" r="r" b="b"/>
              <a:pathLst>
                <a:path w="509372" h="1121419">
                  <a:moveTo>
                    <a:pt x="507512" y="1121419"/>
                  </a:moveTo>
                  <a:lnTo>
                    <a:pt x="509372" y="1119300"/>
                  </a:lnTo>
                  <a:lnTo>
                    <a:pt x="509372" y="1121419"/>
                  </a:lnTo>
                  <a:close/>
                  <a:moveTo>
                    <a:pt x="430106" y="1116802"/>
                  </a:moveTo>
                  <a:lnTo>
                    <a:pt x="434159" y="1121419"/>
                  </a:lnTo>
                  <a:lnTo>
                    <a:pt x="430599" y="1121419"/>
                  </a:lnTo>
                  <a:cubicBezTo>
                    <a:pt x="430325" y="1119896"/>
                    <a:pt x="430214" y="1118353"/>
                    <a:pt x="430106" y="1116802"/>
                  </a:cubicBezTo>
                  <a:close/>
                  <a:moveTo>
                    <a:pt x="0" y="259419"/>
                  </a:moveTo>
                  <a:lnTo>
                    <a:pt x="832" y="257324"/>
                  </a:lnTo>
                  <a:lnTo>
                    <a:pt x="0" y="257324"/>
                  </a:lnTo>
                  <a:cubicBezTo>
                    <a:pt x="0" y="161091"/>
                    <a:pt x="53696" y="72900"/>
                    <a:pt x="139188" y="28721"/>
                  </a:cubicBezTo>
                  <a:cubicBezTo>
                    <a:pt x="224680" y="-15459"/>
                    <a:pt x="327679" y="-8244"/>
                    <a:pt x="406177" y="47423"/>
                  </a:cubicBezTo>
                  <a:cubicBezTo>
                    <a:pt x="466571" y="90252"/>
                    <a:pt x="504696" y="156253"/>
                    <a:pt x="509372" y="227993"/>
                  </a:cubicBezTo>
                  <a:lnTo>
                    <a:pt x="509372" y="1073841"/>
                  </a:lnTo>
                  <a:cubicBezTo>
                    <a:pt x="502538" y="1059565"/>
                    <a:pt x="487753" y="1050433"/>
                    <a:pt x="470835" y="1050433"/>
                  </a:cubicBezTo>
                  <a:cubicBezTo>
                    <a:pt x="451854" y="1050433"/>
                    <a:pt x="435559" y="1061928"/>
                    <a:pt x="428567" y="1078352"/>
                  </a:cubicBezTo>
                  <a:cubicBezTo>
                    <a:pt x="427251" y="1065847"/>
                    <a:pt x="427023" y="1052948"/>
                    <a:pt x="427023" y="1039779"/>
                  </a:cubicBezTo>
                  <a:lnTo>
                    <a:pt x="427023" y="281216"/>
                  </a:lnTo>
                  <a:lnTo>
                    <a:pt x="427023" y="281216"/>
                  </a:lnTo>
                  <a:lnTo>
                    <a:pt x="427023" y="236015"/>
                  </a:lnTo>
                  <a:lnTo>
                    <a:pt x="426558" y="236015"/>
                  </a:lnTo>
                  <a:cubicBezTo>
                    <a:pt x="420904" y="189157"/>
                    <a:pt x="395728" y="146071"/>
                    <a:pt x="356132" y="117992"/>
                  </a:cubicBezTo>
                  <a:cubicBezTo>
                    <a:pt x="304025" y="81040"/>
                    <a:pt x="235655" y="76251"/>
                    <a:pt x="178905" y="105577"/>
                  </a:cubicBezTo>
                  <a:cubicBezTo>
                    <a:pt x="122253" y="134854"/>
                    <a:pt x="86634" y="193244"/>
                    <a:pt x="86558" y="256996"/>
                  </a:cubicBezTo>
                  <a:cubicBezTo>
                    <a:pt x="87499" y="257768"/>
                    <a:pt x="87520" y="258591"/>
                    <a:pt x="87520" y="259419"/>
                  </a:cubicBezTo>
                  <a:cubicBezTo>
                    <a:pt x="87520" y="284619"/>
                    <a:pt x="67928" y="305047"/>
                    <a:pt x="43760" y="305047"/>
                  </a:cubicBezTo>
                  <a:cubicBezTo>
                    <a:pt x="19592" y="305047"/>
                    <a:pt x="0" y="284619"/>
                    <a:pt x="0" y="259419"/>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15" name="矩形 1"/>
          <p:cNvSpPr>
            <a:spLocks noChangeArrowheads="1"/>
          </p:cNvSpPr>
          <p:nvPr/>
        </p:nvSpPr>
        <p:spPr bwMode="auto">
          <a:xfrm>
            <a:off x="1043608" y="1682995"/>
            <a:ext cx="3528392" cy="400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defRPr/>
            </a:pP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此处添加详细文本描述，建议与标题相关并符合整体语言风格，语言描述尽量。</a:t>
            </a:r>
          </a:p>
        </p:txBody>
      </p:sp>
      <p:sp>
        <p:nvSpPr>
          <p:cNvPr id="16" name="矩形 1"/>
          <p:cNvSpPr>
            <a:spLocks noChangeArrowheads="1"/>
          </p:cNvSpPr>
          <p:nvPr/>
        </p:nvSpPr>
        <p:spPr bwMode="auto">
          <a:xfrm>
            <a:off x="1043608" y="2415189"/>
            <a:ext cx="3528392" cy="400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ts val="1200"/>
              </a:lnSpc>
            </a:pP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此处添加详细文本描述，建议与标题相关并符合整体语言风格，语言描述尽量。</a:t>
            </a:r>
          </a:p>
        </p:txBody>
      </p:sp>
      <p:sp>
        <p:nvSpPr>
          <p:cNvPr id="17" name="矩形 1"/>
          <p:cNvSpPr>
            <a:spLocks noChangeArrowheads="1"/>
          </p:cNvSpPr>
          <p:nvPr/>
        </p:nvSpPr>
        <p:spPr bwMode="auto">
          <a:xfrm>
            <a:off x="1043608" y="3147383"/>
            <a:ext cx="3528392" cy="400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ts val="1200"/>
              </a:lnSpc>
            </a:pP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此处添加详细文本描述，建议与标题相关并符合整体语言风格，语言描述尽量。</a:t>
            </a:r>
          </a:p>
        </p:txBody>
      </p:sp>
      <p:sp>
        <p:nvSpPr>
          <p:cNvPr id="18" name="矩形 1"/>
          <p:cNvSpPr>
            <a:spLocks noChangeArrowheads="1"/>
          </p:cNvSpPr>
          <p:nvPr/>
        </p:nvSpPr>
        <p:spPr bwMode="auto">
          <a:xfrm>
            <a:off x="1043608" y="3879578"/>
            <a:ext cx="3528392" cy="400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ts val="1200"/>
              </a:lnSpc>
            </a:pP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此处添加详细文本描述，建议与标题相关并符合整体语言风格，语言描述尽量。</a:t>
            </a:r>
          </a:p>
        </p:txBody>
      </p:sp>
      <p:cxnSp>
        <p:nvCxnSpPr>
          <p:cNvPr id="19" name="直接连接符 18"/>
          <p:cNvCxnSpPr/>
          <p:nvPr/>
        </p:nvCxnSpPr>
        <p:spPr>
          <a:xfrm flipH="1">
            <a:off x="4662484" y="1898329"/>
            <a:ext cx="792087" cy="0"/>
          </a:xfrm>
          <a:prstGeom prst="line">
            <a:avLst/>
          </a:prstGeom>
          <a:ln w="6350">
            <a:solidFill>
              <a:schemeClr val="bg1">
                <a:lumMod val="65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H="1">
            <a:off x="4662484" y="2625439"/>
            <a:ext cx="792087" cy="0"/>
          </a:xfrm>
          <a:prstGeom prst="line">
            <a:avLst/>
          </a:prstGeom>
          <a:ln w="6350">
            <a:solidFill>
              <a:schemeClr val="bg1">
                <a:lumMod val="65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H="1">
            <a:off x="4662484" y="3352550"/>
            <a:ext cx="792087" cy="0"/>
          </a:xfrm>
          <a:prstGeom prst="line">
            <a:avLst/>
          </a:prstGeom>
          <a:ln w="6350">
            <a:solidFill>
              <a:schemeClr val="bg1">
                <a:lumMod val="65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flipH="1">
            <a:off x="4662484" y="4079660"/>
            <a:ext cx="792087" cy="0"/>
          </a:xfrm>
          <a:prstGeom prst="line">
            <a:avLst/>
          </a:prstGeom>
          <a:ln w="6350">
            <a:solidFill>
              <a:schemeClr val="bg1">
                <a:lumMod val="65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179814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2"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right)">
                                      <p:cBhvr>
                                        <p:cTn id="12" dur="500"/>
                                        <p:tgtEl>
                                          <p:spTgt spid="19"/>
                                        </p:tgtEl>
                                      </p:cBhvr>
                                    </p:animEffect>
                                  </p:childTnLst>
                                </p:cTn>
                              </p:par>
                              <p:par>
                                <p:cTn id="13" presetID="2" presetClass="entr" presetSubtype="8" fill="hold" grpId="0" nodeType="withEffect">
                                  <p:stCondLst>
                                    <p:cond delay="30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300" fill="hold"/>
                                        <p:tgtEl>
                                          <p:spTgt spid="15"/>
                                        </p:tgtEl>
                                        <p:attrNameLst>
                                          <p:attrName>ppt_x</p:attrName>
                                        </p:attrNameLst>
                                      </p:cBhvr>
                                      <p:tavLst>
                                        <p:tav tm="0">
                                          <p:val>
                                            <p:strVal val="0-#ppt_w/2"/>
                                          </p:val>
                                        </p:tav>
                                        <p:tav tm="100000">
                                          <p:val>
                                            <p:strVal val="#ppt_x"/>
                                          </p:val>
                                        </p:tav>
                                      </p:tavLst>
                                    </p:anim>
                                    <p:anim calcmode="lin" valueType="num">
                                      <p:cBhvr additive="base">
                                        <p:cTn id="16" dur="300" fill="hold"/>
                                        <p:tgtEl>
                                          <p:spTgt spid="15"/>
                                        </p:tgtEl>
                                        <p:attrNameLst>
                                          <p:attrName>ppt_y</p:attrName>
                                        </p:attrNameLst>
                                      </p:cBhvr>
                                      <p:tavLst>
                                        <p:tav tm="0">
                                          <p:val>
                                            <p:strVal val="#ppt_y"/>
                                          </p:val>
                                        </p:tav>
                                        <p:tav tm="100000">
                                          <p:val>
                                            <p:strVal val="#ppt_y"/>
                                          </p:val>
                                        </p:tav>
                                      </p:tavLst>
                                    </p:anim>
                                  </p:childTnLst>
                                </p:cTn>
                              </p:par>
                            </p:childTnLst>
                          </p:cTn>
                        </p:par>
                        <p:par>
                          <p:cTn id="17" fill="hold">
                            <p:stCondLst>
                              <p:cond delay="1100"/>
                            </p:stCondLst>
                            <p:childTnLst>
                              <p:par>
                                <p:cTn id="18" presetID="22" presetClass="entr" presetSubtype="2" fill="hold"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right)">
                                      <p:cBhvr>
                                        <p:cTn id="20" dur="500"/>
                                        <p:tgtEl>
                                          <p:spTgt spid="20"/>
                                        </p:tgtEl>
                                      </p:cBhvr>
                                    </p:animEffect>
                                  </p:childTnLst>
                                </p:cTn>
                              </p:par>
                              <p:par>
                                <p:cTn id="21" presetID="2" presetClass="entr" presetSubtype="8" fill="hold" grpId="0" nodeType="withEffect">
                                  <p:stCondLst>
                                    <p:cond delay="30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300" fill="hold"/>
                                        <p:tgtEl>
                                          <p:spTgt spid="16"/>
                                        </p:tgtEl>
                                        <p:attrNameLst>
                                          <p:attrName>ppt_x</p:attrName>
                                        </p:attrNameLst>
                                      </p:cBhvr>
                                      <p:tavLst>
                                        <p:tav tm="0">
                                          <p:val>
                                            <p:strVal val="0-#ppt_w/2"/>
                                          </p:val>
                                        </p:tav>
                                        <p:tav tm="100000">
                                          <p:val>
                                            <p:strVal val="#ppt_x"/>
                                          </p:val>
                                        </p:tav>
                                      </p:tavLst>
                                    </p:anim>
                                    <p:anim calcmode="lin" valueType="num">
                                      <p:cBhvr additive="base">
                                        <p:cTn id="24" dur="300" fill="hold"/>
                                        <p:tgtEl>
                                          <p:spTgt spid="16"/>
                                        </p:tgtEl>
                                        <p:attrNameLst>
                                          <p:attrName>ppt_y</p:attrName>
                                        </p:attrNameLst>
                                      </p:cBhvr>
                                      <p:tavLst>
                                        <p:tav tm="0">
                                          <p:val>
                                            <p:strVal val="#ppt_y"/>
                                          </p:val>
                                        </p:tav>
                                        <p:tav tm="100000">
                                          <p:val>
                                            <p:strVal val="#ppt_y"/>
                                          </p:val>
                                        </p:tav>
                                      </p:tavLst>
                                    </p:anim>
                                  </p:childTnLst>
                                </p:cTn>
                              </p:par>
                            </p:childTnLst>
                          </p:cTn>
                        </p:par>
                        <p:par>
                          <p:cTn id="25" fill="hold">
                            <p:stCondLst>
                              <p:cond delay="1700"/>
                            </p:stCondLst>
                            <p:childTnLst>
                              <p:par>
                                <p:cTn id="26" presetID="22" presetClass="entr" presetSubtype="2"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right)">
                                      <p:cBhvr>
                                        <p:cTn id="28" dur="500"/>
                                        <p:tgtEl>
                                          <p:spTgt spid="21"/>
                                        </p:tgtEl>
                                      </p:cBhvr>
                                    </p:animEffect>
                                  </p:childTnLst>
                                </p:cTn>
                              </p:par>
                              <p:par>
                                <p:cTn id="29" presetID="2" presetClass="entr" presetSubtype="8" fill="hold" grpId="0" nodeType="withEffect">
                                  <p:stCondLst>
                                    <p:cond delay="30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300" fill="hold"/>
                                        <p:tgtEl>
                                          <p:spTgt spid="17"/>
                                        </p:tgtEl>
                                        <p:attrNameLst>
                                          <p:attrName>ppt_x</p:attrName>
                                        </p:attrNameLst>
                                      </p:cBhvr>
                                      <p:tavLst>
                                        <p:tav tm="0">
                                          <p:val>
                                            <p:strVal val="0-#ppt_w/2"/>
                                          </p:val>
                                        </p:tav>
                                        <p:tav tm="100000">
                                          <p:val>
                                            <p:strVal val="#ppt_x"/>
                                          </p:val>
                                        </p:tav>
                                      </p:tavLst>
                                    </p:anim>
                                    <p:anim calcmode="lin" valueType="num">
                                      <p:cBhvr additive="base">
                                        <p:cTn id="32" dur="300" fill="hold"/>
                                        <p:tgtEl>
                                          <p:spTgt spid="17"/>
                                        </p:tgtEl>
                                        <p:attrNameLst>
                                          <p:attrName>ppt_y</p:attrName>
                                        </p:attrNameLst>
                                      </p:cBhvr>
                                      <p:tavLst>
                                        <p:tav tm="0">
                                          <p:val>
                                            <p:strVal val="#ppt_y"/>
                                          </p:val>
                                        </p:tav>
                                        <p:tav tm="100000">
                                          <p:val>
                                            <p:strVal val="#ppt_y"/>
                                          </p:val>
                                        </p:tav>
                                      </p:tavLst>
                                    </p:anim>
                                  </p:childTnLst>
                                </p:cTn>
                              </p:par>
                            </p:childTnLst>
                          </p:cTn>
                        </p:par>
                        <p:par>
                          <p:cTn id="33" fill="hold">
                            <p:stCondLst>
                              <p:cond delay="2300"/>
                            </p:stCondLst>
                            <p:childTnLst>
                              <p:par>
                                <p:cTn id="34" presetID="22" presetClass="entr" presetSubtype="2" fill="hold" nodeType="after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right)">
                                      <p:cBhvr>
                                        <p:cTn id="36" dur="500"/>
                                        <p:tgtEl>
                                          <p:spTgt spid="22"/>
                                        </p:tgtEl>
                                      </p:cBhvr>
                                    </p:animEffect>
                                  </p:childTnLst>
                                </p:cTn>
                              </p:par>
                              <p:par>
                                <p:cTn id="37" presetID="2" presetClass="entr" presetSubtype="8" fill="hold" grpId="0" nodeType="withEffect">
                                  <p:stCondLst>
                                    <p:cond delay="30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300" fill="hold"/>
                                        <p:tgtEl>
                                          <p:spTgt spid="18"/>
                                        </p:tgtEl>
                                        <p:attrNameLst>
                                          <p:attrName>ppt_x</p:attrName>
                                        </p:attrNameLst>
                                      </p:cBhvr>
                                      <p:tavLst>
                                        <p:tav tm="0">
                                          <p:val>
                                            <p:strVal val="0-#ppt_w/2"/>
                                          </p:val>
                                        </p:tav>
                                        <p:tav tm="100000">
                                          <p:val>
                                            <p:strVal val="#ppt_x"/>
                                          </p:val>
                                        </p:tav>
                                      </p:tavLst>
                                    </p:anim>
                                    <p:anim calcmode="lin" valueType="num">
                                      <p:cBhvr additive="base">
                                        <p:cTn id="40" dur="3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8"/>
          <p:cNvGrpSpPr/>
          <p:nvPr/>
        </p:nvGrpSpPr>
        <p:grpSpPr>
          <a:xfrm>
            <a:off x="1539090" y="2145626"/>
            <a:ext cx="1511121" cy="1512931"/>
            <a:chOff x="2100442" y="2703636"/>
            <a:chExt cx="2379753" cy="2382151"/>
          </a:xfrm>
          <a:solidFill>
            <a:schemeClr val="accent3"/>
          </a:solidFill>
        </p:grpSpPr>
        <p:sp>
          <p:nvSpPr>
            <p:cNvPr id="50" name="Block Arc 49"/>
            <p:cNvSpPr/>
            <p:nvPr/>
          </p:nvSpPr>
          <p:spPr>
            <a:xfrm flipH="1">
              <a:off x="2100442" y="2706034"/>
              <a:ext cx="2379753" cy="2379753"/>
            </a:xfrm>
            <a:prstGeom prst="blockArc">
              <a:avLst>
                <a:gd name="adj1" fmla="val 1507847"/>
                <a:gd name="adj2" fmla="val 16214381"/>
                <a:gd name="adj3" fmla="val 1673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20000"/>
                </a:lnSpc>
              </a:pPr>
              <a:endParaRPr lang="en-US" sz="1100"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51" name="Oval 50"/>
            <p:cNvSpPr/>
            <p:nvPr/>
          </p:nvSpPr>
          <p:spPr>
            <a:xfrm>
              <a:off x="3092477" y="2703636"/>
              <a:ext cx="400383" cy="400383"/>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120000"/>
                </a:lnSpc>
              </a:pPr>
              <a:r>
                <a:rPr lang="en-AU" sz="1000" dirty="0">
                  <a:solidFill>
                    <a:srgbClr val="FFFFFF"/>
                  </a:solidFill>
                  <a:latin typeface="Arial" panose="020B0604020202020204" pitchFamily="34" charset="0"/>
                  <a:ea typeface="微软雅黑" panose="020B0503020204020204" pitchFamily="34" charset="-122"/>
                  <a:sym typeface="Arial" panose="020B0604020202020204" pitchFamily="34" charset="0"/>
                </a:rPr>
                <a:t>03</a:t>
              </a:r>
              <a:endParaRPr lang="en-US" sz="10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 name="Group 51"/>
          <p:cNvGrpSpPr/>
          <p:nvPr/>
        </p:nvGrpSpPr>
        <p:grpSpPr>
          <a:xfrm>
            <a:off x="1812689" y="2420800"/>
            <a:ext cx="963921" cy="964105"/>
            <a:chOff x="2531315" y="3136907"/>
            <a:chExt cx="1518008" cy="1518008"/>
          </a:xfrm>
          <a:solidFill>
            <a:schemeClr val="accent4"/>
          </a:solidFill>
        </p:grpSpPr>
        <p:sp>
          <p:nvSpPr>
            <p:cNvPr id="53" name="Block Arc 52"/>
            <p:cNvSpPr/>
            <p:nvPr/>
          </p:nvSpPr>
          <p:spPr>
            <a:xfrm flipH="1">
              <a:off x="2531315" y="3136907"/>
              <a:ext cx="1518008" cy="1518008"/>
            </a:xfrm>
            <a:prstGeom prst="blockArc">
              <a:avLst>
                <a:gd name="adj1" fmla="val 3403980"/>
                <a:gd name="adj2" fmla="val 16177562"/>
                <a:gd name="adj3" fmla="val 264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20000"/>
                </a:lnSpc>
              </a:pPr>
              <a:endParaRPr lang="en-US" sz="1100"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54" name="Oval 53"/>
            <p:cNvSpPr/>
            <p:nvPr/>
          </p:nvSpPr>
          <p:spPr>
            <a:xfrm>
              <a:off x="3092477" y="3136907"/>
              <a:ext cx="400383" cy="400383"/>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20000"/>
                </a:lnSpc>
              </a:pPr>
              <a:r>
                <a:rPr lang="en-US" sz="1000" dirty="0">
                  <a:solidFill>
                    <a:schemeClr val="bg1"/>
                  </a:solidFill>
                  <a:latin typeface="Arial" panose="020B0604020202020204" pitchFamily="34" charset="0"/>
                  <a:ea typeface="微软雅黑" panose="020B0503020204020204" pitchFamily="34" charset="-122"/>
                  <a:sym typeface="Arial" panose="020B0604020202020204" pitchFamily="34" charset="0"/>
                </a:rPr>
                <a:t>04</a:t>
              </a:r>
            </a:p>
          </p:txBody>
        </p:sp>
      </p:grpSp>
      <p:grpSp>
        <p:nvGrpSpPr>
          <p:cNvPr id="4" name="Group 54"/>
          <p:cNvGrpSpPr/>
          <p:nvPr/>
        </p:nvGrpSpPr>
        <p:grpSpPr>
          <a:xfrm>
            <a:off x="1263966" y="1870451"/>
            <a:ext cx="2061366" cy="2063283"/>
            <a:chOff x="1667173" y="2270364"/>
            <a:chExt cx="3246294" cy="3248695"/>
          </a:xfrm>
          <a:solidFill>
            <a:schemeClr val="accent2"/>
          </a:solidFill>
        </p:grpSpPr>
        <p:sp>
          <p:nvSpPr>
            <p:cNvPr id="56" name="Block Arc 55"/>
            <p:cNvSpPr/>
            <p:nvPr/>
          </p:nvSpPr>
          <p:spPr>
            <a:xfrm flipH="1">
              <a:off x="1667173" y="2272765"/>
              <a:ext cx="3246294" cy="3246294"/>
            </a:xfrm>
            <a:prstGeom prst="blockArc">
              <a:avLst>
                <a:gd name="adj1" fmla="val 20754075"/>
                <a:gd name="adj2" fmla="val 16203514"/>
                <a:gd name="adj3" fmla="val 1231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20000"/>
                </a:lnSpc>
              </a:pPr>
              <a:endParaRPr lang="en-US" sz="1100"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57" name="Oval 56"/>
            <p:cNvSpPr/>
            <p:nvPr/>
          </p:nvSpPr>
          <p:spPr>
            <a:xfrm>
              <a:off x="3092477" y="2270364"/>
              <a:ext cx="400383" cy="400383"/>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20000"/>
                </a:lnSpc>
              </a:pPr>
              <a:r>
                <a:rPr lang="en-AU" sz="1000" dirty="0">
                  <a:solidFill>
                    <a:schemeClr val="bg1"/>
                  </a:solidFill>
                  <a:latin typeface="Arial" panose="020B0604020202020204" pitchFamily="34" charset="0"/>
                  <a:ea typeface="微软雅黑" panose="020B0503020204020204" pitchFamily="34" charset="-122"/>
                  <a:sym typeface="Arial" panose="020B0604020202020204" pitchFamily="34" charset="0"/>
                </a:rPr>
                <a:t>02</a:t>
              </a:r>
              <a:endParaRPr lang="en-US" sz="10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 name="Group 57"/>
          <p:cNvGrpSpPr/>
          <p:nvPr/>
        </p:nvGrpSpPr>
        <p:grpSpPr>
          <a:xfrm>
            <a:off x="991127" y="1599082"/>
            <a:ext cx="2607046" cy="2607541"/>
            <a:chOff x="1237496" y="1843088"/>
            <a:chExt cx="4105646" cy="4105646"/>
          </a:xfrm>
          <a:solidFill>
            <a:srgbClr val="118CE7"/>
          </a:solidFill>
        </p:grpSpPr>
        <p:sp>
          <p:nvSpPr>
            <p:cNvPr id="59" name="Block Arc 58"/>
            <p:cNvSpPr/>
            <p:nvPr/>
          </p:nvSpPr>
          <p:spPr>
            <a:xfrm flipH="1">
              <a:off x="1237496" y="1843088"/>
              <a:ext cx="4105646" cy="4105646"/>
            </a:xfrm>
            <a:prstGeom prst="blockArc">
              <a:avLst>
                <a:gd name="adj1" fmla="val 19362231"/>
                <a:gd name="adj2" fmla="val 16212586"/>
                <a:gd name="adj3" fmla="val 987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20000"/>
                </a:lnSpc>
              </a:pPr>
              <a:endParaRPr lang="en-US" sz="1100"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60" name="Oval 59"/>
            <p:cNvSpPr/>
            <p:nvPr/>
          </p:nvSpPr>
          <p:spPr>
            <a:xfrm>
              <a:off x="3092477" y="1843088"/>
              <a:ext cx="400383" cy="400383"/>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20000"/>
                </a:lnSpc>
              </a:pPr>
              <a:r>
                <a:rPr lang="en-AU" sz="1000" dirty="0">
                  <a:solidFill>
                    <a:srgbClr val="FFFFFF"/>
                  </a:solidFill>
                  <a:latin typeface="Arial" panose="020B0604020202020204" pitchFamily="34" charset="0"/>
                  <a:ea typeface="微软雅黑" panose="020B0503020204020204" pitchFamily="34" charset="-122"/>
                  <a:sym typeface="Arial" panose="020B0604020202020204" pitchFamily="34" charset="0"/>
                </a:rPr>
                <a:t>01</a:t>
              </a:r>
            </a:p>
          </p:txBody>
        </p:sp>
      </p:grpSp>
      <p:sp>
        <p:nvSpPr>
          <p:cNvPr id="61" name="Text Placeholder 32"/>
          <p:cNvSpPr txBox="1">
            <a:spLocks/>
          </p:cNvSpPr>
          <p:nvPr/>
        </p:nvSpPr>
        <p:spPr>
          <a:xfrm>
            <a:off x="4214994" y="1733881"/>
            <a:ext cx="3876917" cy="184634"/>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lnSpc>
                <a:spcPct val="120000"/>
              </a:lnSpc>
              <a:defRPr sz="1800">
                <a:solidFill>
                  <a:srgbClr val="000000"/>
                </a:solidFill>
              </a:defRPr>
            </a:pPr>
            <a:r>
              <a:rPr lang="zh-CN" altLang="en-US" sz="10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请替换文字内容，点击添加相关标题文字，修改文字内容</a:t>
            </a:r>
            <a:endParaRPr lang="zh-CN" altLang="en-US" sz="8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62" name="Text Placeholder 33"/>
          <p:cNvSpPr txBox="1">
            <a:spLocks/>
          </p:cNvSpPr>
          <p:nvPr/>
        </p:nvSpPr>
        <p:spPr>
          <a:xfrm>
            <a:off x="4206315" y="1503140"/>
            <a:ext cx="1034300" cy="258487"/>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buNone/>
            </a:pPr>
            <a:r>
              <a:rPr lang="zh-CN" altLang="en-US" sz="1400" b="1"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文字内容</a:t>
            </a:r>
            <a:endParaRPr lang="en-AU" sz="1400" b="1"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63" name="Oval 62"/>
          <p:cNvSpPr/>
          <p:nvPr/>
        </p:nvSpPr>
        <p:spPr>
          <a:xfrm>
            <a:off x="4258327" y="2403133"/>
            <a:ext cx="371969" cy="37204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20000"/>
              </a:lnSpc>
            </a:pPr>
            <a:r>
              <a:rPr lang="en-AU" sz="1000" dirty="0">
                <a:solidFill>
                  <a:srgbClr val="FFFFFF"/>
                </a:solidFill>
                <a:latin typeface="Arial" panose="020B0604020202020204" pitchFamily="34" charset="0"/>
                <a:ea typeface="微软雅黑" panose="020B0503020204020204" pitchFamily="34" charset="-122"/>
                <a:sym typeface="Arial" panose="020B0604020202020204" pitchFamily="34" charset="0"/>
              </a:rPr>
              <a:t>01</a:t>
            </a:r>
          </a:p>
        </p:txBody>
      </p:sp>
      <p:sp>
        <p:nvSpPr>
          <p:cNvPr id="64" name="Text Placeholder 33"/>
          <p:cNvSpPr txBox="1">
            <a:spLocks/>
          </p:cNvSpPr>
          <p:nvPr/>
        </p:nvSpPr>
        <p:spPr>
          <a:xfrm>
            <a:off x="4829849" y="2468311"/>
            <a:ext cx="750088" cy="258487"/>
          </a:xfrm>
          <a:prstGeom prst="rect">
            <a:avLst/>
          </a:prstGeom>
        </p:spPr>
        <p:txBody>
          <a:bodyPr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buNone/>
            </a:pPr>
            <a:r>
              <a:rPr lang="zh-CN" altLang="en-US" sz="1400" b="1"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文字内容</a:t>
            </a:r>
            <a:endParaRPr lang="en-AU" sz="1400" b="1"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65" name="Oval 64"/>
          <p:cNvSpPr/>
          <p:nvPr/>
        </p:nvSpPr>
        <p:spPr>
          <a:xfrm>
            <a:off x="4258325" y="2880948"/>
            <a:ext cx="371969" cy="3720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20000"/>
              </a:lnSpc>
            </a:pPr>
            <a:r>
              <a:rPr lang="en-AU" sz="1000" dirty="0">
                <a:solidFill>
                  <a:schemeClr val="bg1"/>
                </a:solidFill>
                <a:latin typeface="Arial" panose="020B0604020202020204" pitchFamily="34" charset="0"/>
                <a:ea typeface="微软雅黑" panose="020B0503020204020204" pitchFamily="34" charset="-122"/>
                <a:sym typeface="Arial" panose="020B0604020202020204" pitchFamily="34" charset="0"/>
              </a:rPr>
              <a:t>02</a:t>
            </a:r>
            <a:endParaRPr lang="en-US" sz="10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66" name="Text Placeholder 33"/>
          <p:cNvSpPr txBox="1">
            <a:spLocks/>
          </p:cNvSpPr>
          <p:nvPr/>
        </p:nvSpPr>
        <p:spPr>
          <a:xfrm>
            <a:off x="4829849" y="2944108"/>
            <a:ext cx="750088" cy="258487"/>
          </a:xfrm>
          <a:prstGeom prst="rect">
            <a:avLst/>
          </a:prstGeom>
        </p:spPr>
        <p:txBody>
          <a:bodyPr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buNone/>
            </a:pPr>
            <a:r>
              <a:rPr lang="zh-CN" altLang="en-US" sz="1400" b="1"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文字内容</a:t>
            </a:r>
            <a:endParaRPr lang="en-AU" altLang="zh-CN" sz="1400" b="1"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67" name="Oval 66"/>
          <p:cNvSpPr/>
          <p:nvPr/>
        </p:nvSpPr>
        <p:spPr>
          <a:xfrm>
            <a:off x="4247845" y="3358763"/>
            <a:ext cx="371969" cy="3720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120000"/>
              </a:lnSpc>
            </a:pPr>
            <a:r>
              <a:rPr lang="en-AU" sz="1000" dirty="0">
                <a:solidFill>
                  <a:srgbClr val="FFFFFF"/>
                </a:solidFill>
                <a:latin typeface="Arial" panose="020B0604020202020204" pitchFamily="34" charset="0"/>
                <a:ea typeface="微软雅黑" panose="020B0503020204020204" pitchFamily="34" charset="-122"/>
                <a:sym typeface="Arial" panose="020B0604020202020204" pitchFamily="34" charset="0"/>
              </a:rPr>
              <a:t>03</a:t>
            </a:r>
            <a:endParaRPr lang="en-US" sz="10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68" name="Text Placeholder 33"/>
          <p:cNvSpPr txBox="1">
            <a:spLocks/>
          </p:cNvSpPr>
          <p:nvPr/>
        </p:nvSpPr>
        <p:spPr>
          <a:xfrm>
            <a:off x="4829849" y="3404035"/>
            <a:ext cx="750088" cy="258487"/>
          </a:xfrm>
          <a:prstGeom prst="rect">
            <a:avLst/>
          </a:prstGeom>
        </p:spPr>
        <p:txBody>
          <a:bodyPr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buNone/>
            </a:pPr>
            <a:r>
              <a:rPr lang="zh-CN" altLang="en-US" sz="1400" b="1"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文字内容</a:t>
            </a:r>
            <a:endParaRPr lang="en-AU" altLang="zh-CN" sz="1400" b="1"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69" name="Oval 68"/>
          <p:cNvSpPr/>
          <p:nvPr/>
        </p:nvSpPr>
        <p:spPr>
          <a:xfrm>
            <a:off x="4247845" y="3836577"/>
            <a:ext cx="371969" cy="3720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20000"/>
              </a:lnSpc>
            </a:pPr>
            <a:r>
              <a:rPr lang="en-US" sz="1000" dirty="0">
                <a:solidFill>
                  <a:schemeClr val="bg1"/>
                </a:solidFill>
                <a:latin typeface="Arial" panose="020B0604020202020204" pitchFamily="34" charset="0"/>
                <a:ea typeface="微软雅黑" panose="020B0503020204020204" pitchFamily="34" charset="-122"/>
                <a:sym typeface="Arial" panose="020B0604020202020204" pitchFamily="34" charset="0"/>
              </a:rPr>
              <a:t>04</a:t>
            </a:r>
          </a:p>
        </p:txBody>
      </p:sp>
      <p:sp>
        <p:nvSpPr>
          <p:cNvPr id="70" name="Text Placeholder 33"/>
          <p:cNvSpPr txBox="1">
            <a:spLocks/>
          </p:cNvSpPr>
          <p:nvPr/>
        </p:nvSpPr>
        <p:spPr>
          <a:xfrm>
            <a:off x="4859982" y="3863961"/>
            <a:ext cx="750088" cy="258487"/>
          </a:xfrm>
          <a:prstGeom prst="rect">
            <a:avLst/>
          </a:prstGeom>
        </p:spPr>
        <p:txBody>
          <a:bodyPr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buNone/>
            </a:pPr>
            <a:r>
              <a:rPr lang="zh-CN" altLang="en-US" sz="1400" b="1"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文字内容</a:t>
            </a:r>
            <a:endParaRPr lang="en-AU" altLang="zh-CN" sz="1400" b="1"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72" name="Rectangle 71"/>
          <p:cNvSpPr/>
          <p:nvPr/>
        </p:nvSpPr>
        <p:spPr>
          <a:xfrm>
            <a:off x="1588143" y="1644227"/>
            <a:ext cx="512872" cy="184634"/>
          </a:xfrm>
          <a:prstGeom prst="rect">
            <a:avLst/>
          </a:prstGeom>
        </p:spPr>
        <p:txBody>
          <a:bodyPr wrap="none" lIns="0" tIns="0" rIns="0" bIns="0">
            <a:spAutoFit/>
          </a:bodyPr>
          <a:lstStyle/>
          <a:p>
            <a:pPr algn="r">
              <a:lnSpc>
                <a:spcPct val="120000"/>
              </a:lnSpc>
            </a:pPr>
            <a:r>
              <a:rPr lang="zh-CN" altLang="en-US" sz="10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文字内容</a:t>
            </a:r>
            <a:endParaRPr lang="en-US" sz="10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73" name="Rectangle 72"/>
          <p:cNvSpPr/>
          <p:nvPr/>
        </p:nvSpPr>
        <p:spPr>
          <a:xfrm>
            <a:off x="1588143" y="1905119"/>
            <a:ext cx="512872" cy="184634"/>
          </a:xfrm>
          <a:prstGeom prst="rect">
            <a:avLst/>
          </a:prstGeom>
        </p:spPr>
        <p:txBody>
          <a:bodyPr wrap="none" lIns="0" tIns="0" rIns="0" bIns="0">
            <a:spAutoFit/>
          </a:bodyPr>
          <a:lstStyle/>
          <a:p>
            <a:pPr algn="r">
              <a:lnSpc>
                <a:spcPct val="120000"/>
              </a:lnSpc>
            </a:pPr>
            <a:r>
              <a:rPr lang="zh-CN" altLang="en-US" sz="10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文字内容</a:t>
            </a:r>
            <a:endParaRPr lang="en-US" sz="10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74" name="Rectangle 73"/>
          <p:cNvSpPr/>
          <p:nvPr/>
        </p:nvSpPr>
        <p:spPr>
          <a:xfrm>
            <a:off x="1588143" y="2179867"/>
            <a:ext cx="512872" cy="184634"/>
          </a:xfrm>
          <a:prstGeom prst="rect">
            <a:avLst/>
          </a:prstGeom>
        </p:spPr>
        <p:txBody>
          <a:bodyPr wrap="none" lIns="0" tIns="0" rIns="0" bIns="0">
            <a:spAutoFit/>
          </a:bodyPr>
          <a:lstStyle/>
          <a:p>
            <a:pPr algn="r">
              <a:lnSpc>
                <a:spcPct val="120000"/>
              </a:lnSpc>
            </a:pPr>
            <a:r>
              <a:rPr lang="zh-CN" altLang="en-US" sz="10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文字内容</a:t>
            </a:r>
            <a:endParaRPr lang="en-US" sz="10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75" name="Rectangle 74"/>
          <p:cNvSpPr/>
          <p:nvPr/>
        </p:nvSpPr>
        <p:spPr>
          <a:xfrm>
            <a:off x="1588143" y="2444275"/>
            <a:ext cx="512872" cy="184634"/>
          </a:xfrm>
          <a:prstGeom prst="rect">
            <a:avLst/>
          </a:prstGeom>
        </p:spPr>
        <p:txBody>
          <a:bodyPr wrap="none" lIns="0" tIns="0" rIns="0" bIns="0">
            <a:spAutoFit/>
          </a:bodyPr>
          <a:lstStyle/>
          <a:p>
            <a:pPr algn="r">
              <a:lnSpc>
                <a:spcPct val="120000"/>
              </a:lnSpc>
            </a:pPr>
            <a:r>
              <a:rPr lang="zh-CN" altLang="en-US" sz="10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文字内容</a:t>
            </a:r>
            <a:endParaRPr lang="en-US" sz="10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8" name="Text Placeholder 33"/>
          <p:cNvSpPr txBox="1">
            <a:spLocks/>
          </p:cNvSpPr>
          <p:nvPr/>
        </p:nvSpPr>
        <p:spPr>
          <a:xfrm>
            <a:off x="4673111" y="2691791"/>
            <a:ext cx="3406891" cy="184634"/>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lnSpc>
                <a:spcPct val="120000"/>
              </a:lnSpc>
              <a:defRPr sz="1800">
                <a:solidFill>
                  <a:srgbClr val="000000"/>
                </a:solidFill>
              </a:defRPr>
            </a:pPr>
            <a:r>
              <a:rPr lang="zh-CN" altLang="en-US" sz="10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请替换文字内容，点击添加相关标题文字，修改文字内容</a:t>
            </a:r>
            <a:endParaRPr lang="zh-CN" altLang="en-US" sz="8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9" name="Text Placeholder 33"/>
          <p:cNvSpPr txBox="1">
            <a:spLocks/>
          </p:cNvSpPr>
          <p:nvPr/>
        </p:nvSpPr>
        <p:spPr>
          <a:xfrm>
            <a:off x="4673111" y="3195760"/>
            <a:ext cx="3406891" cy="184634"/>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lnSpc>
                <a:spcPct val="120000"/>
              </a:lnSpc>
              <a:defRPr sz="1800">
                <a:solidFill>
                  <a:srgbClr val="000000"/>
                </a:solidFill>
              </a:defRPr>
            </a:pPr>
            <a:r>
              <a:rPr lang="zh-CN" altLang="en-US" sz="10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请替换文字内容，点击添加相关标题文字，修改文字内容</a:t>
            </a:r>
            <a:endParaRPr lang="zh-CN" altLang="en-US" sz="8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0" name="Text Placeholder 33"/>
          <p:cNvSpPr txBox="1">
            <a:spLocks/>
          </p:cNvSpPr>
          <p:nvPr/>
        </p:nvSpPr>
        <p:spPr>
          <a:xfrm>
            <a:off x="4673111" y="3627733"/>
            <a:ext cx="3406891" cy="184634"/>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lnSpc>
                <a:spcPct val="120000"/>
              </a:lnSpc>
              <a:defRPr sz="1800">
                <a:solidFill>
                  <a:srgbClr val="000000"/>
                </a:solidFill>
              </a:defRPr>
            </a:pPr>
            <a:r>
              <a:rPr lang="zh-CN" altLang="en-US" sz="10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请替换文字内容，点击添加相关标题文字，修改文字内容</a:t>
            </a:r>
            <a:endParaRPr lang="zh-CN" altLang="en-US" sz="8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1" name="Text Placeholder 33"/>
          <p:cNvSpPr txBox="1">
            <a:spLocks/>
          </p:cNvSpPr>
          <p:nvPr/>
        </p:nvSpPr>
        <p:spPr>
          <a:xfrm>
            <a:off x="4673111" y="4131701"/>
            <a:ext cx="3406891" cy="184634"/>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lnSpc>
                <a:spcPct val="120000"/>
              </a:lnSpc>
              <a:defRPr sz="1800">
                <a:solidFill>
                  <a:srgbClr val="000000"/>
                </a:solidFill>
              </a:defRPr>
            </a:pPr>
            <a:r>
              <a:rPr lang="zh-CN" altLang="en-US" sz="10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请替换文字内容，点击添加相关标题文字，修改文字内容</a:t>
            </a:r>
            <a:endParaRPr lang="zh-CN" altLang="en-US" sz="8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91840705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2"/>
                                        </p:tgtEl>
                                        <p:attrNameLst>
                                          <p:attrName>style.visibility</p:attrName>
                                        </p:attrNameLst>
                                      </p:cBhvr>
                                      <p:to>
                                        <p:strVal val="visible"/>
                                      </p:to>
                                    </p:set>
                                    <p:animEffect transition="in" filter="fade">
                                      <p:cBhvr>
                                        <p:cTn id="11" dur="500"/>
                                        <p:tgtEl>
                                          <p:spTgt spid="72"/>
                                        </p:tgtEl>
                                      </p:cBhvr>
                                    </p:animEffect>
                                  </p:childTnLst>
                                </p:cTn>
                              </p:par>
                            </p:childTnLst>
                          </p:cTn>
                        </p:par>
                        <p:par>
                          <p:cTn id="12" fill="hold">
                            <p:stCondLst>
                              <p:cond delay="2500"/>
                            </p:stCondLst>
                            <p:childTnLst>
                              <p:par>
                                <p:cTn id="13" presetID="21"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heel(1)">
                                      <p:cBhvr>
                                        <p:cTn id="15" dur="2000"/>
                                        <p:tgtEl>
                                          <p:spTgt spid="4"/>
                                        </p:tgtEl>
                                      </p:cBhvr>
                                    </p:animEffect>
                                  </p:childTnLst>
                                </p:cTn>
                              </p:par>
                            </p:childTnLst>
                          </p:cTn>
                        </p:par>
                        <p:par>
                          <p:cTn id="16" fill="hold">
                            <p:stCondLst>
                              <p:cond delay="4500"/>
                            </p:stCondLst>
                            <p:childTnLst>
                              <p:par>
                                <p:cTn id="17" presetID="10" presetClass="entr" presetSubtype="0" fill="hold" grpId="0" nodeType="afterEffect">
                                  <p:stCondLst>
                                    <p:cond delay="0"/>
                                  </p:stCondLst>
                                  <p:childTnLst>
                                    <p:set>
                                      <p:cBhvr>
                                        <p:cTn id="18" dur="1" fill="hold">
                                          <p:stCondLst>
                                            <p:cond delay="0"/>
                                          </p:stCondLst>
                                        </p:cTn>
                                        <p:tgtEl>
                                          <p:spTgt spid="73"/>
                                        </p:tgtEl>
                                        <p:attrNameLst>
                                          <p:attrName>style.visibility</p:attrName>
                                        </p:attrNameLst>
                                      </p:cBhvr>
                                      <p:to>
                                        <p:strVal val="visible"/>
                                      </p:to>
                                    </p:set>
                                    <p:animEffect transition="in" filter="fade">
                                      <p:cBhvr>
                                        <p:cTn id="19" dur="500"/>
                                        <p:tgtEl>
                                          <p:spTgt spid="73"/>
                                        </p:tgtEl>
                                      </p:cBhvr>
                                    </p:animEffect>
                                  </p:childTnLst>
                                </p:cTn>
                              </p:par>
                            </p:childTnLst>
                          </p:cTn>
                        </p:par>
                        <p:par>
                          <p:cTn id="20" fill="hold">
                            <p:stCondLst>
                              <p:cond delay="5000"/>
                            </p:stCondLst>
                            <p:childTnLst>
                              <p:par>
                                <p:cTn id="21" presetID="21" presetClass="entr" presetSubtype="1"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heel(1)">
                                      <p:cBhvr>
                                        <p:cTn id="23" dur="2000"/>
                                        <p:tgtEl>
                                          <p:spTgt spid="2"/>
                                        </p:tgtEl>
                                      </p:cBhvr>
                                    </p:animEffect>
                                  </p:childTnLst>
                                </p:cTn>
                              </p:par>
                            </p:childTnLst>
                          </p:cTn>
                        </p:par>
                        <p:par>
                          <p:cTn id="24" fill="hold">
                            <p:stCondLst>
                              <p:cond delay="7000"/>
                            </p:stCondLst>
                            <p:childTnLst>
                              <p:par>
                                <p:cTn id="25" presetID="10" presetClass="entr" presetSubtype="0" fill="hold" grpId="0" nodeType="afterEffect">
                                  <p:stCondLst>
                                    <p:cond delay="0"/>
                                  </p:stCondLst>
                                  <p:childTnLst>
                                    <p:set>
                                      <p:cBhvr>
                                        <p:cTn id="26" dur="1" fill="hold">
                                          <p:stCondLst>
                                            <p:cond delay="0"/>
                                          </p:stCondLst>
                                        </p:cTn>
                                        <p:tgtEl>
                                          <p:spTgt spid="74"/>
                                        </p:tgtEl>
                                        <p:attrNameLst>
                                          <p:attrName>style.visibility</p:attrName>
                                        </p:attrNameLst>
                                      </p:cBhvr>
                                      <p:to>
                                        <p:strVal val="visible"/>
                                      </p:to>
                                    </p:set>
                                    <p:animEffect transition="in" filter="fade">
                                      <p:cBhvr>
                                        <p:cTn id="27" dur="500"/>
                                        <p:tgtEl>
                                          <p:spTgt spid="74"/>
                                        </p:tgtEl>
                                      </p:cBhvr>
                                    </p:animEffect>
                                  </p:childTnLst>
                                </p:cTn>
                              </p:par>
                            </p:childTnLst>
                          </p:cTn>
                        </p:par>
                        <p:par>
                          <p:cTn id="28" fill="hold">
                            <p:stCondLst>
                              <p:cond delay="7500"/>
                            </p:stCondLst>
                            <p:childTnLst>
                              <p:par>
                                <p:cTn id="29" presetID="21" presetClass="entr" presetSubtype="1" fill="hold"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heel(1)">
                                      <p:cBhvr>
                                        <p:cTn id="31" dur="2000"/>
                                        <p:tgtEl>
                                          <p:spTgt spid="3"/>
                                        </p:tgtEl>
                                      </p:cBhvr>
                                    </p:animEffect>
                                  </p:childTnLst>
                                </p:cTn>
                              </p:par>
                            </p:childTnLst>
                          </p:cTn>
                        </p:par>
                        <p:par>
                          <p:cTn id="32" fill="hold">
                            <p:stCondLst>
                              <p:cond delay="9500"/>
                            </p:stCondLst>
                            <p:childTnLst>
                              <p:par>
                                <p:cTn id="33" presetID="10" presetClass="entr" presetSubtype="0" fill="hold" grpId="0" nodeType="afterEffect">
                                  <p:stCondLst>
                                    <p:cond delay="0"/>
                                  </p:stCondLst>
                                  <p:childTnLst>
                                    <p:set>
                                      <p:cBhvr>
                                        <p:cTn id="34" dur="1" fill="hold">
                                          <p:stCondLst>
                                            <p:cond delay="0"/>
                                          </p:stCondLst>
                                        </p:cTn>
                                        <p:tgtEl>
                                          <p:spTgt spid="75"/>
                                        </p:tgtEl>
                                        <p:attrNameLst>
                                          <p:attrName>style.visibility</p:attrName>
                                        </p:attrNameLst>
                                      </p:cBhvr>
                                      <p:to>
                                        <p:strVal val="visible"/>
                                      </p:to>
                                    </p:set>
                                    <p:animEffect transition="in" filter="fade">
                                      <p:cBhvr>
                                        <p:cTn id="35" dur="500"/>
                                        <p:tgtEl>
                                          <p:spTgt spid="75"/>
                                        </p:tgtEl>
                                      </p:cBhvr>
                                    </p:animEffect>
                                  </p:childTnLst>
                                </p:cTn>
                              </p:par>
                            </p:childTnLst>
                          </p:cTn>
                        </p:par>
                        <p:par>
                          <p:cTn id="36" fill="hold">
                            <p:stCondLst>
                              <p:cond delay="10000"/>
                            </p:stCondLst>
                            <p:childTnLst>
                              <p:par>
                                <p:cTn id="37" presetID="22" presetClass="entr" presetSubtype="8" fill="hold" grpId="0" nodeType="afterEffect">
                                  <p:stCondLst>
                                    <p:cond delay="0"/>
                                  </p:stCondLst>
                                  <p:childTnLst>
                                    <p:set>
                                      <p:cBhvr>
                                        <p:cTn id="38" dur="1" fill="hold">
                                          <p:stCondLst>
                                            <p:cond delay="0"/>
                                          </p:stCondLst>
                                        </p:cTn>
                                        <p:tgtEl>
                                          <p:spTgt spid="62"/>
                                        </p:tgtEl>
                                        <p:attrNameLst>
                                          <p:attrName>style.visibility</p:attrName>
                                        </p:attrNameLst>
                                      </p:cBhvr>
                                      <p:to>
                                        <p:strVal val="visible"/>
                                      </p:to>
                                    </p:set>
                                    <p:animEffect transition="in" filter="wipe(left)">
                                      <p:cBhvr>
                                        <p:cTn id="39" dur="500"/>
                                        <p:tgtEl>
                                          <p:spTgt spid="62"/>
                                        </p:tgtEl>
                                      </p:cBhvr>
                                    </p:animEffect>
                                  </p:childTnLst>
                                </p:cTn>
                              </p:par>
                            </p:childTnLst>
                          </p:cTn>
                        </p:par>
                        <p:par>
                          <p:cTn id="40" fill="hold">
                            <p:stCondLst>
                              <p:cond delay="10500"/>
                            </p:stCondLst>
                            <p:childTnLst>
                              <p:par>
                                <p:cTn id="41" presetID="22" presetClass="entr" presetSubtype="8" fill="hold" grpId="0" nodeType="afterEffect">
                                  <p:stCondLst>
                                    <p:cond delay="0"/>
                                  </p:stCondLst>
                                  <p:childTnLst>
                                    <p:set>
                                      <p:cBhvr>
                                        <p:cTn id="42" dur="1" fill="hold">
                                          <p:stCondLst>
                                            <p:cond delay="0"/>
                                          </p:stCondLst>
                                        </p:cTn>
                                        <p:tgtEl>
                                          <p:spTgt spid="61"/>
                                        </p:tgtEl>
                                        <p:attrNameLst>
                                          <p:attrName>style.visibility</p:attrName>
                                        </p:attrNameLst>
                                      </p:cBhvr>
                                      <p:to>
                                        <p:strVal val="visible"/>
                                      </p:to>
                                    </p:set>
                                    <p:animEffect transition="in" filter="wipe(left)">
                                      <p:cBhvr>
                                        <p:cTn id="43" dur="500"/>
                                        <p:tgtEl>
                                          <p:spTgt spid="61"/>
                                        </p:tgtEl>
                                      </p:cBhvr>
                                    </p:animEffect>
                                  </p:childTnLst>
                                </p:cTn>
                              </p:par>
                            </p:childTnLst>
                          </p:cTn>
                        </p:par>
                        <p:par>
                          <p:cTn id="44" fill="hold">
                            <p:stCondLst>
                              <p:cond delay="11000"/>
                            </p:stCondLst>
                            <p:childTnLst>
                              <p:par>
                                <p:cTn id="45" presetID="10" presetClass="entr" presetSubtype="0" fill="hold" grpId="0" nodeType="afterEffect">
                                  <p:stCondLst>
                                    <p:cond delay="0"/>
                                  </p:stCondLst>
                                  <p:childTnLst>
                                    <p:set>
                                      <p:cBhvr>
                                        <p:cTn id="46" dur="1" fill="hold">
                                          <p:stCondLst>
                                            <p:cond delay="0"/>
                                          </p:stCondLst>
                                        </p:cTn>
                                        <p:tgtEl>
                                          <p:spTgt spid="63"/>
                                        </p:tgtEl>
                                        <p:attrNameLst>
                                          <p:attrName>style.visibility</p:attrName>
                                        </p:attrNameLst>
                                      </p:cBhvr>
                                      <p:to>
                                        <p:strVal val="visible"/>
                                      </p:to>
                                    </p:set>
                                    <p:animEffect transition="in" filter="fade">
                                      <p:cBhvr>
                                        <p:cTn id="47" dur="500"/>
                                        <p:tgtEl>
                                          <p:spTgt spid="63"/>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64"/>
                                        </p:tgtEl>
                                        <p:attrNameLst>
                                          <p:attrName>style.visibility</p:attrName>
                                        </p:attrNameLst>
                                      </p:cBhvr>
                                      <p:to>
                                        <p:strVal val="visible"/>
                                      </p:to>
                                    </p:set>
                                    <p:animEffect transition="in" filter="fade">
                                      <p:cBhvr>
                                        <p:cTn id="50" dur="500"/>
                                        <p:tgtEl>
                                          <p:spTgt spid="64"/>
                                        </p:tgtEl>
                                      </p:cBhvr>
                                    </p:animEffect>
                                  </p:childTnLst>
                                </p:cTn>
                              </p:par>
                            </p:childTnLst>
                          </p:cTn>
                        </p:par>
                        <p:par>
                          <p:cTn id="51" fill="hold">
                            <p:stCondLst>
                              <p:cond delay="11500"/>
                            </p:stCondLst>
                            <p:childTnLst>
                              <p:par>
                                <p:cTn id="52" presetID="10" presetClass="entr" presetSubtype="0" fill="hold" grpId="0" nodeType="afterEffect">
                                  <p:stCondLst>
                                    <p:cond delay="0"/>
                                  </p:stCondLst>
                                  <p:childTnLst>
                                    <p:set>
                                      <p:cBhvr>
                                        <p:cTn id="53" dur="1" fill="hold">
                                          <p:stCondLst>
                                            <p:cond delay="0"/>
                                          </p:stCondLst>
                                        </p:cTn>
                                        <p:tgtEl>
                                          <p:spTgt spid="66"/>
                                        </p:tgtEl>
                                        <p:attrNameLst>
                                          <p:attrName>style.visibility</p:attrName>
                                        </p:attrNameLst>
                                      </p:cBhvr>
                                      <p:to>
                                        <p:strVal val="visible"/>
                                      </p:to>
                                    </p:set>
                                    <p:animEffect transition="in" filter="fade">
                                      <p:cBhvr>
                                        <p:cTn id="54" dur="500"/>
                                        <p:tgtEl>
                                          <p:spTgt spid="66"/>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65"/>
                                        </p:tgtEl>
                                        <p:attrNameLst>
                                          <p:attrName>style.visibility</p:attrName>
                                        </p:attrNameLst>
                                      </p:cBhvr>
                                      <p:to>
                                        <p:strVal val="visible"/>
                                      </p:to>
                                    </p:set>
                                    <p:animEffect transition="in" filter="fade">
                                      <p:cBhvr>
                                        <p:cTn id="57" dur="500"/>
                                        <p:tgtEl>
                                          <p:spTgt spid="65"/>
                                        </p:tgtEl>
                                      </p:cBhvr>
                                    </p:animEffect>
                                  </p:childTnLst>
                                </p:cTn>
                              </p:par>
                            </p:childTnLst>
                          </p:cTn>
                        </p:par>
                        <p:par>
                          <p:cTn id="58" fill="hold">
                            <p:stCondLst>
                              <p:cond delay="12000"/>
                            </p:stCondLst>
                            <p:childTnLst>
                              <p:par>
                                <p:cTn id="59" presetID="10" presetClass="entr" presetSubtype="0" fill="hold" grpId="0" nodeType="afterEffect">
                                  <p:stCondLst>
                                    <p:cond delay="0"/>
                                  </p:stCondLst>
                                  <p:childTnLst>
                                    <p:set>
                                      <p:cBhvr>
                                        <p:cTn id="60" dur="1" fill="hold">
                                          <p:stCondLst>
                                            <p:cond delay="0"/>
                                          </p:stCondLst>
                                        </p:cTn>
                                        <p:tgtEl>
                                          <p:spTgt spid="68"/>
                                        </p:tgtEl>
                                        <p:attrNameLst>
                                          <p:attrName>style.visibility</p:attrName>
                                        </p:attrNameLst>
                                      </p:cBhvr>
                                      <p:to>
                                        <p:strVal val="visible"/>
                                      </p:to>
                                    </p:set>
                                    <p:animEffect transition="in" filter="fade">
                                      <p:cBhvr>
                                        <p:cTn id="61" dur="500"/>
                                        <p:tgtEl>
                                          <p:spTgt spid="68"/>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67"/>
                                        </p:tgtEl>
                                        <p:attrNameLst>
                                          <p:attrName>style.visibility</p:attrName>
                                        </p:attrNameLst>
                                      </p:cBhvr>
                                      <p:to>
                                        <p:strVal val="visible"/>
                                      </p:to>
                                    </p:set>
                                    <p:animEffect transition="in" filter="fade">
                                      <p:cBhvr>
                                        <p:cTn id="64" dur="500"/>
                                        <p:tgtEl>
                                          <p:spTgt spid="67"/>
                                        </p:tgtEl>
                                      </p:cBhvr>
                                    </p:animEffect>
                                  </p:childTnLst>
                                </p:cTn>
                              </p:par>
                            </p:childTnLst>
                          </p:cTn>
                        </p:par>
                        <p:par>
                          <p:cTn id="65" fill="hold">
                            <p:stCondLst>
                              <p:cond delay="12500"/>
                            </p:stCondLst>
                            <p:childTnLst>
                              <p:par>
                                <p:cTn id="66" presetID="10" presetClass="entr" presetSubtype="0" fill="hold" grpId="0" nodeType="afterEffect">
                                  <p:stCondLst>
                                    <p:cond delay="0"/>
                                  </p:stCondLst>
                                  <p:childTnLst>
                                    <p:set>
                                      <p:cBhvr>
                                        <p:cTn id="67" dur="1" fill="hold">
                                          <p:stCondLst>
                                            <p:cond delay="0"/>
                                          </p:stCondLst>
                                        </p:cTn>
                                        <p:tgtEl>
                                          <p:spTgt spid="70"/>
                                        </p:tgtEl>
                                        <p:attrNameLst>
                                          <p:attrName>style.visibility</p:attrName>
                                        </p:attrNameLst>
                                      </p:cBhvr>
                                      <p:to>
                                        <p:strVal val="visible"/>
                                      </p:to>
                                    </p:set>
                                    <p:animEffect transition="in" filter="fade">
                                      <p:cBhvr>
                                        <p:cTn id="68" dur="500"/>
                                        <p:tgtEl>
                                          <p:spTgt spid="70"/>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69"/>
                                        </p:tgtEl>
                                        <p:attrNameLst>
                                          <p:attrName>style.visibility</p:attrName>
                                        </p:attrNameLst>
                                      </p:cBhvr>
                                      <p:to>
                                        <p:strVal val="visible"/>
                                      </p:to>
                                    </p:set>
                                    <p:animEffect transition="in" filter="fade">
                                      <p:cBhvr>
                                        <p:cTn id="71" dur="500"/>
                                        <p:tgtEl>
                                          <p:spTgt spid="69"/>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28"/>
                                        </p:tgtEl>
                                        <p:attrNameLst>
                                          <p:attrName>style.visibility</p:attrName>
                                        </p:attrNameLst>
                                      </p:cBhvr>
                                      <p:to>
                                        <p:strVal val="visible"/>
                                      </p:to>
                                    </p:set>
                                    <p:animEffect transition="in" filter="fade">
                                      <p:cBhvr>
                                        <p:cTn id="74" dur="500"/>
                                        <p:tgtEl>
                                          <p:spTgt spid="28"/>
                                        </p:tgtEl>
                                      </p:cBhvr>
                                    </p:animEffect>
                                  </p:childTnLst>
                                </p:cTn>
                              </p:par>
                            </p:childTnLst>
                          </p:cTn>
                        </p:par>
                        <p:par>
                          <p:cTn id="75" fill="hold">
                            <p:stCondLst>
                              <p:cond delay="13000"/>
                            </p:stCondLst>
                            <p:childTnLst>
                              <p:par>
                                <p:cTn id="76" presetID="10" presetClass="entr" presetSubtype="0" fill="hold" grpId="0" nodeType="afterEffect">
                                  <p:stCondLst>
                                    <p:cond delay="0"/>
                                  </p:stCondLst>
                                  <p:childTnLst>
                                    <p:set>
                                      <p:cBhvr>
                                        <p:cTn id="77" dur="1" fill="hold">
                                          <p:stCondLst>
                                            <p:cond delay="0"/>
                                          </p:stCondLst>
                                        </p:cTn>
                                        <p:tgtEl>
                                          <p:spTgt spid="29"/>
                                        </p:tgtEl>
                                        <p:attrNameLst>
                                          <p:attrName>style.visibility</p:attrName>
                                        </p:attrNameLst>
                                      </p:cBhvr>
                                      <p:to>
                                        <p:strVal val="visible"/>
                                      </p:to>
                                    </p:set>
                                    <p:animEffect transition="in" filter="fade">
                                      <p:cBhvr>
                                        <p:cTn id="78" dur="500"/>
                                        <p:tgtEl>
                                          <p:spTgt spid="29"/>
                                        </p:tgtEl>
                                      </p:cBhvr>
                                    </p:animEffect>
                                  </p:childTnLst>
                                </p:cTn>
                              </p:par>
                            </p:childTnLst>
                          </p:cTn>
                        </p:par>
                        <p:par>
                          <p:cTn id="79" fill="hold">
                            <p:stCondLst>
                              <p:cond delay="13500"/>
                            </p:stCondLst>
                            <p:childTnLst>
                              <p:par>
                                <p:cTn id="80" presetID="10" presetClass="entr" presetSubtype="0" fill="hold" grpId="0" nodeType="after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fade">
                                      <p:cBhvr>
                                        <p:cTn id="82" dur="500"/>
                                        <p:tgtEl>
                                          <p:spTgt spid="30"/>
                                        </p:tgtEl>
                                      </p:cBhvr>
                                    </p:animEffect>
                                  </p:childTnLst>
                                </p:cTn>
                              </p:par>
                            </p:childTnLst>
                          </p:cTn>
                        </p:par>
                        <p:par>
                          <p:cTn id="83" fill="hold">
                            <p:stCondLst>
                              <p:cond delay="14000"/>
                            </p:stCondLst>
                            <p:childTnLst>
                              <p:par>
                                <p:cTn id="84" presetID="10" presetClass="entr" presetSubtype="0" fill="hold" grpId="0" nodeType="afterEffect">
                                  <p:stCondLst>
                                    <p:cond delay="0"/>
                                  </p:stCondLst>
                                  <p:childTnLst>
                                    <p:set>
                                      <p:cBhvr>
                                        <p:cTn id="85" dur="1" fill="hold">
                                          <p:stCondLst>
                                            <p:cond delay="0"/>
                                          </p:stCondLst>
                                        </p:cTn>
                                        <p:tgtEl>
                                          <p:spTgt spid="31"/>
                                        </p:tgtEl>
                                        <p:attrNameLst>
                                          <p:attrName>style.visibility</p:attrName>
                                        </p:attrNameLst>
                                      </p:cBhvr>
                                      <p:to>
                                        <p:strVal val="visible"/>
                                      </p:to>
                                    </p:set>
                                    <p:animEffect transition="in" filter="fade">
                                      <p:cBhvr>
                                        <p:cTn id="8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2" grpId="0"/>
      <p:bldP spid="63" grpId="0" animBg="1"/>
      <p:bldP spid="64" grpId="0"/>
      <p:bldP spid="65" grpId="0" animBg="1"/>
      <p:bldP spid="66" grpId="0"/>
      <p:bldP spid="67" grpId="0" animBg="1"/>
      <p:bldP spid="68" grpId="0"/>
      <p:bldP spid="69" grpId="0" animBg="1"/>
      <p:bldP spid="70" grpId="0"/>
      <p:bldP spid="72" grpId="0"/>
      <p:bldP spid="73" grpId="0"/>
      <p:bldP spid="74" grpId="0"/>
      <p:bldP spid="75" grpId="0"/>
      <p:bldP spid="28" grpId="0"/>
      <p:bldP spid="29" grpId="0"/>
      <p:bldP spid="30" grpId="0"/>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4"/>
          <p:cNvSpPr txBox="1"/>
          <p:nvPr/>
        </p:nvSpPr>
        <p:spPr>
          <a:xfrm>
            <a:off x="4357856" y="1583748"/>
            <a:ext cx="3384378" cy="623140"/>
          </a:xfrm>
          <a:prstGeom prst="rect">
            <a:avLst/>
          </a:prstGeom>
          <a:noFill/>
        </p:spPr>
        <p:txBody>
          <a:bodyPr wrap="square" lIns="0" tIns="0" rIns="0" bIns="0" rtlCol="0">
            <a:spAutoFit/>
          </a:bodyPr>
          <a:lstStyle>
            <a:defPPr>
              <a:defRPr lang="zh-CN"/>
            </a:defPPr>
            <a:lvl1pPr>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just" defTabSz="684530">
              <a:lnSpc>
                <a:spcPct val="150000"/>
              </a:lnSpc>
              <a:defRPr/>
            </a:pPr>
            <a:r>
              <a:rPr lang="zh-CN" altLang="en-US" sz="900" dirty="0">
                <a:solidFill>
                  <a:schemeClr val="tx1">
                    <a:lumMod val="50000"/>
                    <a:lumOff val="50000"/>
                  </a:schemeClr>
                </a:solidFill>
              </a:rPr>
              <a:t>添加适当的文字，一页的文字最好不要超过</a:t>
            </a:r>
            <a:r>
              <a:rPr lang="en-US" altLang="zh-CN" sz="900" dirty="0">
                <a:solidFill>
                  <a:schemeClr val="tx1">
                    <a:lumMod val="50000"/>
                    <a:lumOff val="50000"/>
                  </a:schemeClr>
                </a:solidFill>
              </a:rPr>
              <a:t>200,</a:t>
            </a:r>
            <a:r>
              <a:rPr lang="zh-CN" altLang="en-US" sz="900" dirty="0">
                <a:solidFill>
                  <a:schemeClr val="tx1">
                    <a:lumMod val="50000"/>
                    <a:lumOff val="50000"/>
                  </a:schemeClr>
                </a:solidFill>
              </a:rPr>
              <a:t>添加适当的文字，添加适当的文字添加适当的文字，一页的文字最好不要超过</a:t>
            </a:r>
            <a:r>
              <a:rPr lang="en-US" altLang="zh-CN" sz="900" dirty="0">
                <a:solidFill>
                  <a:schemeClr val="tx1">
                    <a:lumMod val="50000"/>
                    <a:lumOff val="50000"/>
                  </a:schemeClr>
                </a:solidFill>
              </a:rPr>
              <a:t>200,</a:t>
            </a:r>
            <a:r>
              <a:rPr lang="zh-CN" altLang="en-US" sz="900" dirty="0">
                <a:solidFill>
                  <a:schemeClr val="tx1">
                    <a:lumMod val="50000"/>
                    <a:lumOff val="50000"/>
                  </a:schemeClr>
                </a:solidFill>
              </a:rPr>
              <a:t>添加适当的文字</a:t>
            </a:r>
            <a:endParaRPr lang="en-US" altLang="zh-CN" sz="900" kern="0" dirty="0">
              <a:solidFill>
                <a:schemeClr val="tx1">
                  <a:lumMod val="50000"/>
                  <a:lumOff val="50000"/>
                </a:schemeClr>
              </a:solidFill>
            </a:endParaRPr>
          </a:p>
        </p:txBody>
      </p:sp>
      <p:sp>
        <p:nvSpPr>
          <p:cNvPr id="7" name="Freeform 5"/>
          <p:cNvSpPr/>
          <p:nvPr/>
        </p:nvSpPr>
        <p:spPr bwMode="auto">
          <a:xfrm>
            <a:off x="1119412" y="1913861"/>
            <a:ext cx="2301190" cy="2074500"/>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4"/>
            <a:stretch>
              <a:fillRect/>
            </a:stretch>
          </a:blipFill>
          <a:ln w="9525" cap="flat">
            <a:noFill/>
            <a:prstDash val="solid"/>
            <a:miter lim="800000"/>
          </a:ln>
        </p:spPr>
        <p:txBody>
          <a:bodyPr vert="horz" wrap="square" lIns="91356" tIns="45676" rIns="91356" bIns="45676" numCol="1" anchor="t" anchorCtr="0" compatLnSpc="1"/>
          <a:lstStyle/>
          <a:p>
            <a:pPr defTabSz="913130">
              <a:defRPr/>
            </a:pPr>
            <a:endParaRPr lang="zh-CN" altLang="en-US" kern="0" dirty="0">
              <a:solidFill>
                <a:sysClr val="windowText" lastClr="000000"/>
              </a:solidFill>
            </a:endParaRPr>
          </a:p>
        </p:txBody>
      </p:sp>
      <p:sp>
        <p:nvSpPr>
          <p:cNvPr id="10" name="Freeform 5"/>
          <p:cNvSpPr/>
          <p:nvPr/>
        </p:nvSpPr>
        <p:spPr bwMode="auto">
          <a:xfrm rot="5400000">
            <a:off x="1007664" y="1824902"/>
            <a:ext cx="2524679" cy="225241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noFill/>
          <a:ln w="9525" cap="flat">
            <a:solidFill>
              <a:schemeClr val="bg1">
                <a:lumMod val="75000"/>
              </a:schemeClr>
            </a:solidFill>
            <a:prstDash val="solid"/>
            <a:miter lim="800000"/>
          </a:ln>
        </p:spPr>
        <p:txBody>
          <a:bodyPr vert="horz" wrap="square" lIns="91356" tIns="45676" rIns="91356" bIns="45676" numCol="1" anchor="t" anchorCtr="0" compatLnSpc="1"/>
          <a:lstStyle/>
          <a:p>
            <a:pPr defTabSz="913130">
              <a:defRPr/>
            </a:pPr>
            <a:endParaRPr lang="zh-CN" altLang="en-US" kern="0" dirty="0">
              <a:solidFill>
                <a:sysClr val="windowText" lastClr="000000"/>
              </a:solidFill>
            </a:endParaRPr>
          </a:p>
        </p:txBody>
      </p:sp>
      <p:sp>
        <p:nvSpPr>
          <p:cNvPr id="11" name="椭圆 10"/>
          <p:cNvSpPr/>
          <p:nvPr/>
        </p:nvSpPr>
        <p:spPr>
          <a:xfrm>
            <a:off x="2701698" y="1720164"/>
            <a:ext cx="427814" cy="427872"/>
          </a:xfrm>
          <a:prstGeom prst="ellipse">
            <a:avLst/>
          </a:prstGeom>
          <a:solidFill>
            <a:schemeClr val="accent2"/>
          </a:solidFill>
          <a:ln w="25400" cap="flat" cmpd="sng" algn="ctr">
            <a:solidFill>
              <a:schemeClr val="bg1"/>
            </a:solidFill>
            <a:prstDash val="solid"/>
          </a:ln>
          <a:effectLst/>
        </p:spPr>
        <p:txBody>
          <a:bodyPr lIns="68519" tIns="34259" rIns="68519" bIns="34259" rtlCol="0" anchor="ctr"/>
          <a:lstStyle/>
          <a:p>
            <a:pPr algn="ctr" defTabSz="913130">
              <a:defRPr/>
            </a:pPr>
            <a:r>
              <a:rPr lang="en-US" altLang="zh-CN" b="1" kern="0" dirty="0">
                <a:solidFill>
                  <a:sysClr val="window" lastClr="FFFFFF"/>
                </a:solidFill>
                <a:latin typeface="微软雅黑" panose="020B0503020204020204" pitchFamily="34" charset="-122"/>
                <a:ea typeface="微软雅黑" panose="020B0503020204020204" pitchFamily="34" charset="-122"/>
              </a:rPr>
              <a:t>1</a:t>
            </a:r>
            <a:endParaRPr lang="zh-CN" altLang="en-US" b="1" kern="0" dirty="0">
              <a:solidFill>
                <a:sysClr val="window" lastClr="FFFFFF"/>
              </a:solidFill>
              <a:latin typeface="微软雅黑" panose="020B0503020204020204" pitchFamily="34" charset="-122"/>
              <a:ea typeface="微软雅黑" panose="020B0503020204020204" pitchFamily="34" charset="-122"/>
            </a:endParaRPr>
          </a:p>
        </p:txBody>
      </p:sp>
      <p:sp>
        <p:nvSpPr>
          <p:cNvPr id="12" name="椭圆 11"/>
          <p:cNvSpPr/>
          <p:nvPr/>
        </p:nvSpPr>
        <p:spPr>
          <a:xfrm>
            <a:off x="3246294" y="2737179"/>
            <a:ext cx="427814" cy="427872"/>
          </a:xfrm>
          <a:prstGeom prst="ellipse">
            <a:avLst/>
          </a:prstGeom>
          <a:solidFill>
            <a:schemeClr val="accent2"/>
          </a:solidFill>
          <a:ln w="25400" cap="flat" cmpd="sng" algn="ctr">
            <a:solidFill>
              <a:schemeClr val="bg1"/>
            </a:solidFill>
            <a:prstDash val="solid"/>
          </a:ln>
          <a:effectLst/>
        </p:spPr>
        <p:txBody>
          <a:bodyPr lIns="68519" tIns="34259" rIns="68519" bIns="34259" rtlCol="0" anchor="ctr"/>
          <a:lstStyle/>
          <a:p>
            <a:pPr algn="ctr" defTabSz="913130">
              <a:defRPr/>
            </a:pPr>
            <a:r>
              <a:rPr lang="en-US" altLang="zh-CN" b="1" kern="0" dirty="0">
                <a:solidFill>
                  <a:sysClr val="window" lastClr="FFFFFF"/>
                </a:solidFill>
                <a:latin typeface="微软雅黑" panose="020B0503020204020204" pitchFamily="34" charset="-122"/>
                <a:ea typeface="微软雅黑" panose="020B0503020204020204" pitchFamily="34" charset="-122"/>
              </a:rPr>
              <a:t>2</a:t>
            </a:r>
            <a:endParaRPr lang="zh-CN" altLang="en-US" b="1" kern="0" dirty="0">
              <a:solidFill>
                <a:sysClr val="window" lastClr="FFFFFF"/>
              </a:solidFill>
              <a:latin typeface="微软雅黑" panose="020B0503020204020204" pitchFamily="34" charset="-122"/>
              <a:ea typeface="微软雅黑" panose="020B0503020204020204" pitchFamily="34" charset="-122"/>
            </a:endParaRPr>
          </a:p>
        </p:txBody>
      </p:sp>
      <p:sp>
        <p:nvSpPr>
          <p:cNvPr id="13" name="椭圆 12"/>
          <p:cNvSpPr/>
          <p:nvPr/>
        </p:nvSpPr>
        <p:spPr>
          <a:xfrm>
            <a:off x="2701698" y="3748175"/>
            <a:ext cx="427814" cy="427872"/>
          </a:xfrm>
          <a:prstGeom prst="ellipse">
            <a:avLst/>
          </a:prstGeom>
          <a:solidFill>
            <a:schemeClr val="accent2"/>
          </a:solidFill>
          <a:ln w="25400" cap="flat" cmpd="sng" algn="ctr">
            <a:solidFill>
              <a:schemeClr val="bg1"/>
            </a:solidFill>
            <a:prstDash val="solid"/>
          </a:ln>
          <a:effectLst/>
        </p:spPr>
        <p:txBody>
          <a:bodyPr lIns="68519" tIns="34259" rIns="68519" bIns="34259" rtlCol="0" anchor="ctr"/>
          <a:lstStyle/>
          <a:p>
            <a:pPr algn="ctr" defTabSz="913130">
              <a:defRPr/>
            </a:pPr>
            <a:r>
              <a:rPr lang="en-US" altLang="zh-CN" b="1" kern="0" dirty="0">
                <a:solidFill>
                  <a:sysClr val="window" lastClr="FFFFFF"/>
                </a:solidFill>
                <a:latin typeface="微软雅黑" panose="020B0503020204020204" pitchFamily="34" charset="-122"/>
                <a:ea typeface="微软雅黑" panose="020B0503020204020204" pitchFamily="34" charset="-122"/>
              </a:rPr>
              <a:t>3</a:t>
            </a:r>
            <a:endParaRPr lang="zh-CN" altLang="en-US" b="1" kern="0" dirty="0">
              <a:solidFill>
                <a:sysClr val="window" lastClr="FFFFFF"/>
              </a:solidFill>
              <a:latin typeface="微软雅黑" panose="020B0503020204020204" pitchFamily="34" charset="-122"/>
              <a:ea typeface="微软雅黑" panose="020B0503020204020204" pitchFamily="34" charset="-122"/>
            </a:endParaRPr>
          </a:p>
        </p:txBody>
      </p:sp>
      <p:grpSp>
        <p:nvGrpSpPr>
          <p:cNvPr id="2" name="组合 13"/>
          <p:cNvGrpSpPr/>
          <p:nvPr/>
        </p:nvGrpSpPr>
        <p:grpSpPr>
          <a:xfrm>
            <a:off x="3129516" y="1756763"/>
            <a:ext cx="1051729" cy="354665"/>
            <a:chOff x="3513818" y="1963801"/>
            <a:chExt cx="1051729" cy="354618"/>
          </a:xfrm>
        </p:grpSpPr>
        <p:cxnSp>
          <p:nvCxnSpPr>
            <p:cNvPr id="15" name="直接连接符 14"/>
            <p:cNvCxnSpPr/>
            <p:nvPr/>
          </p:nvCxnSpPr>
          <p:spPr>
            <a:xfrm>
              <a:off x="3513818" y="2141110"/>
              <a:ext cx="1051729" cy="0"/>
            </a:xfrm>
            <a:prstGeom prst="line">
              <a:avLst/>
            </a:prstGeom>
            <a:noFill/>
            <a:ln w="9525" cap="flat" cmpd="sng" algn="ctr">
              <a:solidFill>
                <a:srgbClr val="325F0B"/>
              </a:solidFill>
              <a:prstDash val="sysDot"/>
              <a:headEnd type="none" w="med" len="med"/>
              <a:tailEnd type="none" w="med" len="med"/>
            </a:ln>
            <a:effectLst/>
          </p:spPr>
        </p:cxnSp>
        <p:cxnSp>
          <p:nvCxnSpPr>
            <p:cNvPr id="16" name="直接连接符 15"/>
            <p:cNvCxnSpPr/>
            <p:nvPr/>
          </p:nvCxnSpPr>
          <p:spPr>
            <a:xfrm>
              <a:off x="4565547" y="1963801"/>
              <a:ext cx="0" cy="354618"/>
            </a:xfrm>
            <a:prstGeom prst="line">
              <a:avLst/>
            </a:prstGeom>
            <a:noFill/>
            <a:ln w="9525" cap="flat" cmpd="sng" algn="ctr">
              <a:solidFill>
                <a:srgbClr val="325F0B"/>
              </a:solidFill>
              <a:prstDash val="sysDot"/>
              <a:headEnd type="none" w="med" len="med"/>
              <a:tailEnd type="none" w="med" len="med"/>
            </a:ln>
            <a:effectLst/>
          </p:spPr>
        </p:cxnSp>
      </p:grpSp>
      <p:sp>
        <p:nvSpPr>
          <p:cNvPr id="17" name="TextBox 64"/>
          <p:cNvSpPr txBox="1"/>
          <p:nvPr/>
        </p:nvSpPr>
        <p:spPr>
          <a:xfrm>
            <a:off x="4886445" y="2622029"/>
            <a:ext cx="3384378" cy="623140"/>
          </a:xfrm>
          <a:prstGeom prst="rect">
            <a:avLst/>
          </a:prstGeom>
          <a:noFill/>
        </p:spPr>
        <p:txBody>
          <a:bodyPr wrap="square" lIns="0" tIns="0" rIns="0" bIns="0" rtlCol="0">
            <a:spAutoFit/>
          </a:bodyPr>
          <a:lstStyle>
            <a:defPPr>
              <a:defRPr lang="zh-CN"/>
            </a:defPPr>
            <a:lvl1pPr>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just" defTabSz="684530">
              <a:lnSpc>
                <a:spcPct val="150000"/>
              </a:lnSpc>
              <a:defRPr/>
            </a:pPr>
            <a:r>
              <a:rPr lang="zh-CN" altLang="en-US" sz="900" dirty="0">
                <a:solidFill>
                  <a:schemeClr val="tx1">
                    <a:lumMod val="50000"/>
                    <a:lumOff val="50000"/>
                  </a:schemeClr>
                </a:solidFill>
              </a:rPr>
              <a:t>添加适当的文字，一页的文字最好不要超过</a:t>
            </a:r>
            <a:r>
              <a:rPr lang="en-US" altLang="zh-CN" sz="900" dirty="0">
                <a:solidFill>
                  <a:schemeClr val="tx1">
                    <a:lumMod val="50000"/>
                    <a:lumOff val="50000"/>
                  </a:schemeClr>
                </a:solidFill>
              </a:rPr>
              <a:t>200,</a:t>
            </a:r>
            <a:r>
              <a:rPr lang="zh-CN" altLang="en-US" sz="900" dirty="0">
                <a:solidFill>
                  <a:schemeClr val="tx1">
                    <a:lumMod val="50000"/>
                    <a:lumOff val="50000"/>
                  </a:schemeClr>
                </a:solidFill>
              </a:rPr>
              <a:t>添加适当的文字，添加适当的文字添加适当的文字，一页的文字最好不要超过</a:t>
            </a:r>
            <a:r>
              <a:rPr lang="en-US" altLang="zh-CN" sz="900" dirty="0">
                <a:solidFill>
                  <a:schemeClr val="tx1">
                    <a:lumMod val="50000"/>
                    <a:lumOff val="50000"/>
                  </a:schemeClr>
                </a:solidFill>
              </a:rPr>
              <a:t>200,</a:t>
            </a:r>
            <a:r>
              <a:rPr lang="zh-CN" altLang="en-US" sz="900" dirty="0">
                <a:solidFill>
                  <a:schemeClr val="tx1">
                    <a:lumMod val="50000"/>
                    <a:lumOff val="50000"/>
                  </a:schemeClr>
                </a:solidFill>
              </a:rPr>
              <a:t>添加适当的文字</a:t>
            </a:r>
            <a:endParaRPr lang="zh-CN" altLang="en-US" sz="900" kern="0" dirty="0">
              <a:solidFill>
                <a:schemeClr val="tx1">
                  <a:lumMod val="50000"/>
                  <a:lumOff val="50000"/>
                </a:schemeClr>
              </a:solidFill>
            </a:endParaRPr>
          </a:p>
        </p:txBody>
      </p:sp>
      <p:sp>
        <p:nvSpPr>
          <p:cNvPr id="18" name="TextBox 65"/>
          <p:cNvSpPr txBox="1"/>
          <p:nvPr/>
        </p:nvSpPr>
        <p:spPr>
          <a:xfrm>
            <a:off x="4380676" y="3675564"/>
            <a:ext cx="3384378" cy="623140"/>
          </a:xfrm>
          <a:prstGeom prst="rect">
            <a:avLst/>
          </a:prstGeom>
          <a:noFill/>
        </p:spPr>
        <p:txBody>
          <a:bodyPr wrap="square" lIns="0" tIns="0" rIns="0" bIns="0" rtlCol="0">
            <a:spAutoFit/>
          </a:bodyPr>
          <a:lstStyle>
            <a:defPPr>
              <a:defRPr lang="zh-CN"/>
            </a:defPPr>
            <a:lvl1pPr>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just" defTabSz="684530">
              <a:lnSpc>
                <a:spcPct val="150000"/>
              </a:lnSpc>
              <a:defRPr/>
            </a:pPr>
            <a:r>
              <a:rPr lang="zh-CN" altLang="en-US" sz="900" dirty="0">
                <a:solidFill>
                  <a:schemeClr val="tx1">
                    <a:lumMod val="50000"/>
                    <a:lumOff val="50000"/>
                  </a:schemeClr>
                </a:solidFill>
              </a:rPr>
              <a:t>添加适当的文字，一页的文字最好不要超过</a:t>
            </a:r>
            <a:r>
              <a:rPr lang="en-US" altLang="zh-CN" sz="900" dirty="0">
                <a:solidFill>
                  <a:schemeClr val="tx1">
                    <a:lumMod val="50000"/>
                    <a:lumOff val="50000"/>
                  </a:schemeClr>
                </a:solidFill>
              </a:rPr>
              <a:t>200,</a:t>
            </a:r>
            <a:r>
              <a:rPr lang="zh-CN" altLang="en-US" sz="900" dirty="0">
                <a:solidFill>
                  <a:schemeClr val="tx1">
                    <a:lumMod val="50000"/>
                    <a:lumOff val="50000"/>
                  </a:schemeClr>
                </a:solidFill>
              </a:rPr>
              <a:t>添加适当的文字，添加适当的文字添加适当的文字，一页的文字最好不要超过</a:t>
            </a:r>
            <a:r>
              <a:rPr lang="en-US" altLang="zh-CN" sz="900" dirty="0">
                <a:solidFill>
                  <a:schemeClr val="tx1">
                    <a:lumMod val="50000"/>
                    <a:lumOff val="50000"/>
                  </a:schemeClr>
                </a:solidFill>
              </a:rPr>
              <a:t>200,</a:t>
            </a:r>
            <a:r>
              <a:rPr lang="zh-CN" altLang="en-US" sz="900" dirty="0">
                <a:solidFill>
                  <a:schemeClr val="tx1">
                    <a:lumMod val="50000"/>
                    <a:lumOff val="50000"/>
                  </a:schemeClr>
                </a:solidFill>
              </a:rPr>
              <a:t>添加适当的文字</a:t>
            </a:r>
            <a:endParaRPr lang="zh-CN" altLang="en-US" sz="900" kern="0" dirty="0">
              <a:solidFill>
                <a:schemeClr val="tx1">
                  <a:lumMod val="50000"/>
                  <a:lumOff val="50000"/>
                </a:schemeClr>
              </a:solidFill>
            </a:endParaRPr>
          </a:p>
        </p:txBody>
      </p:sp>
      <p:grpSp>
        <p:nvGrpSpPr>
          <p:cNvPr id="3" name="组合 18"/>
          <p:cNvGrpSpPr/>
          <p:nvPr/>
        </p:nvGrpSpPr>
        <p:grpSpPr>
          <a:xfrm>
            <a:off x="3678687" y="2773778"/>
            <a:ext cx="1051729" cy="354665"/>
            <a:chOff x="3513818" y="1963801"/>
            <a:chExt cx="1051729" cy="354618"/>
          </a:xfrm>
        </p:grpSpPr>
        <p:cxnSp>
          <p:nvCxnSpPr>
            <p:cNvPr id="20" name="直接连接符 19"/>
            <p:cNvCxnSpPr/>
            <p:nvPr/>
          </p:nvCxnSpPr>
          <p:spPr>
            <a:xfrm>
              <a:off x="3513818" y="2141110"/>
              <a:ext cx="1051729" cy="0"/>
            </a:xfrm>
            <a:prstGeom prst="line">
              <a:avLst/>
            </a:prstGeom>
            <a:noFill/>
            <a:ln w="6350" cap="flat" cmpd="sng" algn="ctr">
              <a:solidFill>
                <a:srgbClr val="325F0B"/>
              </a:solidFill>
              <a:prstDash val="sysDot"/>
              <a:headEnd type="none" w="med" len="med"/>
              <a:tailEnd type="none" w="med" len="med"/>
            </a:ln>
            <a:effectLst/>
          </p:spPr>
        </p:cxnSp>
        <p:cxnSp>
          <p:nvCxnSpPr>
            <p:cNvPr id="21" name="直接连接符 20"/>
            <p:cNvCxnSpPr/>
            <p:nvPr/>
          </p:nvCxnSpPr>
          <p:spPr>
            <a:xfrm>
              <a:off x="4565547" y="1963801"/>
              <a:ext cx="0" cy="354618"/>
            </a:xfrm>
            <a:prstGeom prst="line">
              <a:avLst/>
            </a:prstGeom>
            <a:noFill/>
            <a:ln w="6350" cap="flat" cmpd="sng" algn="ctr">
              <a:solidFill>
                <a:srgbClr val="325F0B"/>
              </a:solidFill>
              <a:prstDash val="sysDot"/>
              <a:headEnd type="none" w="med" len="med"/>
              <a:tailEnd type="none" w="med" len="med"/>
            </a:ln>
            <a:effectLst/>
          </p:spPr>
        </p:cxnSp>
      </p:grpSp>
      <p:grpSp>
        <p:nvGrpSpPr>
          <p:cNvPr id="4" name="组合 21"/>
          <p:cNvGrpSpPr/>
          <p:nvPr/>
        </p:nvGrpSpPr>
        <p:grpSpPr>
          <a:xfrm>
            <a:off x="3129516" y="3784773"/>
            <a:ext cx="1051729" cy="354665"/>
            <a:chOff x="3513818" y="1963801"/>
            <a:chExt cx="1051729" cy="354618"/>
          </a:xfrm>
        </p:grpSpPr>
        <p:cxnSp>
          <p:nvCxnSpPr>
            <p:cNvPr id="23" name="直接连接符 22"/>
            <p:cNvCxnSpPr/>
            <p:nvPr/>
          </p:nvCxnSpPr>
          <p:spPr>
            <a:xfrm>
              <a:off x="3513818" y="2141110"/>
              <a:ext cx="1051729" cy="0"/>
            </a:xfrm>
            <a:prstGeom prst="line">
              <a:avLst/>
            </a:prstGeom>
            <a:noFill/>
            <a:ln w="9525" cap="flat" cmpd="sng" algn="ctr">
              <a:solidFill>
                <a:srgbClr val="325F0B"/>
              </a:solidFill>
              <a:prstDash val="sysDot"/>
              <a:headEnd type="none" w="med" len="med"/>
              <a:tailEnd type="none" w="med" len="med"/>
            </a:ln>
            <a:effectLst/>
          </p:spPr>
        </p:cxnSp>
        <p:cxnSp>
          <p:nvCxnSpPr>
            <p:cNvPr id="24" name="直接连接符 23"/>
            <p:cNvCxnSpPr/>
            <p:nvPr/>
          </p:nvCxnSpPr>
          <p:spPr>
            <a:xfrm>
              <a:off x="4565547" y="1963801"/>
              <a:ext cx="0" cy="354618"/>
            </a:xfrm>
            <a:prstGeom prst="line">
              <a:avLst/>
            </a:prstGeom>
            <a:noFill/>
            <a:ln w="9525" cap="flat" cmpd="sng" algn="ctr">
              <a:solidFill>
                <a:srgbClr val="325F0B"/>
              </a:solidFill>
              <a:prstDash val="sysDot"/>
              <a:headEnd type="none" w="med" len="med"/>
              <a:tailEnd type="none" w="med" len="med"/>
            </a:ln>
            <a:effectLst/>
          </p:spPr>
        </p:cxnSp>
      </p:grpSp>
    </p:spTree>
    <p:custDataLst>
      <p:tags r:id="rId1"/>
    </p:custDataLst>
    <p:extLst>
      <p:ext uri="{BB962C8B-B14F-4D97-AF65-F5344CB8AC3E}">
        <p14:creationId xmlns:p14="http://schemas.microsoft.com/office/powerpoint/2010/main" val="419727360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anim calcmode="lin" valueType="num">
                                      <p:cBhvr>
                                        <p:cTn id="10" dur="500" fill="hold"/>
                                        <p:tgtEl>
                                          <p:spTgt spid="10"/>
                                        </p:tgtEl>
                                        <p:attrNameLst>
                                          <p:attrName>ppt_x</p:attrName>
                                        </p:attrNameLst>
                                      </p:cBhvr>
                                      <p:tavLst>
                                        <p:tav tm="0">
                                          <p:val>
                                            <p:fltVal val="0.5"/>
                                          </p:val>
                                        </p:tav>
                                        <p:tav tm="100000">
                                          <p:val>
                                            <p:strVal val="#ppt_x"/>
                                          </p:val>
                                        </p:tav>
                                      </p:tavLst>
                                    </p:anim>
                                    <p:anim calcmode="lin" valueType="num">
                                      <p:cBhvr>
                                        <p:cTn id="11" dur="500" fill="hold"/>
                                        <p:tgtEl>
                                          <p:spTgt spid="10"/>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anim calcmode="lin" valueType="num">
                                      <p:cBhvr>
                                        <p:cTn id="17" dur="500" fill="hold"/>
                                        <p:tgtEl>
                                          <p:spTgt spid="7"/>
                                        </p:tgtEl>
                                        <p:attrNameLst>
                                          <p:attrName>ppt_x</p:attrName>
                                        </p:attrNameLst>
                                      </p:cBhvr>
                                      <p:tavLst>
                                        <p:tav tm="0">
                                          <p:val>
                                            <p:fltVal val="0.5"/>
                                          </p:val>
                                        </p:tav>
                                        <p:tav tm="100000">
                                          <p:val>
                                            <p:strVal val="#ppt_x"/>
                                          </p:val>
                                        </p:tav>
                                      </p:tavLst>
                                    </p:anim>
                                    <p:anim calcmode="lin" valueType="num">
                                      <p:cBhvr>
                                        <p:cTn id="18" dur="500" fill="hold"/>
                                        <p:tgtEl>
                                          <p:spTgt spid="7"/>
                                        </p:tgtEl>
                                        <p:attrNameLst>
                                          <p:attrName>ppt_y</p:attrName>
                                        </p:attrNameLst>
                                      </p:cBhvr>
                                      <p:tavLst>
                                        <p:tav tm="0">
                                          <p:val>
                                            <p:fltVal val="0.5"/>
                                          </p:val>
                                        </p:tav>
                                        <p:tav tm="100000">
                                          <p:val>
                                            <p:strVal val="#ppt_y"/>
                                          </p:val>
                                        </p:tav>
                                      </p:tavLst>
                                    </p:anim>
                                  </p:childTnLst>
                                </p:cTn>
                              </p:par>
                            </p:childTnLst>
                          </p:cTn>
                        </p:par>
                        <p:par>
                          <p:cTn id="19" fill="hold">
                            <p:stCondLst>
                              <p:cond delay="500"/>
                            </p:stCondLst>
                            <p:childTnLst>
                              <p:par>
                                <p:cTn id="20" presetID="53" presetClass="entr" presetSubtype="16"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grpId="0" nodeType="withEffect">
                                  <p:stCondLst>
                                    <p:cond delay="20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par>
                                <p:cTn id="30" presetID="53" presetClass="entr" presetSubtype="16" fill="hold" grpId="0" nodeType="withEffect">
                                  <p:stCondLst>
                                    <p:cond delay="40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childTnLst>
                          </p:cTn>
                        </p:par>
                        <p:par>
                          <p:cTn id="35" fill="hold">
                            <p:stCondLst>
                              <p:cond delay="1400"/>
                            </p:stCondLst>
                            <p:childTnLst>
                              <p:par>
                                <p:cTn id="36" presetID="22" presetClass="entr" presetSubtype="8"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left)">
                                      <p:cBhvr>
                                        <p:cTn id="38" dur="500"/>
                                        <p:tgtEl>
                                          <p:spTgt spid="2"/>
                                        </p:tgtEl>
                                      </p:cBhvr>
                                    </p:animEffect>
                                  </p:childTnLst>
                                </p:cTn>
                              </p:par>
                              <p:par>
                                <p:cTn id="39" presetID="2" presetClass="entr" presetSubtype="2" decel="53300"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750" fill="hold"/>
                                        <p:tgtEl>
                                          <p:spTgt spid="6"/>
                                        </p:tgtEl>
                                        <p:attrNameLst>
                                          <p:attrName>ppt_x</p:attrName>
                                        </p:attrNameLst>
                                      </p:cBhvr>
                                      <p:tavLst>
                                        <p:tav tm="0">
                                          <p:val>
                                            <p:strVal val="1+#ppt_w/2"/>
                                          </p:val>
                                        </p:tav>
                                        <p:tav tm="100000">
                                          <p:val>
                                            <p:strVal val="#ppt_x"/>
                                          </p:val>
                                        </p:tav>
                                      </p:tavLst>
                                    </p:anim>
                                    <p:anim calcmode="lin" valueType="num">
                                      <p:cBhvr additive="base">
                                        <p:cTn id="42" dur="750" fill="hold"/>
                                        <p:tgtEl>
                                          <p:spTgt spid="6"/>
                                        </p:tgtEl>
                                        <p:attrNameLst>
                                          <p:attrName>ppt_y</p:attrName>
                                        </p:attrNameLst>
                                      </p:cBhvr>
                                      <p:tavLst>
                                        <p:tav tm="0">
                                          <p:val>
                                            <p:strVal val="#ppt_y"/>
                                          </p:val>
                                        </p:tav>
                                        <p:tav tm="100000">
                                          <p:val>
                                            <p:strVal val="#ppt_y"/>
                                          </p:val>
                                        </p:tav>
                                      </p:tavLst>
                                    </p:anim>
                                  </p:childTnLst>
                                </p:cTn>
                              </p:par>
                            </p:childTnLst>
                          </p:cTn>
                        </p:par>
                        <p:par>
                          <p:cTn id="43" fill="hold">
                            <p:stCondLst>
                              <p:cond delay="2150"/>
                            </p:stCondLst>
                            <p:childTnLst>
                              <p:par>
                                <p:cTn id="44" presetID="22" presetClass="entr" presetSubtype="8" fill="hold" nodeType="after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wipe(left)">
                                      <p:cBhvr>
                                        <p:cTn id="46" dur="500"/>
                                        <p:tgtEl>
                                          <p:spTgt spid="3"/>
                                        </p:tgtEl>
                                      </p:cBhvr>
                                    </p:animEffect>
                                  </p:childTnLst>
                                </p:cTn>
                              </p:par>
                              <p:par>
                                <p:cTn id="47" presetID="2" presetClass="entr" presetSubtype="2" decel="5330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750" fill="hold"/>
                                        <p:tgtEl>
                                          <p:spTgt spid="17"/>
                                        </p:tgtEl>
                                        <p:attrNameLst>
                                          <p:attrName>ppt_x</p:attrName>
                                        </p:attrNameLst>
                                      </p:cBhvr>
                                      <p:tavLst>
                                        <p:tav tm="0">
                                          <p:val>
                                            <p:strVal val="1+#ppt_w/2"/>
                                          </p:val>
                                        </p:tav>
                                        <p:tav tm="100000">
                                          <p:val>
                                            <p:strVal val="#ppt_x"/>
                                          </p:val>
                                        </p:tav>
                                      </p:tavLst>
                                    </p:anim>
                                    <p:anim calcmode="lin" valueType="num">
                                      <p:cBhvr additive="base">
                                        <p:cTn id="50" dur="750" fill="hold"/>
                                        <p:tgtEl>
                                          <p:spTgt spid="17"/>
                                        </p:tgtEl>
                                        <p:attrNameLst>
                                          <p:attrName>ppt_y</p:attrName>
                                        </p:attrNameLst>
                                      </p:cBhvr>
                                      <p:tavLst>
                                        <p:tav tm="0">
                                          <p:val>
                                            <p:strVal val="#ppt_y"/>
                                          </p:val>
                                        </p:tav>
                                        <p:tav tm="100000">
                                          <p:val>
                                            <p:strVal val="#ppt_y"/>
                                          </p:val>
                                        </p:tav>
                                      </p:tavLst>
                                    </p:anim>
                                  </p:childTnLst>
                                </p:cTn>
                              </p:par>
                            </p:childTnLst>
                          </p:cTn>
                        </p:par>
                        <p:par>
                          <p:cTn id="51" fill="hold">
                            <p:stCondLst>
                              <p:cond delay="2900"/>
                            </p:stCondLst>
                            <p:childTnLst>
                              <p:par>
                                <p:cTn id="52" presetID="22" presetClass="entr" presetSubtype="8" fill="hold" nodeType="after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wipe(left)">
                                      <p:cBhvr>
                                        <p:cTn id="54" dur="500"/>
                                        <p:tgtEl>
                                          <p:spTgt spid="4"/>
                                        </p:tgtEl>
                                      </p:cBhvr>
                                    </p:animEffect>
                                  </p:childTnLst>
                                </p:cTn>
                              </p:par>
                              <p:par>
                                <p:cTn id="55" presetID="2" presetClass="entr" presetSubtype="2" decel="53300"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additive="base">
                                        <p:cTn id="57" dur="750" fill="hold"/>
                                        <p:tgtEl>
                                          <p:spTgt spid="18"/>
                                        </p:tgtEl>
                                        <p:attrNameLst>
                                          <p:attrName>ppt_x</p:attrName>
                                        </p:attrNameLst>
                                      </p:cBhvr>
                                      <p:tavLst>
                                        <p:tav tm="0">
                                          <p:val>
                                            <p:strVal val="1+#ppt_w/2"/>
                                          </p:val>
                                        </p:tav>
                                        <p:tav tm="100000">
                                          <p:val>
                                            <p:strVal val="#ppt_x"/>
                                          </p:val>
                                        </p:tav>
                                      </p:tavLst>
                                    </p:anim>
                                    <p:anim calcmode="lin" valueType="num">
                                      <p:cBhvr additive="base">
                                        <p:cTn id="58" dur="75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0" grpId="0" animBg="1"/>
      <p:bldP spid="11" grpId="0" animBg="1"/>
      <p:bldP spid="12" grpId="0" animBg="1"/>
      <p:bldP spid="13" grpId="0" animBg="1"/>
      <p:bldP spid="17"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6B812635-DE4D-4A96-8B62-F03EDFFA2138}"/>
              </a:ext>
            </a:extLst>
          </p:cNvPr>
          <p:cNvPicPr>
            <a:picLocks noChangeAspect="1"/>
          </p:cNvPicPr>
          <p:nvPr/>
        </p:nvPicPr>
        <p:blipFill rotWithShape="1">
          <a:blip r:embed="rId5">
            <a:extLst>
              <a:ext uri="{28A0092B-C50C-407E-A947-70E740481C1C}">
                <a14:useLocalDpi xmlns:a14="http://schemas.microsoft.com/office/drawing/2010/main" val="0"/>
              </a:ext>
            </a:extLst>
          </a:blip>
          <a:srcRect l="25182" b="18798"/>
          <a:stretch/>
        </p:blipFill>
        <p:spPr>
          <a:xfrm>
            <a:off x="5003178" y="1519919"/>
            <a:ext cx="4140821" cy="3625169"/>
          </a:xfrm>
          <a:prstGeom prst="rect">
            <a:avLst/>
          </a:prstGeom>
        </p:spPr>
      </p:pic>
      <p:sp>
        <p:nvSpPr>
          <p:cNvPr id="7" name="矩形 6"/>
          <p:cNvSpPr/>
          <p:nvPr/>
        </p:nvSpPr>
        <p:spPr>
          <a:xfrm>
            <a:off x="2118164" y="2528928"/>
            <a:ext cx="4120426" cy="484107"/>
          </a:xfrm>
          <a:prstGeom prst="rect">
            <a:avLst/>
          </a:prstGeom>
        </p:spPr>
        <p:txBody>
          <a:bodyPr wrap="square">
            <a:spAutoFit/>
          </a:bodyPr>
          <a:lstStyle/>
          <a:p>
            <a:pPr>
              <a:lnSpc>
                <a:spcPct val="150000"/>
              </a:lnSpc>
            </a:pPr>
            <a:r>
              <a:rPr lang="zh-CN" altLang="en-US" sz="900" spc="225" dirty="0">
                <a:solidFill>
                  <a:schemeClr val="tx1">
                    <a:lumMod val="50000"/>
                    <a:lumOff val="50000"/>
                  </a:schemeClr>
                </a:solidFill>
                <a:latin typeface="微软雅黑" pitchFamily="34" charset="-122"/>
                <a:ea typeface="微软雅黑" pitchFamily="34" charset="-122"/>
              </a:rPr>
              <a:t>点击输入简要文字内容，文字内容需概括精炼，不用多余的文字修饰，言简意赅的说明该项内容</a:t>
            </a:r>
            <a:endParaRPr lang="zh-CN" altLang="en-US" sz="1400" dirty="0">
              <a:solidFill>
                <a:schemeClr val="tx1">
                  <a:lumMod val="50000"/>
                  <a:lumOff val="50000"/>
                </a:schemeClr>
              </a:solidFill>
              <a:latin typeface="微软雅黑" pitchFamily="34" charset="-122"/>
              <a:ea typeface="微软雅黑" pitchFamily="34" charset="-122"/>
            </a:endParaRPr>
          </a:p>
        </p:txBody>
      </p:sp>
      <p:sp>
        <p:nvSpPr>
          <p:cNvPr id="9" name="MH_Entry_1">
            <a:hlinkClick r:id="" action="ppaction://noaction"/>
            <a:extLst>
              <a:ext uri="{FF2B5EF4-FFF2-40B4-BE49-F238E27FC236}">
                <a16:creationId xmlns:a16="http://schemas.microsoft.com/office/drawing/2014/main" xmlns="" id="{F8B766E9-E916-44B7-B07D-8FE552C86D69}"/>
              </a:ext>
            </a:extLst>
          </p:cNvPr>
          <p:cNvSpPr txBox="1"/>
          <p:nvPr>
            <p:custDataLst>
              <p:tags r:id="rId1"/>
            </p:custDataLst>
          </p:nvPr>
        </p:nvSpPr>
        <p:spPr>
          <a:xfrm>
            <a:off x="2262180" y="1954394"/>
            <a:ext cx="2080022" cy="276529"/>
          </a:xfrm>
          <a:custGeom>
            <a:avLst/>
            <a:gdLst>
              <a:gd name="connsiteX0" fmla="*/ 0 w 2773194"/>
              <a:gd name="connsiteY0" fmla="*/ 0 h 253350"/>
              <a:gd name="connsiteX1" fmla="*/ 2508325 w 2773194"/>
              <a:gd name="connsiteY1" fmla="*/ 0 h 253350"/>
              <a:gd name="connsiteX2" fmla="*/ 2773194 w 2773194"/>
              <a:gd name="connsiteY2" fmla="*/ 253350 h 253350"/>
              <a:gd name="connsiteX3" fmla="*/ 0 w 2773194"/>
              <a:gd name="connsiteY3" fmla="*/ 253350 h 253350"/>
            </a:gdLst>
            <a:ahLst/>
            <a:cxnLst>
              <a:cxn ang="0">
                <a:pos x="connsiteX0" y="connsiteY0"/>
              </a:cxn>
              <a:cxn ang="0">
                <a:pos x="connsiteX1" y="connsiteY1"/>
              </a:cxn>
              <a:cxn ang="0">
                <a:pos x="connsiteX2" y="connsiteY2"/>
              </a:cxn>
              <a:cxn ang="0">
                <a:pos x="connsiteX3" y="connsiteY3"/>
              </a:cxn>
            </a:cxnLst>
            <a:rect l="l" t="t" r="r" b="b"/>
            <a:pathLst>
              <a:path w="2773194" h="253350">
                <a:moveTo>
                  <a:pt x="0" y="0"/>
                </a:moveTo>
                <a:lnTo>
                  <a:pt x="2508325" y="0"/>
                </a:lnTo>
                <a:lnTo>
                  <a:pt x="2773194" y="253350"/>
                </a:lnTo>
                <a:lnTo>
                  <a:pt x="0" y="253350"/>
                </a:lnTo>
                <a:close/>
              </a:path>
            </a:pathLst>
          </a:custGeom>
          <a:solidFill>
            <a:schemeClr val="accent1"/>
          </a:solidFill>
          <a:ln>
            <a:solidFill>
              <a:schemeClr val="accent1"/>
            </a:solidFill>
          </a:ln>
        </p:spPr>
        <p:txBody>
          <a:bodyPr wrap="square" lIns="54000" tIns="0" rIns="216000" bIns="0" anchor="ctr">
            <a:normAutofit/>
          </a:bodyPr>
          <a:lstStyle/>
          <a:p>
            <a:pPr lvl="0" algn="ctr"/>
            <a:r>
              <a:rPr lang="zh-CN" altLang="en-US" sz="1600" dirty="0">
                <a:solidFill>
                  <a:schemeClr val="bg1"/>
                </a:solidFill>
                <a:latin typeface="微软雅黑" pitchFamily="34" charset="-122"/>
                <a:ea typeface="微软雅黑" pitchFamily="34" charset="-122"/>
                <a:sym typeface="Arial" panose="020B0604020202020204" pitchFamily="34" charset="0"/>
              </a:rPr>
              <a:t>单击此处添加标题</a:t>
            </a:r>
            <a:endParaRPr lang="en-US" altLang="zh-CN" sz="1600" dirty="0">
              <a:solidFill>
                <a:schemeClr val="bg1"/>
              </a:solidFill>
              <a:latin typeface="微软雅黑" pitchFamily="34" charset="-122"/>
              <a:ea typeface="微软雅黑" pitchFamily="34" charset="-122"/>
              <a:sym typeface="Arial" panose="020B0604020202020204" pitchFamily="34" charset="0"/>
            </a:endParaRPr>
          </a:p>
        </p:txBody>
      </p:sp>
      <p:sp>
        <p:nvSpPr>
          <p:cNvPr id="10" name="MH_Number_1">
            <a:hlinkClick r:id="" action="ppaction://noaction"/>
            <a:extLst>
              <a:ext uri="{FF2B5EF4-FFF2-40B4-BE49-F238E27FC236}">
                <a16:creationId xmlns:a16="http://schemas.microsoft.com/office/drawing/2014/main" xmlns="" id="{9D1A5690-EC4D-4A78-B1E2-CEF648B1CDB4}"/>
              </a:ext>
            </a:extLst>
          </p:cNvPr>
          <p:cNvSpPr/>
          <p:nvPr>
            <p:custDataLst>
              <p:tags r:id="rId2"/>
            </p:custDataLst>
          </p:nvPr>
        </p:nvSpPr>
        <p:spPr>
          <a:xfrm>
            <a:off x="4323151" y="1846382"/>
            <a:ext cx="1120350" cy="384541"/>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9525" cap="sq">
            <a:solidFill>
              <a:schemeClr val="accent1"/>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4290" rIns="0" bIns="34290" numCol="1" spcCol="0" rtlCol="0" fromWordArt="0" anchor="ctr" anchorCtr="0" forceAA="0" compatLnSpc="1">
            <a:prstTxWarp prst="textNoShape">
              <a:avLst/>
            </a:prstTxWarp>
            <a:noAutofit/>
          </a:bodyPr>
          <a:lstStyle/>
          <a:p>
            <a:pPr lvl="0" algn="ctr">
              <a:spcBef>
                <a:spcPct val="0"/>
              </a:spcBef>
            </a:pPr>
            <a:r>
              <a:rPr lang="en-US" altLang="zh-CN" b="1" dirty="0">
                <a:solidFill>
                  <a:schemeClr val="accent1"/>
                </a:solidFill>
                <a:cs typeface="Times New Roman" panose="02020603050405020304" pitchFamily="18" charset="0"/>
              </a:rPr>
              <a:t>Part 3</a:t>
            </a:r>
            <a:endParaRPr lang="zh-CN" altLang="en-US" b="1" dirty="0">
              <a:solidFill>
                <a:schemeClr val="accent1"/>
              </a:solidFill>
              <a:cs typeface="Times New Roman" panose="02020603050405020304" pitchFamily="18" charset="0"/>
            </a:endParaRPr>
          </a:p>
        </p:txBody>
      </p:sp>
      <p:pic>
        <p:nvPicPr>
          <p:cNvPr id="6" name="图片 5">
            <a:extLst>
              <a:ext uri="{FF2B5EF4-FFF2-40B4-BE49-F238E27FC236}">
                <a16:creationId xmlns:a16="http://schemas.microsoft.com/office/drawing/2014/main" xmlns="" id="{5BEE565B-20E7-4301-977F-F0EEC52AA75A}"/>
              </a:ext>
            </a:extLst>
          </p:cNvPr>
          <p:cNvPicPr>
            <a:picLocks noChangeAspect="1"/>
          </p:cNvPicPr>
          <p:nvPr/>
        </p:nvPicPr>
        <p:blipFill rotWithShape="1">
          <a:blip r:embed="rId5">
            <a:extLst>
              <a:ext uri="{28A0092B-C50C-407E-A947-70E740481C1C}">
                <a14:useLocalDpi xmlns:a14="http://schemas.microsoft.com/office/drawing/2010/main" val="0"/>
              </a:ext>
            </a:extLst>
          </a:blip>
          <a:srcRect r="76065" b="18798"/>
          <a:stretch/>
        </p:blipFill>
        <p:spPr>
          <a:xfrm>
            <a:off x="185471" y="1519919"/>
            <a:ext cx="1324665" cy="3625169"/>
          </a:xfrm>
          <a:prstGeom prst="rect">
            <a:avLst/>
          </a:prstGeom>
        </p:spPr>
      </p:pic>
    </p:spTree>
    <p:extLst>
      <p:ext uri="{BB962C8B-B14F-4D97-AF65-F5344CB8AC3E}">
        <p14:creationId xmlns:p14="http://schemas.microsoft.com/office/powerpoint/2010/main" val="21996214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3"/>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par>
                          <p:cTn id="22" fill="hold">
                            <p:stCondLst>
                              <p:cond delay="1500"/>
                            </p:stCondLst>
                            <p:childTnLst>
                              <p:par>
                                <p:cTn id="23" presetID="39" presetClass="entr" presetSubtype="0" accel="10000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26" dur="5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27" dur="5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2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p:cNvGrpSpPr>
            <a:grpSpLocks/>
          </p:cNvGrpSpPr>
          <p:nvPr/>
        </p:nvGrpSpPr>
        <p:grpSpPr bwMode="auto">
          <a:xfrm>
            <a:off x="6043413" y="2271562"/>
            <a:ext cx="2901950" cy="1421493"/>
            <a:chOff x="6084167" y="1925354"/>
            <a:chExt cx="3070586" cy="1935163"/>
          </a:xfrm>
        </p:grpSpPr>
        <p:sp>
          <p:nvSpPr>
            <p:cNvPr id="38929" name="KMA1D1FEAF"/>
            <p:cNvSpPr>
              <a:spLocks noChangeArrowheads="1"/>
            </p:cNvSpPr>
            <p:nvPr/>
          </p:nvSpPr>
          <p:spPr bwMode="ltGray">
            <a:xfrm>
              <a:off x="6084167" y="1925354"/>
              <a:ext cx="2756794" cy="1935163"/>
            </a:xfrm>
            <a:prstGeom prst="rect">
              <a:avLst/>
            </a:prstGeom>
            <a:solidFill>
              <a:schemeClr val="accent3"/>
            </a:solidFill>
            <a:ln w="19050">
              <a:noFill/>
              <a:miter lim="800000"/>
              <a:headEnd/>
              <a:tailEnd/>
            </a:ln>
          </p:spPr>
          <p:txBody>
            <a:bodyPr wrap="none" lIns="97183" tIns="97183" rIns="98065" bIns="97183"/>
            <a:lstStyle/>
            <a:p>
              <a:pPr>
                <a:buSzPct val="80000"/>
                <a:buFont typeface="Marlett" pitchFamily="2" charset="2"/>
                <a:buChar char="i"/>
              </a:pPr>
              <a:endParaRPr lang="ko-KR" altLang="ko-KR" b="1">
                <a:solidFill>
                  <a:schemeClr val="bg1"/>
                </a:solidFill>
                <a:ea typeface="Gulim" pitchFamily="34" charset="-127"/>
                <a:cs typeface="Arial" charset="0"/>
              </a:endParaRPr>
            </a:p>
          </p:txBody>
        </p:sp>
        <p:grpSp>
          <p:nvGrpSpPr>
            <p:cNvPr id="3" name="그룹 21"/>
            <p:cNvGrpSpPr>
              <a:grpSpLocks/>
            </p:cNvGrpSpPr>
            <p:nvPr/>
          </p:nvGrpSpPr>
          <p:grpSpPr bwMode="auto">
            <a:xfrm>
              <a:off x="6586312" y="2132856"/>
              <a:ext cx="2568441" cy="1243962"/>
              <a:chOff x="6794460" y="2050996"/>
              <a:chExt cx="2314044" cy="1243962"/>
            </a:xfrm>
          </p:grpSpPr>
          <p:sp>
            <p:nvSpPr>
              <p:cNvPr id="38931" name="Text Box 5"/>
              <p:cNvSpPr txBox="1">
                <a:spLocks noChangeArrowheads="1"/>
              </p:cNvSpPr>
              <p:nvPr/>
            </p:nvSpPr>
            <p:spPr bwMode="auto">
              <a:xfrm>
                <a:off x="6794460" y="2708921"/>
                <a:ext cx="2314044" cy="586037"/>
              </a:xfrm>
              <a:prstGeom prst="rect">
                <a:avLst/>
              </a:prstGeom>
              <a:noFill/>
              <a:ln w="9525">
                <a:noFill/>
                <a:miter lim="800000"/>
                <a:headEnd/>
                <a:tailEnd/>
              </a:ln>
            </p:spPr>
            <p:txBody>
              <a:bodyPr>
                <a:spAutoFit/>
              </a:bodyPr>
              <a:lstStyle/>
              <a:p>
                <a:pPr marL="125388" indent="-125388">
                  <a:buFont typeface="Arial" charset="0"/>
                  <a:buChar char="•"/>
                </a:pPr>
                <a:r>
                  <a:rPr lang="zh-CN" altLang="en-US" sz="1000" dirty="0">
                    <a:solidFill>
                      <a:schemeClr val="bg1"/>
                    </a:solidFill>
                    <a:latin typeface="微软雅黑" pitchFamily="34" charset="-122"/>
                    <a:ea typeface="微软雅黑" pitchFamily="34" charset="-122"/>
                    <a:cs typeface="Arial" charset="0"/>
                  </a:rPr>
                  <a:t>单击此处添加文本</a:t>
                </a:r>
                <a:endParaRPr lang="en-US" altLang="ko-KR" sz="1000" dirty="0">
                  <a:solidFill>
                    <a:schemeClr val="bg1"/>
                  </a:solidFill>
                  <a:latin typeface="微软雅黑" pitchFamily="34" charset="-122"/>
                  <a:ea typeface="微软雅黑" pitchFamily="34" charset="-122"/>
                  <a:cs typeface="Arial" charset="0"/>
                </a:endParaRPr>
              </a:p>
              <a:p>
                <a:pPr marL="125388" indent="-125388">
                  <a:buFont typeface="Arial" charset="0"/>
                  <a:buChar char="•"/>
                </a:pPr>
                <a:r>
                  <a:rPr lang="zh-CN" altLang="en-US" sz="1000" dirty="0">
                    <a:solidFill>
                      <a:schemeClr val="bg1"/>
                    </a:solidFill>
                    <a:latin typeface="微软雅黑" pitchFamily="34" charset="-122"/>
                    <a:ea typeface="微软雅黑" pitchFamily="34" charset="-122"/>
                    <a:cs typeface="Arial" charset="0"/>
                  </a:rPr>
                  <a:t>单击此处添加文本</a:t>
                </a:r>
                <a:endParaRPr lang="en-US" altLang="ko-KR" sz="1000" dirty="0">
                  <a:solidFill>
                    <a:schemeClr val="bg1"/>
                  </a:solidFill>
                  <a:latin typeface="微软雅黑" pitchFamily="34" charset="-122"/>
                  <a:ea typeface="微软雅黑" pitchFamily="34" charset="-122"/>
                  <a:cs typeface="Arial" charset="0"/>
                </a:endParaRPr>
              </a:p>
              <a:p>
                <a:pPr marL="125388" indent="-125388">
                  <a:buFont typeface="Arial" charset="0"/>
                  <a:buChar char="•"/>
                </a:pPr>
                <a:r>
                  <a:rPr lang="zh-CN" altLang="en-US" sz="1000" dirty="0">
                    <a:solidFill>
                      <a:schemeClr val="bg1"/>
                    </a:solidFill>
                    <a:latin typeface="微软雅黑" pitchFamily="34" charset="-122"/>
                    <a:ea typeface="微软雅黑" pitchFamily="34" charset="-122"/>
                    <a:cs typeface="Arial" charset="0"/>
                  </a:rPr>
                  <a:t>单击此处添加文本</a:t>
                </a:r>
                <a:endParaRPr lang="en-US" altLang="ko-KR" sz="1000" dirty="0">
                  <a:solidFill>
                    <a:schemeClr val="bg1"/>
                  </a:solidFill>
                  <a:latin typeface="微软雅黑" pitchFamily="34" charset="-122"/>
                  <a:ea typeface="微软雅黑" pitchFamily="34" charset="-122"/>
                  <a:cs typeface="Arial" charset="0"/>
                </a:endParaRPr>
              </a:p>
            </p:txBody>
          </p:sp>
          <p:sp>
            <p:nvSpPr>
              <p:cNvPr id="38932" name="Text Box 5"/>
              <p:cNvSpPr txBox="1">
                <a:spLocks noChangeArrowheads="1"/>
              </p:cNvSpPr>
              <p:nvPr/>
            </p:nvSpPr>
            <p:spPr bwMode="auto">
              <a:xfrm>
                <a:off x="6794460" y="2050996"/>
                <a:ext cx="2314044" cy="502793"/>
              </a:xfrm>
              <a:prstGeom prst="rect">
                <a:avLst/>
              </a:prstGeom>
              <a:noFill/>
              <a:ln w="9525">
                <a:noFill/>
                <a:miter lim="800000"/>
                <a:headEnd/>
                <a:tailEnd/>
              </a:ln>
            </p:spPr>
            <p:txBody>
              <a:bodyPr>
                <a:spAutoFit/>
              </a:bodyPr>
              <a:lstStyle/>
              <a:p>
                <a:pPr marL="125388" indent="-125388"/>
                <a:r>
                  <a:rPr lang="zh-CN" altLang="en-US" b="1" dirty="0">
                    <a:solidFill>
                      <a:schemeClr val="bg1"/>
                    </a:solidFill>
                    <a:ea typeface="微软雅黑" pitchFamily="34" charset="-122"/>
                    <a:cs typeface="Arial" charset="0"/>
                  </a:rPr>
                  <a:t>主题三</a:t>
                </a:r>
                <a:endParaRPr lang="ko-KR" altLang="ko-KR" b="1" dirty="0">
                  <a:solidFill>
                    <a:schemeClr val="bg1"/>
                  </a:solidFill>
                  <a:ea typeface="微软雅黑" pitchFamily="34" charset="-122"/>
                  <a:cs typeface="Arial" charset="0"/>
                </a:endParaRPr>
              </a:p>
            </p:txBody>
          </p:sp>
        </p:grpSp>
      </p:grpSp>
      <p:grpSp>
        <p:nvGrpSpPr>
          <p:cNvPr id="4" name="组合 8"/>
          <p:cNvGrpSpPr>
            <a:grpSpLocks/>
          </p:cNvGrpSpPr>
          <p:nvPr/>
        </p:nvGrpSpPr>
        <p:grpSpPr bwMode="auto">
          <a:xfrm>
            <a:off x="3282749" y="2271562"/>
            <a:ext cx="3060701" cy="1421493"/>
            <a:chOff x="3162325" y="1925354"/>
            <a:chExt cx="3238821" cy="1935163"/>
          </a:xfrm>
        </p:grpSpPr>
        <p:sp>
          <p:nvSpPr>
            <p:cNvPr id="38925" name="KMA1D1FEAF"/>
            <p:cNvSpPr>
              <a:spLocks noChangeArrowheads="1"/>
            </p:cNvSpPr>
            <p:nvPr/>
          </p:nvSpPr>
          <p:spPr bwMode="ltGray">
            <a:xfrm>
              <a:off x="3162325" y="1925354"/>
              <a:ext cx="3238821" cy="1935163"/>
            </a:xfrm>
            <a:prstGeom prst="rightArrowCallout">
              <a:avLst>
                <a:gd name="adj1" fmla="val 23028"/>
                <a:gd name="adj2" fmla="val 25000"/>
                <a:gd name="adj3" fmla="val 12692"/>
                <a:gd name="adj4" fmla="val 84741"/>
              </a:avLst>
            </a:prstGeom>
            <a:solidFill>
              <a:schemeClr val="accent2"/>
            </a:solidFill>
            <a:ln w="19050">
              <a:noFill/>
              <a:miter lim="800000"/>
              <a:headEnd/>
              <a:tailEnd/>
            </a:ln>
          </p:spPr>
          <p:txBody>
            <a:bodyPr wrap="none" lIns="97183" tIns="97183" rIns="98065" bIns="97183"/>
            <a:lstStyle/>
            <a:p>
              <a:pPr>
                <a:buSzPct val="80000"/>
                <a:buFont typeface="Marlett" pitchFamily="2" charset="2"/>
                <a:buChar char="i"/>
              </a:pPr>
              <a:endParaRPr lang="ko-KR" altLang="ko-KR" b="1">
                <a:solidFill>
                  <a:schemeClr val="bg1"/>
                </a:solidFill>
                <a:ea typeface="Gulim" pitchFamily="34" charset="-127"/>
                <a:cs typeface="Arial" charset="0"/>
              </a:endParaRPr>
            </a:p>
          </p:txBody>
        </p:sp>
        <p:grpSp>
          <p:nvGrpSpPr>
            <p:cNvPr id="5" name="그룹 21"/>
            <p:cNvGrpSpPr>
              <a:grpSpLocks/>
            </p:cNvGrpSpPr>
            <p:nvPr/>
          </p:nvGrpSpPr>
          <p:grpSpPr bwMode="auto">
            <a:xfrm>
              <a:off x="3552617" y="2139466"/>
              <a:ext cx="2598997" cy="1237352"/>
              <a:chOff x="6794460" y="2057606"/>
              <a:chExt cx="2341573" cy="1237352"/>
            </a:xfrm>
          </p:grpSpPr>
          <p:sp>
            <p:nvSpPr>
              <p:cNvPr id="38927" name="Text Box 5"/>
              <p:cNvSpPr txBox="1">
                <a:spLocks noChangeArrowheads="1"/>
              </p:cNvSpPr>
              <p:nvPr/>
            </p:nvSpPr>
            <p:spPr bwMode="auto">
              <a:xfrm>
                <a:off x="6794460" y="2708920"/>
                <a:ext cx="2314044" cy="586038"/>
              </a:xfrm>
              <a:prstGeom prst="rect">
                <a:avLst/>
              </a:prstGeom>
              <a:noFill/>
              <a:ln w="9525">
                <a:noFill/>
                <a:miter lim="800000"/>
                <a:headEnd/>
                <a:tailEnd/>
              </a:ln>
            </p:spPr>
            <p:txBody>
              <a:bodyPr>
                <a:spAutoFit/>
              </a:bodyPr>
              <a:lstStyle/>
              <a:p>
                <a:pPr marL="125388" indent="-125388">
                  <a:buFont typeface="Arial" charset="0"/>
                  <a:buChar char="•"/>
                </a:pPr>
                <a:r>
                  <a:rPr lang="zh-CN" altLang="en-US" sz="1000" dirty="0">
                    <a:solidFill>
                      <a:schemeClr val="bg1"/>
                    </a:solidFill>
                    <a:latin typeface="微软雅黑" pitchFamily="34" charset="-122"/>
                    <a:ea typeface="微软雅黑" pitchFamily="34" charset="-122"/>
                    <a:cs typeface="Arial" charset="0"/>
                  </a:rPr>
                  <a:t>单击此处添加文本</a:t>
                </a:r>
                <a:endParaRPr lang="en-US" altLang="ko-KR" sz="1000" dirty="0">
                  <a:solidFill>
                    <a:schemeClr val="bg1"/>
                  </a:solidFill>
                  <a:latin typeface="微软雅黑" pitchFamily="34" charset="-122"/>
                  <a:ea typeface="微软雅黑" pitchFamily="34" charset="-122"/>
                  <a:cs typeface="Arial" charset="0"/>
                </a:endParaRPr>
              </a:p>
              <a:p>
                <a:pPr marL="125388" indent="-125388">
                  <a:buFont typeface="Arial" charset="0"/>
                  <a:buChar char="•"/>
                </a:pPr>
                <a:r>
                  <a:rPr lang="zh-CN" altLang="en-US" sz="1000" dirty="0">
                    <a:solidFill>
                      <a:schemeClr val="bg1"/>
                    </a:solidFill>
                    <a:latin typeface="微软雅黑" pitchFamily="34" charset="-122"/>
                    <a:ea typeface="微软雅黑" pitchFamily="34" charset="-122"/>
                    <a:cs typeface="Arial" charset="0"/>
                  </a:rPr>
                  <a:t>单击此处添加文本</a:t>
                </a:r>
                <a:endParaRPr lang="en-US" altLang="ko-KR" sz="1000" dirty="0">
                  <a:solidFill>
                    <a:schemeClr val="bg1"/>
                  </a:solidFill>
                  <a:latin typeface="微软雅黑" pitchFamily="34" charset="-122"/>
                  <a:ea typeface="微软雅黑" pitchFamily="34" charset="-122"/>
                  <a:cs typeface="Arial" charset="0"/>
                </a:endParaRPr>
              </a:p>
              <a:p>
                <a:pPr marL="125388" indent="-125388">
                  <a:buFont typeface="Arial" charset="0"/>
                  <a:buChar char="•"/>
                </a:pPr>
                <a:r>
                  <a:rPr lang="zh-CN" altLang="en-US" sz="1000" dirty="0">
                    <a:solidFill>
                      <a:schemeClr val="bg1"/>
                    </a:solidFill>
                    <a:latin typeface="微软雅黑" pitchFamily="34" charset="-122"/>
                    <a:ea typeface="微软雅黑" pitchFamily="34" charset="-122"/>
                    <a:cs typeface="Arial" charset="0"/>
                  </a:rPr>
                  <a:t>单击此处添加文本</a:t>
                </a:r>
                <a:endParaRPr lang="en-US" altLang="ko-KR" sz="1000" dirty="0">
                  <a:solidFill>
                    <a:schemeClr val="bg1"/>
                  </a:solidFill>
                  <a:latin typeface="微软雅黑" pitchFamily="34" charset="-122"/>
                  <a:ea typeface="微软雅黑" pitchFamily="34" charset="-122"/>
                  <a:cs typeface="Arial" charset="0"/>
                </a:endParaRPr>
              </a:p>
            </p:txBody>
          </p:sp>
          <p:sp>
            <p:nvSpPr>
              <p:cNvPr id="38928" name="Text Box 5"/>
              <p:cNvSpPr txBox="1">
                <a:spLocks noChangeArrowheads="1"/>
              </p:cNvSpPr>
              <p:nvPr/>
            </p:nvSpPr>
            <p:spPr bwMode="auto">
              <a:xfrm>
                <a:off x="6821989" y="2057606"/>
                <a:ext cx="2314044" cy="502794"/>
              </a:xfrm>
              <a:prstGeom prst="rect">
                <a:avLst/>
              </a:prstGeom>
              <a:noFill/>
              <a:ln w="9525">
                <a:noFill/>
                <a:miter lim="800000"/>
                <a:headEnd/>
                <a:tailEnd/>
              </a:ln>
            </p:spPr>
            <p:txBody>
              <a:bodyPr>
                <a:spAutoFit/>
              </a:bodyPr>
              <a:lstStyle/>
              <a:p>
                <a:pPr marL="125388" indent="-125388"/>
                <a:r>
                  <a:rPr lang="zh-CN" altLang="en-US" b="1" dirty="0">
                    <a:solidFill>
                      <a:schemeClr val="bg1"/>
                    </a:solidFill>
                    <a:ea typeface="微软雅黑" pitchFamily="34" charset="-122"/>
                    <a:cs typeface="Arial" charset="0"/>
                  </a:rPr>
                  <a:t>主题二</a:t>
                </a:r>
                <a:endParaRPr lang="ko-KR" altLang="ko-KR" b="1" dirty="0">
                  <a:solidFill>
                    <a:schemeClr val="bg1"/>
                  </a:solidFill>
                  <a:ea typeface="微软雅黑" pitchFamily="34" charset="-122"/>
                  <a:cs typeface="Arial" charset="0"/>
                </a:endParaRPr>
              </a:p>
            </p:txBody>
          </p:sp>
        </p:grpSp>
      </p:grpSp>
      <p:grpSp>
        <p:nvGrpSpPr>
          <p:cNvPr id="6" name="组合 13"/>
          <p:cNvGrpSpPr>
            <a:grpSpLocks/>
          </p:cNvGrpSpPr>
          <p:nvPr/>
        </p:nvGrpSpPr>
        <p:grpSpPr bwMode="auto">
          <a:xfrm>
            <a:off x="531612" y="2271562"/>
            <a:ext cx="3060701" cy="1421493"/>
            <a:chOff x="251520" y="1925354"/>
            <a:chExt cx="3238821" cy="1935163"/>
          </a:xfrm>
        </p:grpSpPr>
        <p:sp>
          <p:nvSpPr>
            <p:cNvPr id="38921" name="KMA1D1FEAF"/>
            <p:cNvSpPr>
              <a:spLocks noChangeArrowheads="1"/>
            </p:cNvSpPr>
            <p:nvPr/>
          </p:nvSpPr>
          <p:spPr bwMode="ltGray">
            <a:xfrm>
              <a:off x="251520" y="1925354"/>
              <a:ext cx="3238821" cy="1935163"/>
            </a:xfrm>
            <a:prstGeom prst="rightArrowCallout">
              <a:avLst>
                <a:gd name="adj1" fmla="val 23028"/>
                <a:gd name="adj2" fmla="val 25000"/>
                <a:gd name="adj3" fmla="val 12692"/>
                <a:gd name="adj4" fmla="val 84741"/>
              </a:avLst>
            </a:prstGeom>
            <a:solidFill>
              <a:schemeClr val="accent1"/>
            </a:solidFill>
            <a:ln w="19050">
              <a:noFill/>
              <a:miter lim="800000"/>
              <a:headEnd/>
              <a:tailEnd/>
            </a:ln>
          </p:spPr>
          <p:txBody>
            <a:bodyPr wrap="none" lIns="97183" tIns="97183" rIns="98065" bIns="97183"/>
            <a:lstStyle/>
            <a:p>
              <a:pPr>
                <a:buSzPct val="80000"/>
                <a:buFont typeface="Marlett" pitchFamily="2" charset="2"/>
                <a:buChar char="i"/>
              </a:pPr>
              <a:endParaRPr lang="ko-KR" altLang="ko-KR" b="1">
                <a:solidFill>
                  <a:schemeClr val="bg1"/>
                </a:solidFill>
                <a:ea typeface="Gulim" pitchFamily="34" charset="-127"/>
                <a:cs typeface="Arial" charset="0"/>
              </a:endParaRPr>
            </a:p>
          </p:txBody>
        </p:sp>
        <p:grpSp>
          <p:nvGrpSpPr>
            <p:cNvPr id="7" name="그룹 21"/>
            <p:cNvGrpSpPr>
              <a:grpSpLocks/>
            </p:cNvGrpSpPr>
            <p:nvPr/>
          </p:nvGrpSpPr>
          <p:grpSpPr bwMode="auto">
            <a:xfrm>
              <a:off x="369784" y="2132856"/>
              <a:ext cx="2670294" cy="1243962"/>
              <a:chOff x="6794460" y="2050996"/>
              <a:chExt cx="2405807" cy="1243962"/>
            </a:xfrm>
          </p:grpSpPr>
          <p:sp>
            <p:nvSpPr>
              <p:cNvPr id="38923" name="Text Box 5"/>
              <p:cNvSpPr txBox="1">
                <a:spLocks noChangeArrowheads="1"/>
              </p:cNvSpPr>
              <p:nvPr/>
            </p:nvSpPr>
            <p:spPr bwMode="auto">
              <a:xfrm>
                <a:off x="6794460" y="2708921"/>
                <a:ext cx="2314044" cy="586037"/>
              </a:xfrm>
              <a:prstGeom prst="rect">
                <a:avLst/>
              </a:prstGeom>
              <a:noFill/>
              <a:ln w="9525">
                <a:noFill/>
                <a:miter lim="800000"/>
                <a:headEnd/>
                <a:tailEnd/>
              </a:ln>
            </p:spPr>
            <p:txBody>
              <a:bodyPr>
                <a:spAutoFit/>
              </a:bodyPr>
              <a:lstStyle/>
              <a:p>
                <a:pPr marL="125388" indent="-125388">
                  <a:buFont typeface="Arial" charset="0"/>
                  <a:buChar char="•"/>
                </a:pPr>
                <a:r>
                  <a:rPr lang="zh-CN" altLang="en-US" sz="1000" dirty="0">
                    <a:solidFill>
                      <a:schemeClr val="bg1"/>
                    </a:solidFill>
                    <a:latin typeface="微软雅黑" pitchFamily="34" charset="-122"/>
                    <a:ea typeface="微软雅黑" pitchFamily="34" charset="-122"/>
                    <a:cs typeface="Arial" charset="0"/>
                  </a:rPr>
                  <a:t>单击此处添加文本</a:t>
                </a:r>
                <a:endParaRPr lang="en-US" altLang="ko-KR" sz="1000" dirty="0">
                  <a:solidFill>
                    <a:schemeClr val="bg1"/>
                  </a:solidFill>
                  <a:latin typeface="微软雅黑" pitchFamily="34" charset="-122"/>
                  <a:ea typeface="微软雅黑" pitchFamily="34" charset="-122"/>
                  <a:cs typeface="Arial" charset="0"/>
                </a:endParaRPr>
              </a:p>
              <a:p>
                <a:pPr marL="125388" indent="-125388">
                  <a:buFont typeface="Arial" charset="0"/>
                  <a:buChar char="•"/>
                </a:pPr>
                <a:r>
                  <a:rPr lang="zh-CN" altLang="en-US" sz="1000" dirty="0">
                    <a:solidFill>
                      <a:schemeClr val="bg1"/>
                    </a:solidFill>
                    <a:latin typeface="微软雅黑" pitchFamily="34" charset="-122"/>
                    <a:ea typeface="微软雅黑" pitchFamily="34" charset="-122"/>
                    <a:cs typeface="Arial" charset="0"/>
                  </a:rPr>
                  <a:t>单击此处添加文本</a:t>
                </a:r>
                <a:endParaRPr lang="en-US" altLang="ko-KR" sz="1000" dirty="0">
                  <a:solidFill>
                    <a:schemeClr val="bg1"/>
                  </a:solidFill>
                  <a:latin typeface="微软雅黑" pitchFamily="34" charset="-122"/>
                  <a:ea typeface="微软雅黑" pitchFamily="34" charset="-122"/>
                  <a:cs typeface="Arial" charset="0"/>
                </a:endParaRPr>
              </a:p>
              <a:p>
                <a:pPr marL="125388" indent="-125388">
                  <a:buFont typeface="Arial" charset="0"/>
                  <a:buChar char="•"/>
                </a:pPr>
                <a:r>
                  <a:rPr lang="zh-CN" altLang="en-US" sz="1000" dirty="0">
                    <a:solidFill>
                      <a:schemeClr val="bg1"/>
                    </a:solidFill>
                    <a:latin typeface="微软雅黑" pitchFamily="34" charset="-122"/>
                    <a:ea typeface="微软雅黑" pitchFamily="34" charset="-122"/>
                    <a:cs typeface="Arial" charset="0"/>
                  </a:rPr>
                  <a:t>单击此处添加文本</a:t>
                </a:r>
                <a:endParaRPr lang="en-US" altLang="ko-KR" sz="1000" dirty="0">
                  <a:solidFill>
                    <a:schemeClr val="bg1"/>
                  </a:solidFill>
                  <a:latin typeface="微软雅黑" pitchFamily="34" charset="-122"/>
                  <a:ea typeface="微软雅黑" pitchFamily="34" charset="-122"/>
                  <a:cs typeface="Arial" charset="0"/>
                </a:endParaRPr>
              </a:p>
            </p:txBody>
          </p:sp>
          <p:sp>
            <p:nvSpPr>
              <p:cNvPr id="38924" name="Text Box 5"/>
              <p:cNvSpPr txBox="1">
                <a:spLocks noChangeArrowheads="1"/>
              </p:cNvSpPr>
              <p:nvPr/>
            </p:nvSpPr>
            <p:spPr bwMode="auto">
              <a:xfrm>
                <a:off x="6886223" y="2050996"/>
                <a:ext cx="2314044" cy="502793"/>
              </a:xfrm>
              <a:prstGeom prst="rect">
                <a:avLst/>
              </a:prstGeom>
              <a:noFill/>
              <a:ln w="9525">
                <a:noFill/>
                <a:miter lim="800000"/>
                <a:headEnd/>
                <a:tailEnd/>
              </a:ln>
            </p:spPr>
            <p:txBody>
              <a:bodyPr>
                <a:spAutoFit/>
              </a:bodyPr>
              <a:lstStyle/>
              <a:p>
                <a:pPr marL="125388" indent="-125388"/>
                <a:r>
                  <a:rPr lang="zh-CN" altLang="en-US" b="1" dirty="0">
                    <a:solidFill>
                      <a:schemeClr val="bg1"/>
                    </a:solidFill>
                    <a:ea typeface="微软雅黑" pitchFamily="34" charset="-122"/>
                    <a:cs typeface="Arial" charset="0"/>
                  </a:rPr>
                  <a:t>主题一</a:t>
                </a:r>
                <a:endParaRPr lang="ko-KR" altLang="ko-KR" b="1" dirty="0">
                  <a:solidFill>
                    <a:schemeClr val="bg1"/>
                  </a:solidFill>
                  <a:ea typeface="微软雅黑" pitchFamily="34" charset="-122"/>
                  <a:cs typeface="Arial" charset="0"/>
                </a:endParaRPr>
              </a:p>
            </p:txBody>
          </p:sp>
        </p:grpSp>
      </p:grpSp>
    </p:spTree>
    <p:extLst>
      <p:ext uri="{BB962C8B-B14F-4D97-AF65-F5344CB8AC3E}">
        <p14:creationId xmlns:p14="http://schemas.microsoft.com/office/powerpoint/2010/main" val="165329991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ppt_x</p:attrName>
                                        </p:attrNameLst>
                                      </p:cBhvr>
                                      <p:tavLst>
                                        <p:tav tm="0">
                                          <p:val>
                                            <p:strVal val="#ppt_x-#ppt_w*1.125000"/>
                                          </p:val>
                                        </p:tav>
                                        <p:tav tm="100000">
                                          <p:val>
                                            <p:strVal val="#ppt_x"/>
                                          </p:val>
                                        </p:tav>
                                      </p:tavLst>
                                    </p:anim>
                                    <p:animEffect transition="in" filter="wipe(right)">
                                      <p:cBhvr>
                                        <p:cTn id="8" dur="500"/>
                                        <p:tgtEl>
                                          <p:spTgt spid="6"/>
                                        </p:tgtEl>
                                      </p:cBhvr>
                                    </p:animEffect>
                                  </p:childTnLst>
                                </p:cTn>
                              </p:par>
                              <p:par>
                                <p:cTn id="9" presetID="12" presetClass="entr" presetSubtype="8" fill="hold" nodeType="withEffect">
                                  <p:stCondLst>
                                    <p:cond delay="3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p:tgtEl>
                                          <p:spTgt spid="4"/>
                                        </p:tgtEl>
                                        <p:attrNameLst>
                                          <p:attrName>ppt_x</p:attrName>
                                        </p:attrNameLst>
                                      </p:cBhvr>
                                      <p:tavLst>
                                        <p:tav tm="0">
                                          <p:val>
                                            <p:strVal val="#ppt_x-#ppt_w*1.125000"/>
                                          </p:val>
                                        </p:tav>
                                        <p:tav tm="100000">
                                          <p:val>
                                            <p:strVal val="#ppt_x"/>
                                          </p:val>
                                        </p:tav>
                                      </p:tavLst>
                                    </p:anim>
                                    <p:animEffect transition="in" filter="wipe(right)">
                                      <p:cBhvr>
                                        <p:cTn id="12" dur="500"/>
                                        <p:tgtEl>
                                          <p:spTgt spid="4"/>
                                        </p:tgtEl>
                                      </p:cBhvr>
                                    </p:animEffect>
                                  </p:childTnLst>
                                </p:cTn>
                              </p:par>
                              <p:par>
                                <p:cTn id="13" presetID="12" presetClass="entr" presetSubtype="8" fill="hold" nodeType="withEffect">
                                  <p:stCondLst>
                                    <p:cond delay="60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p:tgtEl>
                                          <p:spTgt spid="2"/>
                                        </p:tgtEl>
                                        <p:attrNameLst>
                                          <p:attrName>ppt_x</p:attrName>
                                        </p:attrNameLst>
                                      </p:cBhvr>
                                      <p:tavLst>
                                        <p:tav tm="0">
                                          <p:val>
                                            <p:strVal val="#ppt_x-#ppt_w*1.125000"/>
                                          </p:val>
                                        </p:tav>
                                        <p:tav tm="100000">
                                          <p:val>
                                            <p:strVal val="#ppt_x"/>
                                          </p:val>
                                        </p:tav>
                                      </p:tavLst>
                                    </p:anim>
                                    <p:animEffect transition="in" filter="wipe(right)">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0"/>
          <p:cNvSpPr/>
          <p:nvPr/>
        </p:nvSpPr>
        <p:spPr>
          <a:xfrm rot="5400000">
            <a:off x="1582464" y="1617251"/>
            <a:ext cx="833682" cy="429414"/>
          </a:xfrm>
          <a:custGeom>
            <a:avLst/>
            <a:gdLst>
              <a:gd name="connsiteX0" fmla="*/ 733425 w 1257300"/>
              <a:gd name="connsiteY0" fmla="*/ 642938 h 647700"/>
              <a:gd name="connsiteX1" fmla="*/ 0 w 1257300"/>
              <a:gd name="connsiteY1" fmla="*/ 0 h 647700"/>
              <a:gd name="connsiteX2" fmla="*/ 519113 w 1257300"/>
              <a:gd name="connsiteY2" fmla="*/ 0 h 647700"/>
              <a:gd name="connsiteX3" fmla="*/ 1257300 w 1257300"/>
              <a:gd name="connsiteY3" fmla="*/ 647700 h 647700"/>
              <a:gd name="connsiteX4" fmla="*/ 733425 w 1257300"/>
              <a:gd name="connsiteY4" fmla="*/ 642938 h 647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300" h="647700">
                <a:moveTo>
                  <a:pt x="733425" y="642938"/>
                </a:moveTo>
                <a:lnTo>
                  <a:pt x="0" y="0"/>
                </a:lnTo>
                <a:lnTo>
                  <a:pt x="519113" y="0"/>
                </a:lnTo>
                <a:lnTo>
                  <a:pt x="1257300" y="647700"/>
                </a:lnTo>
                <a:lnTo>
                  <a:pt x="733425" y="642938"/>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12" name="Freeform 11"/>
          <p:cNvSpPr/>
          <p:nvPr/>
        </p:nvSpPr>
        <p:spPr>
          <a:xfrm rot="5400000">
            <a:off x="2190804" y="2063569"/>
            <a:ext cx="799998" cy="492564"/>
          </a:xfrm>
          <a:custGeom>
            <a:avLst/>
            <a:gdLst>
              <a:gd name="connsiteX0" fmla="*/ 685800 w 1206500"/>
              <a:gd name="connsiteY0" fmla="*/ 736600 h 742950"/>
              <a:gd name="connsiteX1" fmla="*/ 0 w 1206500"/>
              <a:gd name="connsiteY1" fmla="*/ 0 h 742950"/>
              <a:gd name="connsiteX2" fmla="*/ 508000 w 1206500"/>
              <a:gd name="connsiteY2" fmla="*/ 0 h 742950"/>
              <a:gd name="connsiteX3" fmla="*/ 1206500 w 1206500"/>
              <a:gd name="connsiteY3" fmla="*/ 742950 h 742950"/>
              <a:gd name="connsiteX4" fmla="*/ 685800 w 1206500"/>
              <a:gd name="connsiteY4" fmla="*/ 73660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500" h="742950">
                <a:moveTo>
                  <a:pt x="685800" y="736600"/>
                </a:moveTo>
                <a:lnTo>
                  <a:pt x="0" y="0"/>
                </a:lnTo>
                <a:lnTo>
                  <a:pt x="508000" y="0"/>
                </a:lnTo>
                <a:lnTo>
                  <a:pt x="1206500" y="742950"/>
                </a:lnTo>
                <a:lnTo>
                  <a:pt x="685800" y="736600"/>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7" name="Down Arrow 6"/>
          <p:cNvSpPr/>
          <p:nvPr/>
        </p:nvSpPr>
        <p:spPr>
          <a:xfrm rot="5400000">
            <a:off x="1182000" y="825211"/>
            <a:ext cx="535812" cy="1528212"/>
          </a:xfrm>
          <a:prstGeom prst="downArrow">
            <a:avLst>
              <a:gd name="adj1" fmla="val 65789"/>
              <a:gd name="adj2" fmla="val 75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9" name="Rectangle 8"/>
          <p:cNvSpPr/>
          <p:nvPr/>
        </p:nvSpPr>
        <p:spPr>
          <a:xfrm rot="5400000">
            <a:off x="2131390" y="1549960"/>
            <a:ext cx="354767" cy="105662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10" name="Down Arrow 9"/>
          <p:cNvSpPr/>
          <p:nvPr/>
        </p:nvSpPr>
        <p:spPr>
          <a:xfrm rot="5400000" flipV="1">
            <a:off x="2842151" y="1771289"/>
            <a:ext cx="535812" cy="1531071"/>
          </a:xfrm>
          <a:prstGeom prst="downArrow">
            <a:avLst>
              <a:gd name="adj1" fmla="val 65789"/>
              <a:gd name="adj2" fmla="val 75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15" name="TextBox 14"/>
          <p:cNvSpPr txBox="1"/>
          <p:nvPr/>
        </p:nvSpPr>
        <p:spPr>
          <a:xfrm>
            <a:off x="1133442" y="1496971"/>
            <a:ext cx="702653" cy="238496"/>
          </a:xfrm>
          <a:prstGeom prst="rect">
            <a:avLst/>
          </a:prstGeom>
          <a:noFill/>
        </p:spPr>
        <p:txBody>
          <a:bodyPr wrap="none" lIns="68577" tIns="34289" rIns="68577" bIns="34289" rtlCol="0">
            <a:spAutoFit/>
          </a:bodyPr>
          <a:lstStyle/>
          <a:p>
            <a:r>
              <a:rPr lang="zh-CN" altLang="en-US" sz="1100" b="1" dirty="0">
                <a:solidFill>
                  <a:schemeClr val="bg1"/>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rPr>
              <a:t>添加标题</a:t>
            </a:r>
            <a:endParaRPr lang="en-US" sz="1100" b="1" dirty="0">
              <a:solidFill>
                <a:schemeClr val="bg1"/>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endParaRPr>
          </a:p>
        </p:txBody>
      </p:sp>
      <p:sp>
        <p:nvSpPr>
          <p:cNvPr id="16" name="TextBox 15"/>
          <p:cNvSpPr txBox="1"/>
          <p:nvPr/>
        </p:nvSpPr>
        <p:spPr>
          <a:xfrm>
            <a:off x="1978034" y="1983812"/>
            <a:ext cx="702653" cy="238496"/>
          </a:xfrm>
          <a:prstGeom prst="rect">
            <a:avLst/>
          </a:prstGeom>
          <a:noFill/>
        </p:spPr>
        <p:txBody>
          <a:bodyPr wrap="none" lIns="68577" tIns="34289" rIns="68577" bIns="34289" rtlCol="0">
            <a:spAutoFit/>
          </a:bodyPr>
          <a:lstStyle/>
          <a:p>
            <a:r>
              <a:rPr lang="zh-CN" altLang="en-US" sz="1100" b="1" dirty="0">
                <a:solidFill>
                  <a:schemeClr val="bg1"/>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rPr>
              <a:t>添加标题</a:t>
            </a:r>
            <a:endParaRPr lang="en-US" sz="1100" b="1" dirty="0">
              <a:solidFill>
                <a:schemeClr val="bg1"/>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endParaRPr>
          </a:p>
        </p:txBody>
      </p:sp>
      <p:sp>
        <p:nvSpPr>
          <p:cNvPr id="17" name="TextBox 16"/>
          <p:cNvSpPr txBox="1"/>
          <p:nvPr/>
        </p:nvSpPr>
        <p:spPr>
          <a:xfrm>
            <a:off x="2445882" y="2444479"/>
            <a:ext cx="702653" cy="238496"/>
          </a:xfrm>
          <a:prstGeom prst="rect">
            <a:avLst/>
          </a:prstGeom>
          <a:noFill/>
        </p:spPr>
        <p:txBody>
          <a:bodyPr wrap="none" lIns="68577" tIns="34289" rIns="68577" bIns="34289" rtlCol="0">
            <a:spAutoFit/>
          </a:bodyPr>
          <a:lstStyle/>
          <a:p>
            <a:r>
              <a:rPr lang="zh-CN" altLang="en-US" sz="1100" b="1" dirty="0">
                <a:solidFill>
                  <a:schemeClr val="bg1"/>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rPr>
              <a:t>添加标题</a:t>
            </a:r>
            <a:endParaRPr lang="en-US" sz="1100" b="1" dirty="0">
              <a:solidFill>
                <a:schemeClr val="bg1"/>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endParaRPr>
          </a:p>
        </p:txBody>
      </p:sp>
      <p:sp>
        <p:nvSpPr>
          <p:cNvPr id="25" name="Freeform 24"/>
          <p:cNvSpPr/>
          <p:nvPr/>
        </p:nvSpPr>
        <p:spPr>
          <a:xfrm rot="5400000">
            <a:off x="1582464" y="3408953"/>
            <a:ext cx="833682" cy="429414"/>
          </a:xfrm>
          <a:custGeom>
            <a:avLst/>
            <a:gdLst>
              <a:gd name="connsiteX0" fmla="*/ 733425 w 1257300"/>
              <a:gd name="connsiteY0" fmla="*/ 642938 h 647700"/>
              <a:gd name="connsiteX1" fmla="*/ 0 w 1257300"/>
              <a:gd name="connsiteY1" fmla="*/ 0 h 647700"/>
              <a:gd name="connsiteX2" fmla="*/ 519113 w 1257300"/>
              <a:gd name="connsiteY2" fmla="*/ 0 h 647700"/>
              <a:gd name="connsiteX3" fmla="*/ 1257300 w 1257300"/>
              <a:gd name="connsiteY3" fmla="*/ 647700 h 647700"/>
              <a:gd name="connsiteX4" fmla="*/ 733425 w 1257300"/>
              <a:gd name="connsiteY4" fmla="*/ 642938 h 647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300" h="647700">
                <a:moveTo>
                  <a:pt x="733425" y="642938"/>
                </a:moveTo>
                <a:lnTo>
                  <a:pt x="0" y="0"/>
                </a:lnTo>
                <a:lnTo>
                  <a:pt x="519113" y="0"/>
                </a:lnTo>
                <a:lnTo>
                  <a:pt x="1257300" y="647700"/>
                </a:lnTo>
                <a:lnTo>
                  <a:pt x="733425" y="642938"/>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26" name="Freeform 25"/>
          <p:cNvSpPr/>
          <p:nvPr/>
        </p:nvSpPr>
        <p:spPr>
          <a:xfrm rot="5400000">
            <a:off x="2190804" y="3855271"/>
            <a:ext cx="799998" cy="492564"/>
          </a:xfrm>
          <a:custGeom>
            <a:avLst/>
            <a:gdLst>
              <a:gd name="connsiteX0" fmla="*/ 685800 w 1206500"/>
              <a:gd name="connsiteY0" fmla="*/ 736600 h 742950"/>
              <a:gd name="connsiteX1" fmla="*/ 0 w 1206500"/>
              <a:gd name="connsiteY1" fmla="*/ 0 h 742950"/>
              <a:gd name="connsiteX2" fmla="*/ 508000 w 1206500"/>
              <a:gd name="connsiteY2" fmla="*/ 0 h 742950"/>
              <a:gd name="connsiteX3" fmla="*/ 1206500 w 1206500"/>
              <a:gd name="connsiteY3" fmla="*/ 742950 h 742950"/>
              <a:gd name="connsiteX4" fmla="*/ 685800 w 1206500"/>
              <a:gd name="connsiteY4" fmla="*/ 73660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500" h="742950">
                <a:moveTo>
                  <a:pt x="685800" y="736600"/>
                </a:moveTo>
                <a:lnTo>
                  <a:pt x="0" y="0"/>
                </a:lnTo>
                <a:lnTo>
                  <a:pt x="508000" y="0"/>
                </a:lnTo>
                <a:lnTo>
                  <a:pt x="1206500" y="742950"/>
                </a:lnTo>
                <a:lnTo>
                  <a:pt x="685800" y="736600"/>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27" name="Down Arrow 26"/>
          <p:cNvSpPr/>
          <p:nvPr/>
        </p:nvSpPr>
        <p:spPr>
          <a:xfrm rot="5400000">
            <a:off x="1182000" y="2616914"/>
            <a:ext cx="535812" cy="1528212"/>
          </a:xfrm>
          <a:prstGeom prst="downArrow">
            <a:avLst>
              <a:gd name="adj1" fmla="val 65789"/>
              <a:gd name="adj2" fmla="val 75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28" name="Rectangle 27"/>
          <p:cNvSpPr/>
          <p:nvPr/>
        </p:nvSpPr>
        <p:spPr>
          <a:xfrm rot="5400000">
            <a:off x="2131390" y="3341663"/>
            <a:ext cx="354767" cy="10566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29" name="Down Arrow 28"/>
          <p:cNvSpPr/>
          <p:nvPr/>
        </p:nvSpPr>
        <p:spPr>
          <a:xfrm rot="5400000" flipV="1">
            <a:off x="2842151" y="3562991"/>
            <a:ext cx="535812" cy="1531071"/>
          </a:xfrm>
          <a:prstGeom prst="downArrow">
            <a:avLst>
              <a:gd name="adj1" fmla="val 65789"/>
              <a:gd name="adj2" fmla="val 75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30" name="TextBox 29"/>
          <p:cNvSpPr txBox="1"/>
          <p:nvPr/>
        </p:nvSpPr>
        <p:spPr>
          <a:xfrm>
            <a:off x="1175271" y="3288673"/>
            <a:ext cx="702653" cy="238496"/>
          </a:xfrm>
          <a:prstGeom prst="rect">
            <a:avLst/>
          </a:prstGeom>
          <a:noFill/>
        </p:spPr>
        <p:txBody>
          <a:bodyPr wrap="none" lIns="68577" tIns="34289" rIns="68577" bIns="34289" rtlCol="0">
            <a:spAutoFit/>
          </a:bodyPr>
          <a:lstStyle/>
          <a:p>
            <a:r>
              <a:rPr lang="zh-CN" altLang="en-US" sz="1100" b="1" dirty="0">
                <a:solidFill>
                  <a:schemeClr val="bg1"/>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rPr>
              <a:t>添加标题</a:t>
            </a:r>
            <a:endParaRPr lang="en-US" sz="1100" b="1" dirty="0">
              <a:solidFill>
                <a:schemeClr val="bg1"/>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endParaRPr>
          </a:p>
        </p:txBody>
      </p:sp>
      <p:sp>
        <p:nvSpPr>
          <p:cNvPr id="31" name="TextBox 30"/>
          <p:cNvSpPr txBox="1"/>
          <p:nvPr/>
        </p:nvSpPr>
        <p:spPr>
          <a:xfrm>
            <a:off x="2035123" y="3776597"/>
            <a:ext cx="702653" cy="238496"/>
          </a:xfrm>
          <a:prstGeom prst="rect">
            <a:avLst/>
          </a:prstGeom>
          <a:noFill/>
        </p:spPr>
        <p:txBody>
          <a:bodyPr wrap="none" lIns="68577" tIns="34289" rIns="68577" bIns="34289" rtlCol="0">
            <a:spAutoFit/>
          </a:bodyPr>
          <a:lstStyle/>
          <a:p>
            <a:r>
              <a:rPr lang="zh-CN" altLang="en-US" sz="1100" b="1" dirty="0">
                <a:solidFill>
                  <a:schemeClr val="bg1"/>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rPr>
              <a:t>添加标题</a:t>
            </a:r>
            <a:endParaRPr lang="en-US" sz="1100" b="1" dirty="0">
              <a:solidFill>
                <a:schemeClr val="bg1"/>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endParaRPr>
          </a:p>
        </p:txBody>
      </p:sp>
      <p:sp>
        <p:nvSpPr>
          <p:cNvPr id="32" name="TextBox 31"/>
          <p:cNvSpPr txBox="1"/>
          <p:nvPr/>
        </p:nvSpPr>
        <p:spPr>
          <a:xfrm>
            <a:off x="2445882" y="4236180"/>
            <a:ext cx="702653" cy="238496"/>
          </a:xfrm>
          <a:prstGeom prst="rect">
            <a:avLst/>
          </a:prstGeom>
          <a:noFill/>
        </p:spPr>
        <p:txBody>
          <a:bodyPr wrap="none" lIns="68577" tIns="34289" rIns="68577" bIns="34289" rtlCol="0">
            <a:spAutoFit/>
          </a:bodyPr>
          <a:lstStyle/>
          <a:p>
            <a:r>
              <a:rPr lang="zh-CN" altLang="en-US" sz="1100" b="1" dirty="0">
                <a:solidFill>
                  <a:schemeClr val="bg1"/>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rPr>
              <a:t>添加标题</a:t>
            </a:r>
            <a:endParaRPr lang="en-US" sz="1100" b="1" dirty="0">
              <a:solidFill>
                <a:schemeClr val="bg1"/>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endParaRPr>
          </a:p>
        </p:txBody>
      </p:sp>
      <p:sp>
        <p:nvSpPr>
          <p:cNvPr id="35" name="Oval 34"/>
          <p:cNvSpPr/>
          <p:nvPr/>
        </p:nvSpPr>
        <p:spPr>
          <a:xfrm>
            <a:off x="4893838" y="2371966"/>
            <a:ext cx="426584" cy="42664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r>
              <a:rPr 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A</a:t>
            </a:r>
          </a:p>
        </p:txBody>
      </p:sp>
      <p:sp>
        <p:nvSpPr>
          <p:cNvPr id="36" name="Oval 35"/>
          <p:cNvSpPr/>
          <p:nvPr/>
        </p:nvSpPr>
        <p:spPr>
          <a:xfrm>
            <a:off x="4893838" y="3010446"/>
            <a:ext cx="426584" cy="4266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r>
              <a:rPr 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B</a:t>
            </a:r>
          </a:p>
        </p:txBody>
      </p:sp>
      <p:sp>
        <p:nvSpPr>
          <p:cNvPr id="37" name="Oval 36"/>
          <p:cNvSpPr/>
          <p:nvPr/>
        </p:nvSpPr>
        <p:spPr>
          <a:xfrm>
            <a:off x="4893838" y="3648926"/>
            <a:ext cx="426584" cy="42664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r>
              <a:rPr 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C</a:t>
            </a:r>
          </a:p>
        </p:txBody>
      </p:sp>
      <p:sp>
        <p:nvSpPr>
          <p:cNvPr id="38" name="TextBox 37"/>
          <p:cNvSpPr txBox="1"/>
          <p:nvPr/>
        </p:nvSpPr>
        <p:spPr>
          <a:xfrm>
            <a:off x="5448968" y="2386762"/>
            <a:ext cx="3041735" cy="530833"/>
          </a:xfrm>
          <a:prstGeom prst="rect">
            <a:avLst/>
          </a:prstGeom>
          <a:noFill/>
        </p:spPr>
        <p:txBody>
          <a:bodyPr wrap="square" lIns="68577" tIns="34289" rIns="68577" bIns="34289" rtlCol="0">
            <a:spAutoFit/>
          </a:bodyPr>
          <a:lstStyle/>
          <a:p>
            <a:r>
              <a:rPr lang="zh-CN" altLang="en-US" sz="1200" b="1" dirty="0">
                <a:solidFill>
                  <a:schemeClr val="accent2"/>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rPr>
              <a:t>添加标题</a:t>
            </a:r>
            <a:endParaRPr lang="en-US" sz="1200" b="1" dirty="0">
              <a:solidFill>
                <a:schemeClr val="accent2"/>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endParaRPr>
          </a:p>
          <a:p>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rPr>
              <a:t>您的内容打在这里，或通过复制文本后在此选择粘贴，并选择只保留文字。</a:t>
            </a:r>
            <a:endParaRPr lang="en-US" sz="900" dirty="0">
              <a:solidFill>
                <a:schemeClr val="tx1">
                  <a:lumMod val="50000"/>
                  <a:lumOff val="50000"/>
                </a:schemeClr>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endParaRPr>
          </a:p>
        </p:txBody>
      </p:sp>
      <p:sp>
        <p:nvSpPr>
          <p:cNvPr id="39" name="TextBox 38"/>
          <p:cNvSpPr txBox="1"/>
          <p:nvPr/>
        </p:nvSpPr>
        <p:spPr>
          <a:xfrm>
            <a:off x="5445277" y="3025543"/>
            <a:ext cx="2978973" cy="530833"/>
          </a:xfrm>
          <a:prstGeom prst="rect">
            <a:avLst/>
          </a:prstGeom>
          <a:noFill/>
        </p:spPr>
        <p:txBody>
          <a:bodyPr wrap="square" lIns="68577" tIns="34289" rIns="68577" bIns="34289" rtlCol="0">
            <a:spAutoFit/>
          </a:bodyPr>
          <a:lstStyle/>
          <a:p>
            <a:r>
              <a:rPr lang="zh-CN" altLang="en-US" sz="1200" b="1" dirty="0">
                <a:solidFill>
                  <a:schemeClr val="accent1"/>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rPr>
              <a:t>添加标题</a:t>
            </a:r>
            <a:endParaRPr lang="en-US" sz="1200" b="1" dirty="0">
              <a:solidFill>
                <a:schemeClr val="accent1"/>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endParaRPr>
          </a:p>
          <a:p>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rPr>
              <a:t>您的内容打在这里，或通过复制文本后在此选择粘贴，并选择只保留文字。</a:t>
            </a:r>
            <a:endParaRPr lang="en-US" sz="900" dirty="0">
              <a:solidFill>
                <a:schemeClr val="tx1">
                  <a:lumMod val="50000"/>
                  <a:lumOff val="50000"/>
                </a:schemeClr>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endParaRPr>
          </a:p>
        </p:txBody>
      </p:sp>
      <p:sp>
        <p:nvSpPr>
          <p:cNvPr id="40" name="TextBox 39"/>
          <p:cNvSpPr txBox="1"/>
          <p:nvPr/>
        </p:nvSpPr>
        <p:spPr>
          <a:xfrm>
            <a:off x="5445277" y="3663721"/>
            <a:ext cx="3045426" cy="530833"/>
          </a:xfrm>
          <a:prstGeom prst="rect">
            <a:avLst/>
          </a:prstGeom>
          <a:noFill/>
        </p:spPr>
        <p:txBody>
          <a:bodyPr wrap="square" lIns="68577" tIns="34289" rIns="68577" bIns="34289" rtlCol="0">
            <a:spAutoFit/>
          </a:bodyPr>
          <a:lstStyle/>
          <a:p>
            <a:r>
              <a:rPr lang="zh-CN" altLang="en-US" sz="1200" b="1" dirty="0">
                <a:solidFill>
                  <a:schemeClr val="accent2"/>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rPr>
              <a:t>添加标题</a:t>
            </a:r>
            <a:endParaRPr lang="en-US" sz="1200" b="1" dirty="0">
              <a:solidFill>
                <a:schemeClr val="accent2"/>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endParaRPr>
          </a:p>
          <a:p>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rPr>
              <a:t>您的内容打在这里，或通过复制文本后在此选择粘贴，并选择只保留文字。</a:t>
            </a:r>
            <a:endParaRPr lang="en-US" sz="900" dirty="0">
              <a:solidFill>
                <a:schemeClr val="tx1">
                  <a:lumMod val="50000"/>
                  <a:lumOff val="50000"/>
                </a:schemeClr>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endParaRPr>
          </a:p>
        </p:txBody>
      </p:sp>
    </p:spTree>
    <p:extLst>
      <p:ext uri="{BB962C8B-B14F-4D97-AF65-F5344CB8AC3E}">
        <p14:creationId xmlns:p14="http://schemas.microsoft.com/office/powerpoint/2010/main" val="187586819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right)">
                                      <p:cBhvr>
                                        <p:cTn id="20" dur="500"/>
                                        <p:tgtEl>
                                          <p:spTgt spid="7"/>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37"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barn(outVertical)">
                                      <p:cBhvr>
                                        <p:cTn id="39" dur="500"/>
                                        <p:tgtEl>
                                          <p:spTgt spid="2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down)">
                                      <p:cBhvr>
                                        <p:cTn id="44" dur="500"/>
                                        <p:tgtEl>
                                          <p:spTgt spid="25"/>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up)">
                                      <p:cBhvr>
                                        <p:cTn id="47" dur="5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grpId="0"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wipe(right)">
                                      <p:cBhvr>
                                        <p:cTn id="52" dur="500"/>
                                        <p:tgtEl>
                                          <p:spTgt spid="27"/>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wipe(left)">
                                      <p:cBhvr>
                                        <p:cTn id="55" dur="500"/>
                                        <p:tgtEl>
                                          <p:spTgt spid="29"/>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fade">
                                      <p:cBhvr>
                                        <p:cTn id="60" dur="500"/>
                                        <p:tgtEl>
                                          <p:spTgt spid="30"/>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fade">
                                      <p:cBhvr>
                                        <p:cTn id="63" dur="500"/>
                                        <p:tgtEl>
                                          <p:spTgt spid="31"/>
                                        </p:tgtEl>
                                      </p:cBhvr>
                                    </p:animEffect>
                                  </p:childTnLst>
                                </p:cTn>
                              </p:par>
                            </p:childTnLst>
                          </p:cTn>
                        </p:par>
                      </p:childTnLst>
                    </p:cTn>
                  </p:par>
                  <p:par>
                    <p:cTn id="64" fill="hold">
                      <p:stCondLst>
                        <p:cond delay="indefinite"/>
                      </p:stCondLst>
                      <p:childTnLst>
                        <p:par>
                          <p:cTn id="65" fill="hold">
                            <p:stCondLst>
                              <p:cond delay="0"/>
                            </p:stCondLst>
                            <p:childTnLst>
                              <p:par>
                                <p:cTn id="66" presetID="21" presetClass="entr" presetSubtype="2" fill="hold" grpId="0" nodeType="clickEffect">
                                  <p:stCondLst>
                                    <p:cond delay="0"/>
                                  </p:stCondLst>
                                  <p:childTnLst>
                                    <p:set>
                                      <p:cBhvr>
                                        <p:cTn id="67" dur="1" fill="hold">
                                          <p:stCondLst>
                                            <p:cond delay="0"/>
                                          </p:stCondLst>
                                        </p:cTn>
                                        <p:tgtEl>
                                          <p:spTgt spid="35"/>
                                        </p:tgtEl>
                                        <p:attrNameLst>
                                          <p:attrName>style.visibility</p:attrName>
                                        </p:attrNameLst>
                                      </p:cBhvr>
                                      <p:to>
                                        <p:strVal val="visible"/>
                                      </p:to>
                                    </p:set>
                                    <p:animEffect transition="in" filter="wheel(2)">
                                      <p:cBhvr>
                                        <p:cTn id="68" dur="1500"/>
                                        <p:tgtEl>
                                          <p:spTgt spid="35"/>
                                        </p:tgtEl>
                                      </p:cBhvr>
                                    </p:animEffect>
                                  </p:childTnLst>
                                </p:cTn>
                              </p:par>
                              <p:par>
                                <p:cTn id="69" presetID="21" presetClass="entr" presetSubtype="2" fill="hold" grpId="0" nodeType="withEffect">
                                  <p:stCondLst>
                                    <p:cond delay="0"/>
                                  </p:stCondLst>
                                  <p:childTnLst>
                                    <p:set>
                                      <p:cBhvr>
                                        <p:cTn id="70" dur="1" fill="hold">
                                          <p:stCondLst>
                                            <p:cond delay="0"/>
                                          </p:stCondLst>
                                        </p:cTn>
                                        <p:tgtEl>
                                          <p:spTgt spid="36"/>
                                        </p:tgtEl>
                                        <p:attrNameLst>
                                          <p:attrName>style.visibility</p:attrName>
                                        </p:attrNameLst>
                                      </p:cBhvr>
                                      <p:to>
                                        <p:strVal val="visible"/>
                                      </p:to>
                                    </p:set>
                                    <p:animEffect transition="in" filter="wheel(2)">
                                      <p:cBhvr>
                                        <p:cTn id="71" dur="1500"/>
                                        <p:tgtEl>
                                          <p:spTgt spid="36"/>
                                        </p:tgtEl>
                                      </p:cBhvr>
                                    </p:animEffect>
                                  </p:childTnLst>
                                </p:cTn>
                              </p:par>
                              <p:par>
                                <p:cTn id="72" presetID="21" presetClass="entr" presetSubtype="2" fill="hold" grpId="0" nodeType="withEffect">
                                  <p:stCondLst>
                                    <p:cond delay="0"/>
                                  </p:stCondLst>
                                  <p:childTnLst>
                                    <p:set>
                                      <p:cBhvr>
                                        <p:cTn id="73" dur="1" fill="hold">
                                          <p:stCondLst>
                                            <p:cond delay="0"/>
                                          </p:stCondLst>
                                        </p:cTn>
                                        <p:tgtEl>
                                          <p:spTgt spid="37"/>
                                        </p:tgtEl>
                                        <p:attrNameLst>
                                          <p:attrName>style.visibility</p:attrName>
                                        </p:attrNameLst>
                                      </p:cBhvr>
                                      <p:to>
                                        <p:strVal val="visible"/>
                                      </p:to>
                                    </p:set>
                                    <p:animEffect transition="in" filter="wheel(2)">
                                      <p:cBhvr>
                                        <p:cTn id="74" dur="1500"/>
                                        <p:tgtEl>
                                          <p:spTgt spid="37"/>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32"/>
                                        </p:tgtEl>
                                        <p:attrNameLst>
                                          <p:attrName>style.visibility</p:attrName>
                                        </p:attrNameLst>
                                      </p:cBhvr>
                                      <p:to>
                                        <p:strVal val="visible"/>
                                      </p:to>
                                    </p:set>
                                    <p:animEffect transition="in" filter="fade">
                                      <p:cBhvr>
                                        <p:cTn id="77" dur="500"/>
                                        <p:tgtEl>
                                          <p:spTgt spid="32"/>
                                        </p:tgtEl>
                                      </p:cBhvr>
                                    </p:animEffect>
                                  </p:childTnLst>
                                </p:cTn>
                              </p:par>
                            </p:childTnLst>
                          </p:cTn>
                        </p:par>
                      </p:childTnLst>
                    </p:cTn>
                  </p:par>
                  <p:par>
                    <p:cTn id="78" fill="hold">
                      <p:stCondLst>
                        <p:cond delay="indefinite"/>
                      </p:stCondLst>
                      <p:childTnLst>
                        <p:par>
                          <p:cTn id="79" fill="hold">
                            <p:stCondLst>
                              <p:cond delay="0"/>
                            </p:stCondLst>
                            <p:childTnLst>
                              <p:par>
                                <p:cTn id="80" presetID="41" presetClass="entr" presetSubtype="0" fill="hold" grpId="0" nodeType="clickEffect">
                                  <p:stCondLst>
                                    <p:cond delay="0"/>
                                  </p:stCondLst>
                                  <p:iterate type="lt">
                                    <p:tmPct val="10000"/>
                                  </p:iterate>
                                  <p:childTnLst>
                                    <p:set>
                                      <p:cBhvr>
                                        <p:cTn id="81" dur="1" fill="hold">
                                          <p:stCondLst>
                                            <p:cond delay="0"/>
                                          </p:stCondLst>
                                        </p:cTn>
                                        <p:tgtEl>
                                          <p:spTgt spid="38"/>
                                        </p:tgtEl>
                                        <p:attrNameLst>
                                          <p:attrName>style.visibility</p:attrName>
                                        </p:attrNameLst>
                                      </p:cBhvr>
                                      <p:to>
                                        <p:strVal val="visible"/>
                                      </p:to>
                                    </p:set>
                                    <p:anim calcmode="lin" valueType="num">
                                      <p:cBhvr>
                                        <p:cTn id="82" dur="250" fill="hold"/>
                                        <p:tgtEl>
                                          <p:spTgt spid="38"/>
                                        </p:tgtEl>
                                        <p:attrNameLst>
                                          <p:attrName>ppt_x</p:attrName>
                                        </p:attrNameLst>
                                      </p:cBhvr>
                                      <p:tavLst>
                                        <p:tav tm="0">
                                          <p:val>
                                            <p:strVal val="#ppt_x"/>
                                          </p:val>
                                        </p:tav>
                                        <p:tav tm="50000">
                                          <p:val>
                                            <p:strVal val="#ppt_x+.1"/>
                                          </p:val>
                                        </p:tav>
                                        <p:tav tm="100000">
                                          <p:val>
                                            <p:strVal val="#ppt_x"/>
                                          </p:val>
                                        </p:tav>
                                      </p:tavLst>
                                    </p:anim>
                                    <p:anim calcmode="lin" valueType="num">
                                      <p:cBhvr>
                                        <p:cTn id="83" dur="250" fill="hold"/>
                                        <p:tgtEl>
                                          <p:spTgt spid="38"/>
                                        </p:tgtEl>
                                        <p:attrNameLst>
                                          <p:attrName>ppt_y</p:attrName>
                                        </p:attrNameLst>
                                      </p:cBhvr>
                                      <p:tavLst>
                                        <p:tav tm="0">
                                          <p:val>
                                            <p:strVal val="#ppt_y"/>
                                          </p:val>
                                        </p:tav>
                                        <p:tav tm="100000">
                                          <p:val>
                                            <p:strVal val="#ppt_y"/>
                                          </p:val>
                                        </p:tav>
                                      </p:tavLst>
                                    </p:anim>
                                    <p:anim calcmode="lin" valueType="num">
                                      <p:cBhvr>
                                        <p:cTn id="84" dur="250" fill="hold"/>
                                        <p:tgtEl>
                                          <p:spTgt spid="38"/>
                                        </p:tgtEl>
                                        <p:attrNameLst>
                                          <p:attrName>ppt_h</p:attrName>
                                        </p:attrNameLst>
                                      </p:cBhvr>
                                      <p:tavLst>
                                        <p:tav tm="0">
                                          <p:val>
                                            <p:strVal val="#ppt_h/10"/>
                                          </p:val>
                                        </p:tav>
                                        <p:tav tm="50000">
                                          <p:val>
                                            <p:strVal val="#ppt_h+.01"/>
                                          </p:val>
                                        </p:tav>
                                        <p:tav tm="100000">
                                          <p:val>
                                            <p:strVal val="#ppt_h"/>
                                          </p:val>
                                        </p:tav>
                                      </p:tavLst>
                                    </p:anim>
                                    <p:anim calcmode="lin" valueType="num">
                                      <p:cBhvr>
                                        <p:cTn id="85" dur="250" fill="hold"/>
                                        <p:tgtEl>
                                          <p:spTgt spid="38"/>
                                        </p:tgtEl>
                                        <p:attrNameLst>
                                          <p:attrName>ppt_w</p:attrName>
                                        </p:attrNameLst>
                                      </p:cBhvr>
                                      <p:tavLst>
                                        <p:tav tm="0">
                                          <p:val>
                                            <p:strVal val="#ppt_w/10"/>
                                          </p:val>
                                        </p:tav>
                                        <p:tav tm="50000">
                                          <p:val>
                                            <p:strVal val="#ppt_w+.01"/>
                                          </p:val>
                                        </p:tav>
                                        <p:tav tm="100000">
                                          <p:val>
                                            <p:strVal val="#ppt_w"/>
                                          </p:val>
                                        </p:tav>
                                      </p:tavLst>
                                    </p:anim>
                                    <p:animEffect transition="in" filter="fade">
                                      <p:cBhvr>
                                        <p:cTn id="86" dur="250" tmFilter="0,0; .5, 1; 1, 1"/>
                                        <p:tgtEl>
                                          <p:spTgt spid="38"/>
                                        </p:tgtEl>
                                      </p:cBhvr>
                                    </p:animEffect>
                                  </p:childTnLst>
                                </p:cTn>
                              </p:par>
                              <p:par>
                                <p:cTn id="87" presetID="41" presetClass="entr" presetSubtype="0" fill="hold" grpId="0" nodeType="withEffect">
                                  <p:stCondLst>
                                    <p:cond delay="0"/>
                                  </p:stCondLst>
                                  <p:iterate type="lt">
                                    <p:tmPct val="10000"/>
                                  </p:iterate>
                                  <p:childTnLst>
                                    <p:set>
                                      <p:cBhvr>
                                        <p:cTn id="88" dur="1" fill="hold">
                                          <p:stCondLst>
                                            <p:cond delay="0"/>
                                          </p:stCondLst>
                                        </p:cTn>
                                        <p:tgtEl>
                                          <p:spTgt spid="39"/>
                                        </p:tgtEl>
                                        <p:attrNameLst>
                                          <p:attrName>style.visibility</p:attrName>
                                        </p:attrNameLst>
                                      </p:cBhvr>
                                      <p:to>
                                        <p:strVal val="visible"/>
                                      </p:to>
                                    </p:set>
                                    <p:anim calcmode="lin" valueType="num">
                                      <p:cBhvr>
                                        <p:cTn id="89" dur="250" fill="hold"/>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90" dur="250" fill="hold"/>
                                        <p:tgtEl>
                                          <p:spTgt spid="39"/>
                                        </p:tgtEl>
                                        <p:attrNameLst>
                                          <p:attrName>ppt_y</p:attrName>
                                        </p:attrNameLst>
                                      </p:cBhvr>
                                      <p:tavLst>
                                        <p:tav tm="0">
                                          <p:val>
                                            <p:strVal val="#ppt_y"/>
                                          </p:val>
                                        </p:tav>
                                        <p:tav tm="100000">
                                          <p:val>
                                            <p:strVal val="#ppt_y"/>
                                          </p:val>
                                        </p:tav>
                                      </p:tavLst>
                                    </p:anim>
                                    <p:anim calcmode="lin" valueType="num">
                                      <p:cBhvr>
                                        <p:cTn id="91" dur="250" fill="hold"/>
                                        <p:tgtEl>
                                          <p:spTgt spid="39"/>
                                        </p:tgtEl>
                                        <p:attrNameLst>
                                          <p:attrName>ppt_h</p:attrName>
                                        </p:attrNameLst>
                                      </p:cBhvr>
                                      <p:tavLst>
                                        <p:tav tm="0">
                                          <p:val>
                                            <p:strVal val="#ppt_h/10"/>
                                          </p:val>
                                        </p:tav>
                                        <p:tav tm="50000">
                                          <p:val>
                                            <p:strVal val="#ppt_h+.01"/>
                                          </p:val>
                                        </p:tav>
                                        <p:tav tm="100000">
                                          <p:val>
                                            <p:strVal val="#ppt_h"/>
                                          </p:val>
                                        </p:tav>
                                      </p:tavLst>
                                    </p:anim>
                                    <p:anim calcmode="lin" valueType="num">
                                      <p:cBhvr>
                                        <p:cTn id="92" dur="250" fill="hold"/>
                                        <p:tgtEl>
                                          <p:spTgt spid="39"/>
                                        </p:tgtEl>
                                        <p:attrNameLst>
                                          <p:attrName>ppt_w</p:attrName>
                                        </p:attrNameLst>
                                      </p:cBhvr>
                                      <p:tavLst>
                                        <p:tav tm="0">
                                          <p:val>
                                            <p:strVal val="#ppt_w/10"/>
                                          </p:val>
                                        </p:tav>
                                        <p:tav tm="50000">
                                          <p:val>
                                            <p:strVal val="#ppt_w+.01"/>
                                          </p:val>
                                        </p:tav>
                                        <p:tav tm="100000">
                                          <p:val>
                                            <p:strVal val="#ppt_w"/>
                                          </p:val>
                                        </p:tav>
                                      </p:tavLst>
                                    </p:anim>
                                    <p:animEffect transition="in" filter="fade">
                                      <p:cBhvr>
                                        <p:cTn id="93" dur="250" tmFilter="0,0; .5, 1; 1, 1"/>
                                        <p:tgtEl>
                                          <p:spTgt spid="39"/>
                                        </p:tgtEl>
                                      </p:cBhvr>
                                    </p:animEffect>
                                  </p:childTnLst>
                                </p:cTn>
                              </p:par>
                              <p:par>
                                <p:cTn id="94" presetID="41" presetClass="entr" presetSubtype="0" fill="hold" grpId="0" nodeType="withEffect">
                                  <p:stCondLst>
                                    <p:cond delay="0"/>
                                  </p:stCondLst>
                                  <p:iterate type="lt">
                                    <p:tmPct val="10000"/>
                                  </p:iterate>
                                  <p:childTnLst>
                                    <p:set>
                                      <p:cBhvr>
                                        <p:cTn id="95" dur="1" fill="hold">
                                          <p:stCondLst>
                                            <p:cond delay="0"/>
                                          </p:stCondLst>
                                        </p:cTn>
                                        <p:tgtEl>
                                          <p:spTgt spid="40"/>
                                        </p:tgtEl>
                                        <p:attrNameLst>
                                          <p:attrName>style.visibility</p:attrName>
                                        </p:attrNameLst>
                                      </p:cBhvr>
                                      <p:to>
                                        <p:strVal val="visible"/>
                                      </p:to>
                                    </p:set>
                                    <p:anim calcmode="lin" valueType="num">
                                      <p:cBhvr>
                                        <p:cTn id="96" dur="250" fill="hold"/>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97" dur="250" fill="hold"/>
                                        <p:tgtEl>
                                          <p:spTgt spid="40"/>
                                        </p:tgtEl>
                                        <p:attrNameLst>
                                          <p:attrName>ppt_y</p:attrName>
                                        </p:attrNameLst>
                                      </p:cBhvr>
                                      <p:tavLst>
                                        <p:tav tm="0">
                                          <p:val>
                                            <p:strVal val="#ppt_y"/>
                                          </p:val>
                                        </p:tav>
                                        <p:tav tm="100000">
                                          <p:val>
                                            <p:strVal val="#ppt_y"/>
                                          </p:val>
                                        </p:tav>
                                      </p:tavLst>
                                    </p:anim>
                                    <p:anim calcmode="lin" valueType="num">
                                      <p:cBhvr>
                                        <p:cTn id="98" dur="250" fill="hold"/>
                                        <p:tgtEl>
                                          <p:spTgt spid="40"/>
                                        </p:tgtEl>
                                        <p:attrNameLst>
                                          <p:attrName>ppt_h</p:attrName>
                                        </p:attrNameLst>
                                      </p:cBhvr>
                                      <p:tavLst>
                                        <p:tav tm="0">
                                          <p:val>
                                            <p:strVal val="#ppt_h/10"/>
                                          </p:val>
                                        </p:tav>
                                        <p:tav tm="50000">
                                          <p:val>
                                            <p:strVal val="#ppt_h+.01"/>
                                          </p:val>
                                        </p:tav>
                                        <p:tav tm="100000">
                                          <p:val>
                                            <p:strVal val="#ppt_h"/>
                                          </p:val>
                                        </p:tav>
                                      </p:tavLst>
                                    </p:anim>
                                    <p:anim calcmode="lin" valueType="num">
                                      <p:cBhvr>
                                        <p:cTn id="99" dur="250" fill="hold"/>
                                        <p:tgtEl>
                                          <p:spTgt spid="40"/>
                                        </p:tgtEl>
                                        <p:attrNameLst>
                                          <p:attrName>ppt_w</p:attrName>
                                        </p:attrNameLst>
                                      </p:cBhvr>
                                      <p:tavLst>
                                        <p:tav tm="0">
                                          <p:val>
                                            <p:strVal val="#ppt_w/10"/>
                                          </p:val>
                                        </p:tav>
                                        <p:tav tm="50000">
                                          <p:val>
                                            <p:strVal val="#ppt_w+.01"/>
                                          </p:val>
                                        </p:tav>
                                        <p:tav tm="100000">
                                          <p:val>
                                            <p:strVal val="#ppt_w"/>
                                          </p:val>
                                        </p:tav>
                                      </p:tavLst>
                                    </p:anim>
                                    <p:animEffect transition="in" filter="fade">
                                      <p:cBhvr>
                                        <p:cTn id="100" dur="250" tmFilter="0,0; .5, 1; 1, 1"/>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7" grpId="0" animBg="1"/>
      <p:bldP spid="9" grpId="0" animBg="1"/>
      <p:bldP spid="10" grpId="0" animBg="1"/>
      <p:bldP spid="15" grpId="0"/>
      <p:bldP spid="16" grpId="0"/>
      <p:bldP spid="17" grpId="0"/>
      <p:bldP spid="25" grpId="0" animBg="1"/>
      <p:bldP spid="26" grpId="0" animBg="1"/>
      <p:bldP spid="27" grpId="0" animBg="1"/>
      <p:bldP spid="28" grpId="0" animBg="1"/>
      <p:bldP spid="29" grpId="0" animBg="1"/>
      <p:bldP spid="30" grpId="0"/>
      <p:bldP spid="31" grpId="0"/>
      <p:bldP spid="32" grpId="0"/>
      <p:bldP spid="35" grpId="0" animBg="1"/>
      <p:bldP spid="36" grpId="0" animBg="1"/>
      <p:bldP spid="37" grpId="0" animBg="1"/>
      <p:bldP spid="38" grpId="0"/>
      <p:bldP spid="39" grpId="0"/>
      <p:bldP spid="4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rot="2700000">
            <a:off x="2952205" y="1243746"/>
            <a:ext cx="3167736" cy="3197576"/>
            <a:chOff x="1932258" y="760101"/>
            <a:chExt cx="3767316" cy="3803319"/>
          </a:xfrm>
          <a:scene3d>
            <a:camera prst="orthographicFront">
              <a:rot lat="0" lon="0" rev="0"/>
            </a:camera>
            <a:lightRig rig="glow" dir="t">
              <a:rot lat="0" lon="0" rev="14100000"/>
            </a:lightRig>
          </a:scene3d>
        </p:grpSpPr>
        <p:sp>
          <p:nvSpPr>
            <p:cNvPr id="4" name="椭圆 168"/>
            <p:cNvSpPr/>
            <p:nvPr/>
          </p:nvSpPr>
          <p:spPr>
            <a:xfrm>
              <a:off x="2710237" y="760101"/>
              <a:ext cx="2207694" cy="2207694"/>
            </a:xfrm>
            <a:custGeom>
              <a:avLst/>
              <a:gdLst/>
              <a:ahLst/>
              <a:cxnLst/>
              <a:rect l="l" t="t" r="r" b="b"/>
              <a:pathLst>
                <a:path w="2207694" h="2207694">
                  <a:moveTo>
                    <a:pt x="1240201" y="2198410"/>
                  </a:moveTo>
                  <a:cubicBezTo>
                    <a:pt x="1195601" y="2204855"/>
                    <a:pt x="1150057" y="2207694"/>
                    <a:pt x="1103851" y="2207694"/>
                  </a:cubicBezTo>
                  <a:close/>
                  <a:moveTo>
                    <a:pt x="1396176" y="2167304"/>
                  </a:moveTo>
                  <a:cubicBezTo>
                    <a:pt x="1355911" y="2179613"/>
                    <a:pt x="1314389" y="2188486"/>
                    <a:pt x="1271865" y="2193577"/>
                  </a:cubicBezTo>
                  <a:close/>
                  <a:moveTo>
                    <a:pt x="7872" y="976750"/>
                  </a:moveTo>
                  <a:lnTo>
                    <a:pt x="1" y="1103847"/>
                  </a:lnTo>
                  <a:cubicBezTo>
                    <a:pt x="1" y="1713485"/>
                    <a:pt x="494210" y="2207694"/>
                    <a:pt x="1103848" y="2207694"/>
                  </a:cubicBezTo>
                  <a:cubicBezTo>
                    <a:pt x="494209" y="2207694"/>
                    <a:pt x="0" y="1713485"/>
                    <a:pt x="0" y="1103847"/>
                  </a:cubicBezTo>
                  <a:cubicBezTo>
                    <a:pt x="0" y="1060839"/>
                    <a:pt x="2460" y="1018405"/>
                    <a:pt x="7872" y="976750"/>
                  </a:cubicBezTo>
                  <a:close/>
                  <a:moveTo>
                    <a:pt x="1103847" y="0"/>
                  </a:moveTo>
                  <a:cubicBezTo>
                    <a:pt x="1713485" y="0"/>
                    <a:pt x="2207694" y="494209"/>
                    <a:pt x="2207694" y="1103847"/>
                  </a:cubicBezTo>
                  <a:cubicBezTo>
                    <a:pt x="2207694" y="1612162"/>
                    <a:pt x="1864110" y="2040229"/>
                    <a:pt x="1396188" y="2167301"/>
                  </a:cubicBezTo>
                  <a:cubicBezTo>
                    <a:pt x="1418536" y="2082435"/>
                    <a:pt x="1429716" y="1993353"/>
                    <a:pt x="1429716" y="1901660"/>
                  </a:cubicBezTo>
                  <a:cubicBezTo>
                    <a:pt x="1429716" y="1292022"/>
                    <a:pt x="935507" y="797813"/>
                    <a:pt x="325869" y="797813"/>
                  </a:cubicBezTo>
                  <a:cubicBezTo>
                    <a:pt x="224547" y="797813"/>
                    <a:pt x="126413" y="811464"/>
                    <a:pt x="33529" y="838206"/>
                  </a:cubicBezTo>
                  <a:cubicBezTo>
                    <a:pt x="23934" y="874644"/>
                    <a:pt x="16397" y="911859"/>
                    <a:pt x="11973" y="949877"/>
                  </a:cubicBezTo>
                  <a:cubicBezTo>
                    <a:pt x="85667" y="413031"/>
                    <a:pt x="546523" y="0"/>
                    <a:pt x="1103847" y="0"/>
                  </a:cubicBezTo>
                  <a:close/>
                </a:path>
              </a:pathLst>
            </a:custGeom>
            <a:solidFill>
              <a:schemeClr val="accent2"/>
            </a:solidFill>
            <a:ln>
              <a:noFill/>
            </a:ln>
            <a:effectLst/>
            <a:sp3d prstMaterial="soft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161"/>
            <p:cNvSpPr/>
            <p:nvPr/>
          </p:nvSpPr>
          <p:spPr>
            <a:xfrm>
              <a:off x="1932258" y="1557914"/>
              <a:ext cx="2207690" cy="2207691"/>
            </a:xfrm>
            <a:custGeom>
              <a:avLst/>
              <a:gdLst/>
              <a:ahLst/>
              <a:cxnLst/>
              <a:rect l="l" t="t" r="r" b="b"/>
              <a:pathLst>
                <a:path w="2207690" h="2207691">
                  <a:moveTo>
                    <a:pt x="967503" y="2198411"/>
                  </a:moveTo>
                  <a:lnTo>
                    <a:pt x="1103795" y="2207691"/>
                  </a:lnTo>
                  <a:cubicBezTo>
                    <a:pt x="1057608" y="2207692"/>
                    <a:pt x="1012085" y="2204853"/>
                    <a:pt x="967503" y="2198411"/>
                  </a:cubicBezTo>
                  <a:close/>
                  <a:moveTo>
                    <a:pt x="811529" y="2167307"/>
                  </a:moveTo>
                  <a:lnTo>
                    <a:pt x="935821" y="2193576"/>
                  </a:lnTo>
                  <a:cubicBezTo>
                    <a:pt x="893304" y="2188486"/>
                    <a:pt x="851788" y="2179614"/>
                    <a:pt x="811529" y="2167307"/>
                  </a:cubicBezTo>
                  <a:close/>
                  <a:moveTo>
                    <a:pt x="2199826" y="976772"/>
                  </a:moveTo>
                  <a:cubicBezTo>
                    <a:pt x="2205232" y="1018393"/>
                    <a:pt x="2207691" y="1060793"/>
                    <a:pt x="2207690" y="1103766"/>
                  </a:cubicBezTo>
                  <a:close/>
                  <a:moveTo>
                    <a:pt x="2174170" y="838223"/>
                  </a:moveTo>
                  <a:cubicBezTo>
                    <a:pt x="2184491" y="874470"/>
                    <a:pt x="2191713" y="911752"/>
                    <a:pt x="2195714" y="949832"/>
                  </a:cubicBezTo>
                  <a:close/>
                  <a:moveTo>
                    <a:pt x="1103847" y="0"/>
                  </a:moveTo>
                  <a:cubicBezTo>
                    <a:pt x="1621792" y="0"/>
                    <a:pt x="2056420" y="356726"/>
                    <a:pt x="2174166" y="838207"/>
                  </a:cubicBezTo>
                  <a:cubicBezTo>
                    <a:pt x="2081282" y="811466"/>
                    <a:pt x="1983150" y="797814"/>
                    <a:pt x="1881827" y="797814"/>
                  </a:cubicBezTo>
                  <a:cubicBezTo>
                    <a:pt x="1272189" y="797814"/>
                    <a:pt x="777980" y="1292023"/>
                    <a:pt x="777980" y="1901661"/>
                  </a:cubicBezTo>
                  <a:cubicBezTo>
                    <a:pt x="777980" y="1993354"/>
                    <a:pt x="789160" y="2082435"/>
                    <a:pt x="811508" y="2167301"/>
                  </a:cubicBezTo>
                  <a:cubicBezTo>
                    <a:pt x="343585" y="2040230"/>
                    <a:pt x="0" y="1612163"/>
                    <a:pt x="0" y="1103847"/>
                  </a:cubicBezTo>
                  <a:cubicBezTo>
                    <a:pt x="0" y="494209"/>
                    <a:pt x="494209" y="0"/>
                    <a:pt x="1103847" y="0"/>
                  </a:cubicBezTo>
                  <a:close/>
                </a:path>
              </a:pathLst>
            </a:custGeom>
            <a:solidFill>
              <a:schemeClr val="accent1"/>
            </a:solidFill>
            <a:ln>
              <a:noFill/>
            </a:ln>
            <a:effectLst/>
            <a:sp3d prstMaterial="soft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162"/>
            <p:cNvSpPr/>
            <p:nvPr/>
          </p:nvSpPr>
          <p:spPr>
            <a:xfrm>
              <a:off x="3491880" y="1557913"/>
              <a:ext cx="2207694" cy="2207694"/>
            </a:xfrm>
            <a:custGeom>
              <a:avLst/>
              <a:gdLst/>
              <a:ahLst/>
              <a:cxnLst/>
              <a:rect l="l" t="t" r="r" b="b"/>
              <a:pathLst>
                <a:path w="2207694" h="2207694">
                  <a:moveTo>
                    <a:pt x="1269814" y="13804"/>
                  </a:moveTo>
                  <a:cubicBezTo>
                    <a:pt x="1800820" y="92567"/>
                    <a:pt x="2207694" y="550692"/>
                    <a:pt x="2207694" y="1103847"/>
                  </a:cubicBezTo>
                  <a:cubicBezTo>
                    <a:pt x="2207694" y="1713485"/>
                    <a:pt x="1713485" y="2207694"/>
                    <a:pt x="1103847" y="2207694"/>
                  </a:cubicBezTo>
                  <a:cubicBezTo>
                    <a:pt x="546709" y="2207694"/>
                    <a:pt x="85975" y="1794939"/>
                    <a:pt x="12055" y="1258354"/>
                  </a:cubicBezTo>
                  <a:lnTo>
                    <a:pt x="33789" y="1370498"/>
                  </a:lnTo>
                  <a:cubicBezTo>
                    <a:pt x="125494" y="1396610"/>
                    <a:pt x="222299" y="1409882"/>
                    <a:pt x="322205" y="1409882"/>
                  </a:cubicBezTo>
                  <a:cubicBezTo>
                    <a:pt x="931843" y="1409882"/>
                    <a:pt x="1426052" y="915673"/>
                    <a:pt x="1426052" y="306035"/>
                  </a:cubicBezTo>
                  <a:cubicBezTo>
                    <a:pt x="1426052" y="213979"/>
                    <a:pt x="1414784" y="124554"/>
                    <a:pt x="1392265" y="39385"/>
                  </a:cubicBezTo>
                  <a:cubicBezTo>
                    <a:pt x="1352416" y="28038"/>
                    <a:pt x="1311604" y="19116"/>
                    <a:pt x="1269814" y="13804"/>
                  </a:cubicBezTo>
                  <a:close/>
                  <a:moveTo>
                    <a:pt x="1103847" y="0"/>
                  </a:moveTo>
                  <a:cubicBezTo>
                    <a:pt x="1149577" y="0"/>
                    <a:pt x="1194657" y="2781"/>
                    <a:pt x="1238818" y="9073"/>
                  </a:cubicBezTo>
                  <a:lnTo>
                    <a:pt x="1103848" y="1"/>
                  </a:lnTo>
                  <a:cubicBezTo>
                    <a:pt x="494210" y="1"/>
                    <a:pt x="1" y="494210"/>
                    <a:pt x="1" y="1103848"/>
                  </a:cubicBezTo>
                  <a:cubicBezTo>
                    <a:pt x="1" y="1146981"/>
                    <a:pt x="2475" y="1189536"/>
                    <a:pt x="7924" y="1231287"/>
                  </a:cubicBezTo>
                  <a:cubicBezTo>
                    <a:pt x="2473" y="1189523"/>
                    <a:pt x="0" y="1146974"/>
                    <a:pt x="0" y="1103847"/>
                  </a:cubicBezTo>
                  <a:cubicBezTo>
                    <a:pt x="0" y="494209"/>
                    <a:pt x="494209" y="0"/>
                    <a:pt x="1103847" y="0"/>
                  </a:cubicBezTo>
                  <a:close/>
                </a:path>
              </a:pathLst>
            </a:custGeom>
            <a:solidFill>
              <a:schemeClr val="accent3"/>
            </a:solidFill>
            <a:ln>
              <a:noFill/>
            </a:ln>
            <a:effectLst/>
            <a:sp3d prstMaterial="soft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163"/>
            <p:cNvSpPr/>
            <p:nvPr/>
          </p:nvSpPr>
          <p:spPr>
            <a:xfrm>
              <a:off x="2710237" y="2355728"/>
              <a:ext cx="2207690" cy="2207692"/>
            </a:xfrm>
            <a:custGeom>
              <a:avLst/>
              <a:gdLst/>
              <a:ahLst/>
              <a:cxnLst/>
              <a:rect l="l" t="t" r="r" b="b"/>
              <a:pathLst>
                <a:path w="2207690" h="2207692">
                  <a:moveTo>
                    <a:pt x="2195631" y="1258405"/>
                  </a:moveTo>
                  <a:cubicBezTo>
                    <a:pt x="2191595" y="1296645"/>
                    <a:pt x="2184315" y="1334081"/>
                    <a:pt x="2173913" y="1370472"/>
                  </a:cubicBezTo>
                  <a:close/>
                  <a:moveTo>
                    <a:pt x="2207690" y="1103924"/>
                  </a:moveTo>
                  <a:cubicBezTo>
                    <a:pt x="2207691" y="1147015"/>
                    <a:pt x="2205219" y="1189529"/>
                    <a:pt x="2199774" y="1231259"/>
                  </a:cubicBezTo>
                  <a:close/>
                  <a:moveTo>
                    <a:pt x="815432" y="39382"/>
                  </a:moveTo>
                  <a:cubicBezTo>
                    <a:pt x="792913" y="124550"/>
                    <a:pt x="781644" y="213975"/>
                    <a:pt x="781644" y="306031"/>
                  </a:cubicBezTo>
                  <a:cubicBezTo>
                    <a:pt x="781644" y="915669"/>
                    <a:pt x="1275853" y="1409878"/>
                    <a:pt x="1885491" y="1409878"/>
                  </a:cubicBezTo>
                  <a:cubicBezTo>
                    <a:pt x="1985397" y="1409878"/>
                    <a:pt x="2082202" y="1396606"/>
                    <a:pt x="2173907" y="1370494"/>
                  </a:cubicBezTo>
                  <a:cubicBezTo>
                    <a:pt x="2055810" y="1851467"/>
                    <a:pt x="1621429" y="2207692"/>
                    <a:pt x="1103847" y="2207692"/>
                  </a:cubicBezTo>
                  <a:cubicBezTo>
                    <a:pt x="494209" y="2207692"/>
                    <a:pt x="0" y="1713483"/>
                    <a:pt x="0" y="1103845"/>
                  </a:cubicBezTo>
                  <a:cubicBezTo>
                    <a:pt x="0" y="594112"/>
                    <a:pt x="345503" y="165076"/>
                    <a:pt x="815432" y="39382"/>
                  </a:cubicBezTo>
                  <a:close/>
                  <a:moveTo>
                    <a:pt x="937859" y="13805"/>
                  </a:moveTo>
                  <a:lnTo>
                    <a:pt x="815433" y="39382"/>
                  </a:lnTo>
                  <a:cubicBezTo>
                    <a:pt x="855095" y="27337"/>
                    <a:pt x="895991" y="18718"/>
                    <a:pt x="937859" y="13805"/>
                  </a:cubicBezTo>
                  <a:close/>
                  <a:moveTo>
                    <a:pt x="1103792" y="1"/>
                  </a:moveTo>
                  <a:lnTo>
                    <a:pt x="968896" y="9068"/>
                  </a:lnTo>
                  <a:cubicBezTo>
                    <a:pt x="1013034" y="2780"/>
                    <a:pt x="1058088" y="0"/>
                    <a:pt x="1103792" y="1"/>
                  </a:cubicBezTo>
                  <a:close/>
                </a:path>
              </a:pathLst>
            </a:custGeom>
            <a:solidFill>
              <a:schemeClr val="accent4"/>
            </a:solidFill>
            <a:ln>
              <a:noFill/>
            </a:ln>
            <a:effectLst/>
            <a:sp3d prstMaterial="soft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椭圆 7"/>
          <p:cNvSpPr/>
          <p:nvPr/>
        </p:nvSpPr>
        <p:spPr>
          <a:xfrm>
            <a:off x="3755642" y="2068343"/>
            <a:ext cx="1548172" cy="1548381"/>
          </a:xfrm>
          <a:prstGeom prst="ellipse">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2" tIns="45721" rIns="91442" bIns="45721" numCol="1" spcCol="0" rtlCol="0" fromWordArt="0" anchor="ctr" anchorCtr="0" forceAA="0" compatLnSpc="1">
            <a:prstTxWarp prst="textNoShape">
              <a:avLst/>
            </a:prstTxWarp>
            <a:noAutofit/>
          </a:bodyPr>
          <a:lstStyle/>
          <a:p>
            <a:pPr algn="ctr"/>
            <a:endParaRPr lang="zh-CN" altLang="en-US"/>
          </a:p>
        </p:txBody>
      </p:sp>
      <p:sp>
        <p:nvSpPr>
          <p:cNvPr id="9" name="矩形 8"/>
          <p:cNvSpPr/>
          <p:nvPr/>
        </p:nvSpPr>
        <p:spPr>
          <a:xfrm>
            <a:off x="3839622" y="2494644"/>
            <a:ext cx="1380215" cy="307819"/>
          </a:xfrm>
          <a:prstGeom prst="rect">
            <a:avLst/>
          </a:prstGeom>
        </p:spPr>
        <p:txBody>
          <a:bodyPr wrap="square" lIns="91442" tIns="45721" rIns="91442" bIns="45721">
            <a:spAutoFit/>
          </a:bodyPr>
          <a:lstStyle/>
          <a:p>
            <a:pPr algn="ctr"/>
            <a:r>
              <a:rPr lang="zh-CN" altLang="en-US" sz="1400" b="1" dirty="0">
                <a:solidFill>
                  <a:schemeClr val="tx1">
                    <a:lumMod val="65000"/>
                    <a:lumOff val="35000"/>
                  </a:schemeClr>
                </a:solidFill>
                <a:latin typeface="微软雅黑" pitchFamily="34" charset="-122"/>
                <a:ea typeface="微软雅黑" pitchFamily="34" charset="-122"/>
              </a:rPr>
              <a:t>添加文本</a:t>
            </a:r>
            <a:endParaRPr lang="en-US" altLang="zh-CN" sz="1400" b="1" dirty="0">
              <a:solidFill>
                <a:schemeClr val="tx1">
                  <a:lumMod val="65000"/>
                  <a:lumOff val="35000"/>
                </a:schemeClr>
              </a:solidFill>
              <a:latin typeface="微软雅黑" pitchFamily="34" charset="-122"/>
              <a:ea typeface="微软雅黑" pitchFamily="34" charset="-122"/>
            </a:endParaRPr>
          </a:p>
        </p:txBody>
      </p:sp>
      <p:sp>
        <p:nvSpPr>
          <p:cNvPr id="10" name="TextBox 9"/>
          <p:cNvSpPr txBox="1"/>
          <p:nvPr/>
        </p:nvSpPr>
        <p:spPr>
          <a:xfrm>
            <a:off x="3789839" y="2771682"/>
            <a:ext cx="1479779" cy="492376"/>
          </a:xfrm>
          <a:prstGeom prst="rect">
            <a:avLst/>
          </a:prstGeom>
          <a:noFill/>
        </p:spPr>
        <p:txBody>
          <a:bodyPr wrap="square" lIns="91442" tIns="45721" rIns="91442" bIns="45721" rtlCol="0">
            <a:spAutoFit/>
          </a:bodyPr>
          <a:lstStyle/>
          <a:p>
            <a:pPr algn="ctr">
              <a:lnSpc>
                <a:spcPct val="130000"/>
              </a:lnSpc>
              <a:spcBef>
                <a:spcPts val="600"/>
              </a:spcBef>
            </a:pPr>
            <a:r>
              <a:rPr lang="zh-CN" altLang="en-US" sz="1000" dirty="0">
                <a:solidFill>
                  <a:schemeClr val="tx1">
                    <a:lumMod val="65000"/>
                    <a:lumOff val="35000"/>
                  </a:schemeClr>
                </a:solidFill>
                <a:latin typeface="微软雅黑" pitchFamily="34" charset="-122"/>
                <a:ea typeface="微软雅黑" pitchFamily="34" charset="-122"/>
              </a:rPr>
              <a:t>点击此处添加文本内容点击此处</a:t>
            </a:r>
          </a:p>
        </p:txBody>
      </p:sp>
      <p:sp>
        <p:nvSpPr>
          <p:cNvPr id="19" name="矩形 18"/>
          <p:cNvSpPr/>
          <p:nvPr/>
        </p:nvSpPr>
        <p:spPr>
          <a:xfrm>
            <a:off x="1043609" y="1582998"/>
            <a:ext cx="1938025" cy="307819"/>
          </a:xfrm>
          <a:prstGeom prst="rect">
            <a:avLst/>
          </a:prstGeom>
        </p:spPr>
        <p:txBody>
          <a:bodyPr wrap="square" lIns="91442" tIns="45721" rIns="91442" bIns="45721">
            <a:spAutoFit/>
          </a:bodyPr>
          <a:lstStyle/>
          <a:p>
            <a:r>
              <a:rPr lang="en-US" altLang="zh-CN" sz="1400" b="1" dirty="0">
                <a:solidFill>
                  <a:schemeClr val="tx1">
                    <a:lumMod val="65000"/>
                    <a:lumOff val="35000"/>
                  </a:schemeClr>
                </a:solidFill>
                <a:latin typeface="微软雅黑" pitchFamily="34" charset="-122"/>
                <a:ea typeface="微软雅黑" pitchFamily="34" charset="-122"/>
              </a:rPr>
              <a:t>01.</a:t>
            </a:r>
            <a:r>
              <a:rPr lang="zh-CN" altLang="en-US" sz="1400" b="1" dirty="0">
                <a:solidFill>
                  <a:schemeClr val="tx1">
                    <a:lumMod val="65000"/>
                    <a:lumOff val="35000"/>
                  </a:schemeClr>
                </a:solidFill>
                <a:latin typeface="微软雅黑" pitchFamily="34" charset="-122"/>
                <a:ea typeface="微软雅黑" pitchFamily="34" charset="-122"/>
              </a:rPr>
              <a:t>点击添加文字说明</a:t>
            </a:r>
            <a:endParaRPr lang="en-US" altLang="zh-CN" sz="1400" b="1" dirty="0">
              <a:solidFill>
                <a:schemeClr val="tx1">
                  <a:lumMod val="65000"/>
                  <a:lumOff val="35000"/>
                </a:schemeClr>
              </a:solidFill>
              <a:latin typeface="微软雅黑" pitchFamily="34" charset="-122"/>
              <a:ea typeface="微软雅黑" pitchFamily="34" charset="-122"/>
            </a:endParaRPr>
          </a:p>
        </p:txBody>
      </p:sp>
      <p:sp>
        <p:nvSpPr>
          <p:cNvPr id="20" name="TextBox 19"/>
          <p:cNvSpPr txBox="1"/>
          <p:nvPr/>
        </p:nvSpPr>
        <p:spPr>
          <a:xfrm>
            <a:off x="1043608" y="1905335"/>
            <a:ext cx="1938024" cy="692395"/>
          </a:xfrm>
          <a:prstGeom prst="rect">
            <a:avLst/>
          </a:prstGeom>
          <a:noFill/>
        </p:spPr>
        <p:txBody>
          <a:bodyPr wrap="square" lIns="91442" tIns="45721" rIns="91442" bIns="45721" rtlCol="0">
            <a:spAutoFit/>
          </a:bodyPr>
          <a:lstStyle/>
          <a:p>
            <a:pPr>
              <a:lnSpc>
                <a:spcPct val="130000"/>
              </a:lnSpc>
              <a:spcBef>
                <a:spcPts val="600"/>
              </a:spcBef>
            </a:pPr>
            <a:r>
              <a:rPr lang="zh-CN" altLang="en-US" sz="1000" dirty="0">
                <a:solidFill>
                  <a:schemeClr val="tx1">
                    <a:lumMod val="65000"/>
                    <a:lumOff val="35000"/>
                  </a:schemeClr>
                </a:solidFill>
                <a:latin typeface="微软雅黑" pitchFamily="34" charset="-122"/>
                <a:ea typeface="微软雅黑" pitchFamily="34" charset="-122"/>
              </a:rPr>
              <a:t>点击此处添加文本内容点击此处添加文本内容点击此处添加文本内容</a:t>
            </a:r>
          </a:p>
        </p:txBody>
      </p:sp>
      <p:sp>
        <p:nvSpPr>
          <p:cNvPr id="21" name="矩形 20"/>
          <p:cNvSpPr/>
          <p:nvPr/>
        </p:nvSpPr>
        <p:spPr>
          <a:xfrm>
            <a:off x="1043609" y="2891352"/>
            <a:ext cx="1938025" cy="307819"/>
          </a:xfrm>
          <a:prstGeom prst="rect">
            <a:avLst/>
          </a:prstGeom>
        </p:spPr>
        <p:txBody>
          <a:bodyPr wrap="square" lIns="91442" tIns="45721" rIns="91442" bIns="45721">
            <a:spAutoFit/>
          </a:bodyPr>
          <a:lstStyle/>
          <a:p>
            <a:r>
              <a:rPr lang="en-US" altLang="zh-CN" sz="1400" b="1" dirty="0">
                <a:solidFill>
                  <a:schemeClr val="tx1">
                    <a:lumMod val="65000"/>
                    <a:lumOff val="35000"/>
                  </a:schemeClr>
                </a:solidFill>
                <a:latin typeface="微软雅黑" pitchFamily="34" charset="-122"/>
                <a:ea typeface="微软雅黑" pitchFamily="34" charset="-122"/>
              </a:rPr>
              <a:t>02.</a:t>
            </a:r>
            <a:r>
              <a:rPr lang="zh-CN" altLang="en-US" sz="1400" b="1" dirty="0">
                <a:solidFill>
                  <a:schemeClr val="tx1">
                    <a:lumMod val="65000"/>
                    <a:lumOff val="35000"/>
                  </a:schemeClr>
                </a:solidFill>
                <a:latin typeface="微软雅黑" pitchFamily="34" charset="-122"/>
                <a:ea typeface="微软雅黑" pitchFamily="34" charset="-122"/>
              </a:rPr>
              <a:t>点击添加文字说明</a:t>
            </a:r>
            <a:endParaRPr lang="en-US" altLang="zh-CN" sz="1400" b="1" dirty="0">
              <a:solidFill>
                <a:schemeClr val="tx1">
                  <a:lumMod val="65000"/>
                  <a:lumOff val="35000"/>
                </a:schemeClr>
              </a:solidFill>
              <a:latin typeface="微软雅黑" pitchFamily="34" charset="-122"/>
              <a:ea typeface="微软雅黑" pitchFamily="34" charset="-122"/>
            </a:endParaRPr>
          </a:p>
        </p:txBody>
      </p:sp>
      <p:sp>
        <p:nvSpPr>
          <p:cNvPr id="22" name="TextBox 21"/>
          <p:cNvSpPr txBox="1"/>
          <p:nvPr/>
        </p:nvSpPr>
        <p:spPr>
          <a:xfrm>
            <a:off x="1043608" y="3213689"/>
            <a:ext cx="1938024" cy="692395"/>
          </a:xfrm>
          <a:prstGeom prst="rect">
            <a:avLst/>
          </a:prstGeom>
          <a:noFill/>
        </p:spPr>
        <p:txBody>
          <a:bodyPr wrap="square" lIns="91442" tIns="45721" rIns="91442" bIns="45721" rtlCol="0">
            <a:spAutoFit/>
          </a:bodyPr>
          <a:lstStyle/>
          <a:p>
            <a:pPr>
              <a:lnSpc>
                <a:spcPct val="130000"/>
              </a:lnSpc>
              <a:spcBef>
                <a:spcPts val="600"/>
              </a:spcBef>
            </a:pPr>
            <a:r>
              <a:rPr lang="zh-CN" altLang="en-US" sz="1000" dirty="0">
                <a:solidFill>
                  <a:schemeClr val="tx1">
                    <a:lumMod val="65000"/>
                    <a:lumOff val="35000"/>
                  </a:schemeClr>
                </a:solidFill>
                <a:latin typeface="微软雅黑" pitchFamily="34" charset="-122"/>
                <a:ea typeface="微软雅黑" pitchFamily="34" charset="-122"/>
              </a:rPr>
              <a:t>点击此处添加文本内容点击此处添加文本内容点击此处添加文本内容</a:t>
            </a:r>
          </a:p>
        </p:txBody>
      </p:sp>
      <p:sp>
        <p:nvSpPr>
          <p:cNvPr id="23" name="矩形 22"/>
          <p:cNvSpPr/>
          <p:nvPr/>
        </p:nvSpPr>
        <p:spPr>
          <a:xfrm>
            <a:off x="6312110" y="1582998"/>
            <a:ext cx="1938025" cy="307819"/>
          </a:xfrm>
          <a:prstGeom prst="rect">
            <a:avLst/>
          </a:prstGeom>
        </p:spPr>
        <p:txBody>
          <a:bodyPr wrap="square" lIns="91442" tIns="45721" rIns="91442" bIns="45721">
            <a:spAutoFit/>
          </a:bodyPr>
          <a:lstStyle/>
          <a:p>
            <a:r>
              <a:rPr lang="en-US" altLang="zh-CN" sz="1400" b="1" dirty="0">
                <a:solidFill>
                  <a:schemeClr val="tx1">
                    <a:lumMod val="65000"/>
                    <a:lumOff val="35000"/>
                  </a:schemeClr>
                </a:solidFill>
                <a:latin typeface="微软雅黑" pitchFamily="34" charset="-122"/>
                <a:ea typeface="微软雅黑" pitchFamily="34" charset="-122"/>
              </a:rPr>
              <a:t>03.</a:t>
            </a:r>
            <a:r>
              <a:rPr lang="zh-CN" altLang="en-US" sz="1400" b="1" dirty="0">
                <a:solidFill>
                  <a:schemeClr val="tx1">
                    <a:lumMod val="65000"/>
                    <a:lumOff val="35000"/>
                  </a:schemeClr>
                </a:solidFill>
                <a:latin typeface="微软雅黑" pitchFamily="34" charset="-122"/>
                <a:ea typeface="微软雅黑" pitchFamily="34" charset="-122"/>
              </a:rPr>
              <a:t>点击添加文字说明</a:t>
            </a:r>
            <a:endParaRPr lang="en-US" altLang="zh-CN" sz="1400" b="1" dirty="0">
              <a:solidFill>
                <a:schemeClr val="tx1">
                  <a:lumMod val="65000"/>
                  <a:lumOff val="35000"/>
                </a:schemeClr>
              </a:solidFill>
              <a:latin typeface="微软雅黑" pitchFamily="34" charset="-122"/>
              <a:ea typeface="微软雅黑" pitchFamily="34" charset="-122"/>
            </a:endParaRPr>
          </a:p>
        </p:txBody>
      </p:sp>
      <p:sp>
        <p:nvSpPr>
          <p:cNvPr id="24" name="TextBox 23"/>
          <p:cNvSpPr txBox="1"/>
          <p:nvPr/>
        </p:nvSpPr>
        <p:spPr>
          <a:xfrm>
            <a:off x="6312109" y="1905335"/>
            <a:ext cx="1938024" cy="722399"/>
          </a:xfrm>
          <a:prstGeom prst="rect">
            <a:avLst/>
          </a:prstGeom>
          <a:noFill/>
        </p:spPr>
        <p:txBody>
          <a:bodyPr wrap="square" lIns="91442" tIns="45721" rIns="91442" bIns="45721" rtlCol="0">
            <a:spAutoFit/>
          </a:bodyPr>
          <a:lstStyle/>
          <a:p>
            <a:pPr>
              <a:lnSpc>
                <a:spcPct val="130000"/>
              </a:lnSpc>
              <a:spcBef>
                <a:spcPts val="600"/>
              </a:spcBef>
            </a:pPr>
            <a:r>
              <a:rPr lang="zh-CN" altLang="en-US" sz="1050" dirty="0">
                <a:solidFill>
                  <a:schemeClr val="tx1">
                    <a:lumMod val="65000"/>
                    <a:lumOff val="35000"/>
                  </a:schemeClr>
                </a:solidFill>
                <a:latin typeface="微软雅黑" pitchFamily="34" charset="-122"/>
                <a:ea typeface="微软雅黑" pitchFamily="34" charset="-122"/>
              </a:rPr>
              <a:t>点击此处添加文本内容点击此处添加文本内容点击此处添加文本内容</a:t>
            </a:r>
          </a:p>
        </p:txBody>
      </p:sp>
      <p:sp>
        <p:nvSpPr>
          <p:cNvPr id="25" name="矩形 24"/>
          <p:cNvSpPr/>
          <p:nvPr/>
        </p:nvSpPr>
        <p:spPr>
          <a:xfrm>
            <a:off x="6312110" y="2891352"/>
            <a:ext cx="1938025" cy="307819"/>
          </a:xfrm>
          <a:prstGeom prst="rect">
            <a:avLst/>
          </a:prstGeom>
        </p:spPr>
        <p:txBody>
          <a:bodyPr wrap="square" lIns="91442" tIns="45721" rIns="91442" bIns="45721">
            <a:spAutoFit/>
          </a:bodyPr>
          <a:lstStyle/>
          <a:p>
            <a:r>
              <a:rPr lang="en-US" altLang="zh-CN" sz="1400" b="1" dirty="0">
                <a:solidFill>
                  <a:schemeClr val="tx1">
                    <a:lumMod val="65000"/>
                    <a:lumOff val="35000"/>
                  </a:schemeClr>
                </a:solidFill>
                <a:latin typeface="微软雅黑" pitchFamily="34" charset="-122"/>
                <a:ea typeface="微软雅黑" pitchFamily="34" charset="-122"/>
              </a:rPr>
              <a:t>04.</a:t>
            </a:r>
            <a:r>
              <a:rPr lang="zh-CN" altLang="en-US" sz="1400" b="1" dirty="0">
                <a:solidFill>
                  <a:schemeClr val="tx1">
                    <a:lumMod val="65000"/>
                    <a:lumOff val="35000"/>
                  </a:schemeClr>
                </a:solidFill>
                <a:latin typeface="微软雅黑" pitchFamily="34" charset="-122"/>
                <a:ea typeface="微软雅黑" pitchFamily="34" charset="-122"/>
              </a:rPr>
              <a:t>点击添加文字说明</a:t>
            </a:r>
            <a:endParaRPr lang="en-US" altLang="zh-CN" sz="1400" b="1" dirty="0">
              <a:solidFill>
                <a:schemeClr val="tx1">
                  <a:lumMod val="65000"/>
                  <a:lumOff val="35000"/>
                </a:schemeClr>
              </a:solidFill>
              <a:latin typeface="微软雅黑" pitchFamily="34" charset="-122"/>
              <a:ea typeface="微软雅黑" pitchFamily="34" charset="-122"/>
            </a:endParaRPr>
          </a:p>
        </p:txBody>
      </p:sp>
      <p:sp>
        <p:nvSpPr>
          <p:cNvPr id="26" name="TextBox 25"/>
          <p:cNvSpPr txBox="1"/>
          <p:nvPr/>
        </p:nvSpPr>
        <p:spPr>
          <a:xfrm>
            <a:off x="6312109" y="3213689"/>
            <a:ext cx="1938024" cy="692395"/>
          </a:xfrm>
          <a:prstGeom prst="rect">
            <a:avLst/>
          </a:prstGeom>
          <a:noFill/>
        </p:spPr>
        <p:txBody>
          <a:bodyPr wrap="square" lIns="91442" tIns="45721" rIns="91442" bIns="45721" rtlCol="0">
            <a:spAutoFit/>
          </a:bodyPr>
          <a:lstStyle/>
          <a:p>
            <a:pPr>
              <a:lnSpc>
                <a:spcPct val="130000"/>
              </a:lnSpc>
              <a:spcBef>
                <a:spcPts val="600"/>
              </a:spcBef>
            </a:pPr>
            <a:r>
              <a:rPr lang="zh-CN" altLang="en-US" sz="1000" dirty="0">
                <a:solidFill>
                  <a:schemeClr val="tx1">
                    <a:lumMod val="65000"/>
                    <a:lumOff val="35000"/>
                  </a:schemeClr>
                </a:solidFill>
                <a:latin typeface="微软雅黑" pitchFamily="34" charset="-122"/>
                <a:ea typeface="微软雅黑" pitchFamily="34" charset="-122"/>
              </a:rPr>
              <a:t>点击此处添加文本内容点击此处添加文本内容点击此处添加文本内容</a:t>
            </a:r>
          </a:p>
        </p:txBody>
      </p:sp>
    </p:spTree>
    <p:extLst>
      <p:ext uri="{BB962C8B-B14F-4D97-AF65-F5344CB8AC3E}">
        <p14:creationId xmlns:p14="http://schemas.microsoft.com/office/powerpoint/2010/main" val="96881763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par>
                          <p:cTn id="20" fill="hold">
                            <p:stCondLst>
                              <p:cond delay="500"/>
                            </p:stCondLst>
                            <p:childTnLst>
                              <p:par>
                                <p:cTn id="21" presetID="31"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1000" fill="hold"/>
                                        <p:tgtEl>
                                          <p:spTgt spid="3"/>
                                        </p:tgtEl>
                                        <p:attrNameLst>
                                          <p:attrName>ppt_w</p:attrName>
                                        </p:attrNameLst>
                                      </p:cBhvr>
                                      <p:tavLst>
                                        <p:tav tm="0">
                                          <p:val>
                                            <p:fltVal val="0"/>
                                          </p:val>
                                        </p:tav>
                                        <p:tav tm="100000">
                                          <p:val>
                                            <p:strVal val="#ppt_w"/>
                                          </p:val>
                                        </p:tav>
                                      </p:tavLst>
                                    </p:anim>
                                    <p:anim calcmode="lin" valueType="num">
                                      <p:cBhvr>
                                        <p:cTn id="24" dur="1000" fill="hold"/>
                                        <p:tgtEl>
                                          <p:spTgt spid="3"/>
                                        </p:tgtEl>
                                        <p:attrNameLst>
                                          <p:attrName>ppt_h</p:attrName>
                                        </p:attrNameLst>
                                      </p:cBhvr>
                                      <p:tavLst>
                                        <p:tav tm="0">
                                          <p:val>
                                            <p:fltVal val="0"/>
                                          </p:val>
                                        </p:tav>
                                        <p:tav tm="100000">
                                          <p:val>
                                            <p:strVal val="#ppt_h"/>
                                          </p:val>
                                        </p:tav>
                                      </p:tavLst>
                                    </p:anim>
                                    <p:anim calcmode="lin" valueType="num">
                                      <p:cBhvr>
                                        <p:cTn id="25" dur="1000" fill="hold"/>
                                        <p:tgtEl>
                                          <p:spTgt spid="3"/>
                                        </p:tgtEl>
                                        <p:attrNameLst>
                                          <p:attrName>style.rotation</p:attrName>
                                        </p:attrNameLst>
                                      </p:cBhvr>
                                      <p:tavLst>
                                        <p:tav tm="0">
                                          <p:val>
                                            <p:fltVal val="90"/>
                                          </p:val>
                                        </p:tav>
                                        <p:tav tm="100000">
                                          <p:val>
                                            <p:fltVal val="0"/>
                                          </p:val>
                                        </p:tav>
                                      </p:tavLst>
                                    </p:anim>
                                    <p:animEffect transition="in" filter="fade">
                                      <p:cBhvr>
                                        <p:cTn id="26" dur="1000"/>
                                        <p:tgtEl>
                                          <p:spTgt spid="3"/>
                                        </p:tgtEl>
                                      </p:cBhvr>
                                    </p:animEffect>
                                  </p:childTnLst>
                                </p:cTn>
                              </p:par>
                            </p:childTnLst>
                          </p:cTn>
                        </p:par>
                        <p:par>
                          <p:cTn id="27" fill="hold">
                            <p:stCondLst>
                              <p:cond delay="1500"/>
                            </p:stCondLst>
                            <p:childTnLst>
                              <p:par>
                                <p:cTn id="28" presetID="17" presetClass="entr" presetSubtype="1" fill="hold" grpId="0" nodeType="afterEffect">
                                  <p:stCondLst>
                                    <p:cond delay="0"/>
                                  </p:stCondLst>
                                  <p:iterate type="lt">
                                    <p:tmPct val="10000"/>
                                  </p:iterate>
                                  <p:childTnLst>
                                    <p:set>
                                      <p:cBhvr>
                                        <p:cTn id="29" dur="1" fill="hold">
                                          <p:stCondLst>
                                            <p:cond delay="0"/>
                                          </p:stCondLst>
                                        </p:cTn>
                                        <p:tgtEl>
                                          <p:spTgt spid="19"/>
                                        </p:tgtEl>
                                        <p:attrNameLst>
                                          <p:attrName>style.visibility</p:attrName>
                                        </p:attrNameLst>
                                      </p:cBhvr>
                                      <p:to>
                                        <p:strVal val="visible"/>
                                      </p:to>
                                    </p:set>
                                    <p:anim calcmode="lin" valueType="num">
                                      <p:cBhvr>
                                        <p:cTn id="30" dur="500" fill="hold"/>
                                        <p:tgtEl>
                                          <p:spTgt spid="19"/>
                                        </p:tgtEl>
                                        <p:attrNameLst>
                                          <p:attrName>ppt_x</p:attrName>
                                        </p:attrNameLst>
                                      </p:cBhvr>
                                      <p:tavLst>
                                        <p:tav tm="0">
                                          <p:val>
                                            <p:strVal val="#ppt_x"/>
                                          </p:val>
                                        </p:tav>
                                        <p:tav tm="100000">
                                          <p:val>
                                            <p:strVal val="#ppt_x"/>
                                          </p:val>
                                        </p:tav>
                                      </p:tavLst>
                                    </p:anim>
                                    <p:anim calcmode="lin" valueType="num">
                                      <p:cBhvr>
                                        <p:cTn id="31" dur="500" fill="hold"/>
                                        <p:tgtEl>
                                          <p:spTgt spid="19"/>
                                        </p:tgtEl>
                                        <p:attrNameLst>
                                          <p:attrName>ppt_y</p:attrName>
                                        </p:attrNameLst>
                                      </p:cBhvr>
                                      <p:tavLst>
                                        <p:tav tm="0">
                                          <p:val>
                                            <p:strVal val="#ppt_y-#ppt_h/2"/>
                                          </p:val>
                                        </p:tav>
                                        <p:tav tm="100000">
                                          <p:val>
                                            <p:strVal val="#ppt_y"/>
                                          </p:val>
                                        </p:tav>
                                      </p:tavLst>
                                    </p:anim>
                                    <p:anim calcmode="lin" valueType="num">
                                      <p:cBhvr>
                                        <p:cTn id="32" dur="500" fill="hold"/>
                                        <p:tgtEl>
                                          <p:spTgt spid="19"/>
                                        </p:tgtEl>
                                        <p:attrNameLst>
                                          <p:attrName>ppt_w</p:attrName>
                                        </p:attrNameLst>
                                      </p:cBhvr>
                                      <p:tavLst>
                                        <p:tav tm="0">
                                          <p:val>
                                            <p:strVal val="#ppt_w"/>
                                          </p:val>
                                        </p:tav>
                                        <p:tav tm="100000">
                                          <p:val>
                                            <p:strVal val="#ppt_w"/>
                                          </p:val>
                                        </p:tav>
                                      </p:tavLst>
                                    </p:anim>
                                    <p:anim calcmode="lin" valueType="num">
                                      <p:cBhvr>
                                        <p:cTn id="33" dur="500" fill="hold"/>
                                        <p:tgtEl>
                                          <p:spTgt spid="19"/>
                                        </p:tgtEl>
                                        <p:attrNameLst>
                                          <p:attrName>ppt_h</p:attrName>
                                        </p:attrNameLst>
                                      </p:cBhvr>
                                      <p:tavLst>
                                        <p:tav tm="0">
                                          <p:val>
                                            <p:fltVal val="0"/>
                                          </p:val>
                                        </p:tav>
                                        <p:tav tm="100000">
                                          <p:val>
                                            <p:strVal val="#ppt_h"/>
                                          </p:val>
                                        </p:tav>
                                      </p:tavLst>
                                    </p:anim>
                                  </p:childTnLst>
                                </p:cTn>
                              </p:par>
                              <p:par>
                                <p:cTn id="34" presetID="10" presetClass="entr" presetSubtype="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childTnLst>
                          </p:cTn>
                        </p:par>
                        <p:par>
                          <p:cTn id="37" fill="hold">
                            <p:stCondLst>
                              <p:cond delay="2500"/>
                            </p:stCondLst>
                            <p:childTnLst>
                              <p:par>
                                <p:cTn id="38" presetID="17" presetClass="entr" presetSubtype="1" fill="hold" grpId="0" nodeType="afterEffect">
                                  <p:stCondLst>
                                    <p:cond delay="0"/>
                                  </p:stCondLst>
                                  <p:iterate type="lt">
                                    <p:tmPct val="10000"/>
                                  </p:iterate>
                                  <p:childTnLst>
                                    <p:set>
                                      <p:cBhvr>
                                        <p:cTn id="39" dur="1" fill="hold">
                                          <p:stCondLst>
                                            <p:cond delay="0"/>
                                          </p:stCondLst>
                                        </p:cTn>
                                        <p:tgtEl>
                                          <p:spTgt spid="21"/>
                                        </p:tgtEl>
                                        <p:attrNameLst>
                                          <p:attrName>style.visibility</p:attrName>
                                        </p:attrNameLst>
                                      </p:cBhvr>
                                      <p:to>
                                        <p:strVal val="visible"/>
                                      </p:to>
                                    </p:set>
                                    <p:anim calcmode="lin" valueType="num">
                                      <p:cBhvr>
                                        <p:cTn id="40" dur="500" fill="hold"/>
                                        <p:tgtEl>
                                          <p:spTgt spid="21"/>
                                        </p:tgtEl>
                                        <p:attrNameLst>
                                          <p:attrName>ppt_x</p:attrName>
                                        </p:attrNameLst>
                                      </p:cBhvr>
                                      <p:tavLst>
                                        <p:tav tm="0">
                                          <p:val>
                                            <p:strVal val="#ppt_x"/>
                                          </p:val>
                                        </p:tav>
                                        <p:tav tm="100000">
                                          <p:val>
                                            <p:strVal val="#ppt_x"/>
                                          </p:val>
                                        </p:tav>
                                      </p:tavLst>
                                    </p:anim>
                                    <p:anim calcmode="lin" valueType="num">
                                      <p:cBhvr>
                                        <p:cTn id="41" dur="500" fill="hold"/>
                                        <p:tgtEl>
                                          <p:spTgt spid="21"/>
                                        </p:tgtEl>
                                        <p:attrNameLst>
                                          <p:attrName>ppt_y</p:attrName>
                                        </p:attrNameLst>
                                      </p:cBhvr>
                                      <p:tavLst>
                                        <p:tav tm="0">
                                          <p:val>
                                            <p:strVal val="#ppt_y-#ppt_h/2"/>
                                          </p:val>
                                        </p:tav>
                                        <p:tav tm="100000">
                                          <p:val>
                                            <p:strVal val="#ppt_y"/>
                                          </p:val>
                                        </p:tav>
                                      </p:tavLst>
                                    </p:anim>
                                    <p:anim calcmode="lin" valueType="num">
                                      <p:cBhvr>
                                        <p:cTn id="42" dur="500" fill="hold"/>
                                        <p:tgtEl>
                                          <p:spTgt spid="21"/>
                                        </p:tgtEl>
                                        <p:attrNameLst>
                                          <p:attrName>ppt_w</p:attrName>
                                        </p:attrNameLst>
                                      </p:cBhvr>
                                      <p:tavLst>
                                        <p:tav tm="0">
                                          <p:val>
                                            <p:strVal val="#ppt_w"/>
                                          </p:val>
                                        </p:tav>
                                        <p:tav tm="100000">
                                          <p:val>
                                            <p:strVal val="#ppt_w"/>
                                          </p:val>
                                        </p:tav>
                                      </p:tavLst>
                                    </p:anim>
                                    <p:anim calcmode="lin" valueType="num">
                                      <p:cBhvr>
                                        <p:cTn id="43" dur="500" fill="hold"/>
                                        <p:tgtEl>
                                          <p:spTgt spid="21"/>
                                        </p:tgtEl>
                                        <p:attrNameLst>
                                          <p:attrName>ppt_h</p:attrName>
                                        </p:attrNameLst>
                                      </p:cBhvr>
                                      <p:tavLst>
                                        <p:tav tm="0">
                                          <p:val>
                                            <p:fltVal val="0"/>
                                          </p:val>
                                        </p:tav>
                                        <p:tav tm="100000">
                                          <p:val>
                                            <p:strVal val="#ppt_h"/>
                                          </p:val>
                                        </p:tav>
                                      </p:tavLst>
                                    </p:anim>
                                  </p:childTnLst>
                                </p:cTn>
                              </p:par>
                              <p:par>
                                <p:cTn id="44" presetID="10" presetClass="entr" presetSubtype="0"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500"/>
                                        <p:tgtEl>
                                          <p:spTgt spid="22"/>
                                        </p:tgtEl>
                                      </p:cBhvr>
                                    </p:animEffect>
                                  </p:childTnLst>
                                </p:cTn>
                              </p:par>
                            </p:childTnLst>
                          </p:cTn>
                        </p:par>
                        <p:par>
                          <p:cTn id="47" fill="hold">
                            <p:stCondLst>
                              <p:cond delay="3500"/>
                            </p:stCondLst>
                            <p:childTnLst>
                              <p:par>
                                <p:cTn id="48" presetID="17" presetClass="entr" presetSubtype="1" fill="hold" grpId="0" nodeType="afterEffect">
                                  <p:stCondLst>
                                    <p:cond delay="0"/>
                                  </p:stCondLst>
                                  <p:iterate type="lt">
                                    <p:tmPct val="10000"/>
                                  </p:iterate>
                                  <p:childTnLst>
                                    <p:set>
                                      <p:cBhvr>
                                        <p:cTn id="49" dur="1" fill="hold">
                                          <p:stCondLst>
                                            <p:cond delay="0"/>
                                          </p:stCondLst>
                                        </p:cTn>
                                        <p:tgtEl>
                                          <p:spTgt spid="23"/>
                                        </p:tgtEl>
                                        <p:attrNameLst>
                                          <p:attrName>style.visibility</p:attrName>
                                        </p:attrNameLst>
                                      </p:cBhvr>
                                      <p:to>
                                        <p:strVal val="visible"/>
                                      </p:to>
                                    </p:set>
                                    <p:anim calcmode="lin" valueType="num">
                                      <p:cBhvr>
                                        <p:cTn id="50" dur="500" fill="hold"/>
                                        <p:tgtEl>
                                          <p:spTgt spid="23"/>
                                        </p:tgtEl>
                                        <p:attrNameLst>
                                          <p:attrName>ppt_x</p:attrName>
                                        </p:attrNameLst>
                                      </p:cBhvr>
                                      <p:tavLst>
                                        <p:tav tm="0">
                                          <p:val>
                                            <p:strVal val="#ppt_x"/>
                                          </p:val>
                                        </p:tav>
                                        <p:tav tm="100000">
                                          <p:val>
                                            <p:strVal val="#ppt_x"/>
                                          </p:val>
                                        </p:tav>
                                      </p:tavLst>
                                    </p:anim>
                                    <p:anim calcmode="lin" valueType="num">
                                      <p:cBhvr>
                                        <p:cTn id="51" dur="500" fill="hold"/>
                                        <p:tgtEl>
                                          <p:spTgt spid="23"/>
                                        </p:tgtEl>
                                        <p:attrNameLst>
                                          <p:attrName>ppt_y</p:attrName>
                                        </p:attrNameLst>
                                      </p:cBhvr>
                                      <p:tavLst>
                                        <p:tav tm="0">
                                          <p:val>
                                            <p:strVal val="#ppt_y-#ppt_h/2"/>
                                          </p:val>
                                        </p:tav>
                                        <p:tav tm="100000">
                                          <p:val>
                                            <p:strVal val="#ppt_y"/>
                                          </p:val>
                                        </p:tav>
                                      </p:tavLst>
                                    </p:anim>
                                    <p:anim calcmode="lin" valueType="num">
                                      <p:cBhvr>
                                        <p:cTn id="52" dur="500" fill="hold"/>
                                        <p:tgtEl>
                                          <p:spTgt spid="23"/>
                                        </p:tgtEl>
                                        <p:attrNameLst>
                                          <p:attrName>ppt_w</p:attrName>
                                        </p:attrNameLst>
                                      </p:cBhvr>
                                      <p:tavLst>
                                        <p:tav tm="0">
                                          <p:val>
                                            <p:strVal val="#ppt_w"/>
                                          </p:val>
                                        </p:tav>
                                        <p:tav tm="100000">
                                          <p:val>
                                            <p:strVal val="#ppt_w"/>
                                          </p:val>
                                        </p:tav>
                                      </p:tavLst>
                                    </p:anim>
                                    <p:anim calcmode="lin" valueType="num">
                                      <p:cBhvr>
                                        <p:cTn id="53" dur="500" fill="hold"/>
                                        <p:tgtEl>
                                          <p:spTgt spid="23"/>
                                        </p:tgtEl>
                                        <p:attrNameLst>
                                          <p:attrName>ppt_h</p:attrName>
                                        </p:attrNameLst>
                                      </p:cBhvr>
                                      <p:tavLst>
                                        <p:tav tm="0">
                                          <p:val>
                                            <p:fltVal val="0"/>
                                          </p:val>
                                        </p:tav>
                                        <p:tav tm="100000">
                                          <p:val>
                                            <p:strVal val="#ppt_h"/>
                                          </p:val>
                                        </p:tav>
                                      </p:tavLst>
                                    </p:anim>
                                  </p:childTnLst>
                                </p:cTn>
                              </p:par>
                              <p:par>
                                <p:cTn id="54" presetID="10" presetClass="entr" presetSubtype="0" fill="hold" grpId="0" nodeType="with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500"/>
                                        <p:tgtEl>
                                          <p:spTgt spid="24"/>
                                        </p:tgtEl>
                                      </p:cBhvr>
                                    </p:animEffect>
                                  </p:childTnLst>
                                </p:cTn>
                              </p:par>
                            </p:childTnLst>
                          </p:cTn>
                        </p:par>
                        <p:par>
                          <p:cTn id="57" fill="hold">
                            <p:stCondLst>
                              <p:cond delay="4500"/>
                            </p:stCondLst>
                            <p:childTnLst>
                              <p:par>
                                <p:cTn id="58" presetID="17" presetClass="entr" presetSubtype="1" fill="hold" grpId="0" nodeType="afterEffect">
                                  <p:stCondLst>
                                    <p:cond delay="0"/>
                                  </p:stCondLst>
                                  <p:iterate type="lt">
                                    <p:tmPct val="10000"/>
                                  </p:iterate>
                                  <p:childTnLst>
                                    <p:set>
                                      <p:cBhvr>
                                        <p:cTn id="59" dur="1" fill="hold">
                                          <p:stCondLst>
                                            <p:cond delay="0"/>
                                          </p:stCondLst>
                                        </p:cTn>
                                        <p:tgtEl>
                                          <p:spTgt spid="25"/>
                                        </p:tgtEl>
                                        <p:attrNameLst>
                                          <p:attrName>style.visibility</p:attrName>
                                        </p:attrNameLst>
                                      </p:cBhvr>
                                      <p:to>
                                        <p:strVal val="visible"/>
                                      </p:to>
                                    </p:set>
                                    <p:anim calcmode="lin" valueType="num">
                                      <p:cBhvr>
                                        <p:cTn id="60" dur="500" fill="hold"/>
                                        <p:tgtEl>
                                          <p:spTgt spid="25"/>
                                        </p:tgtEl>
                                        <p:attrNameLst>
                                          <p:attrName>ppt_x</p:attrName>
                                        </p:attrNameLst>
                                      </p:cBhvr>
                                      <p:tavLst>
                                        <p:tav tm="0">
                                          <p:val>
                                            <p:strVal val="#ppt_x"/>
                                          </p:val>
                                        </p:tav>
                                        <p:tav tm="100000">
                                          <p:val>
                                            <p:strVal val="#ppt_x"/>
                                          </p:val>
                                        </p:tav>
                                      </p:tavLst>
                                    </p:anim>
                                    <p:anim calcmode="lin" valueType="num">
                                      <p:cBhvr>
                                        <p:cTn id="61" dur="500" fill="hold"/>
                                        <p:tgtEl>
                                          <p:spTgt spid="25"/>
                                        </p:tgtEl>
                                        <p:attrNameLst>
                                          <p:attrName>ppt_y</p:attrName>
                                        </p:attrNameLst>
                                      </p:cBhvr>
                                      <p:tavLst>
                                        <p:tav tm="0">
                                          <p:val>
                                            <p:strVal val="#ppt_y-#ppt_h/2"/>
                                          </p:val>
                                        </p:tav>
                                        <p:tav tm="100000">
                                          <p:val>
                                            <p:strVal val="#ppt_y"/>
                                          </p:val>
                                        </p:tav>
                                      </p:tavLst>
                                    </p:anim>
                                    <p:anim calcmode="lin" valueType="num">
                                      <p:cBhvr>
                                        <p:cTn id="62" dur="500" fill="hold"/>
                                        <p:tgtEl>
                                          <p:spTgt spid="25"/>
                                        </p:tgtEl>
                                        <p:attrNameLst>
                                          <p:attrName>ppt_w</p:attrName>
                                        </p:attrNameLst>
                                      </p:cBhvr>
                                      <p:tavLst>
                                        <p:tav tm="0">
                                          <p:val>
                                            <p:strVal val="#ppt_w"/>
                                          </p:val>
                                        </p:tav>
                                        <p:tav tm="100000">
                                          <p:val>
                                            <p:strVal val="#ppt_w"/>
                                          </p:val>
                                        </p:tav>
                                      </p:tavLst>
                                    </p:anim>
                                    <p:anim calcmode="lin" valueType="num">
                                      <p:cBhvr>
                                        <p:cTn id="63" dur="500" fill="hold"/>
                                        <p:tgtEl>
                                          <p:spTgt spid="25"/>
                                        </p:tgtEl>
                                        <p:attrNameLst>
                                          <p:attrName>ppt_h</p:attrName>
                                        </p:attrNameLst>
                                      </p:cBhvr>
                                      <p:tavLst>
                                        <p:tav tm="0">
                                          <p:val>
                                            <p:fltVal val="0"/>
                                          </p:val>
                                        </p:tav>
                                        <p:tav tm="100000">
                                          <p:val>
                                            <p:strVal val="#ppt_h"/>
                                          </p:val>
                                        </p:tav>
                                      </p:tavLst>
                                    </p:anim>
                                  </p:childTnLst>
                                </p:cTn>
                              </p:par>
                              <p:par>
                                <p:cTn id="64" presetID="10" presetClass="entr" presetSubtype="0" fill="hold" grpId="0" nodeType="with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9" grpId="0"/>
      <p:bldP spid="20" grpId="0"/>
      <p:bldP spid="21" grpId="0"/>
      <p:bldP spid="22" grpId="0"/>
      <p:bldP spid="23" grpId="0"/>
      <p:bldP spid="24" grpId="0"/>
      <p:bldP spid="25" grpId="0"/>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0"/>
          <p:cNvGrpSpPr/>
          <p:nvPr/>
        </p:nvGrpSpPr>
        <p:grpSpPr>
          <a:xfrm>
            <a:off x="2322195" y="2416789"/>
            <a:ext cx="1192530" cy="1124102"/>
            <a:chOff x="4876" y="5073"/>
            <a:chExt cx="2504" cy="2360"/>
          </a:xfrm>
        </p:grpSpPr>
        <p:sp>
          <p:nvSpPr>
            <p:cNvPr id="39" name="淘宝店chenying0907 5"/>
            <p:cNvSpPr/>
            <p:nvPr/>
          </p:nvSpPr>
          <p:spPr bwMode="auto">
            <a:xfrm>
              <a:off x="4876" y="5073"/>
              <a:ext cx="2504" cy="2361"/>
            </a:xfrm>
            <a:custGeom>
              <a:avLst/>
              <a:gdLst>
                <a:gd name="T0" fmla="*/ 0 w 697"/>
                <a:gd name="T1" fmla="*/ 0 h 696"/>
                <a:gd name="T2" fmla="*/ 0 w 697"/>
                <a:gd name="T3" fmla="*/ 223 h 696"/>
                <a:gd name="T4" fmla="*/ 0 w 697"/>
                <a:gd name="T5" fmla="*/ 223 h 696"/>
                <a:gd name="T6" fmla="*/ 125 w 697"/>
                <a:gd name="T7" fmla="*/ 348 h 696"/>
                <a:gd name="T8" fmla="*/ 0 w 697"/>
                <a:gd name="T9" fmla="*/ 473 h 696"/>
                <a:gd name="T10" fmla="*/ 0 w 697"/>
                <a:gd name="T11" fmla="*/ 473 h 696"/>
                <a:gd name="T12" fmla="*/ 0 w 697"/>
                <a:gd name="T13" fmla="*/ 696 h 696"/>
                <a:gd name="T14" fmla="*/ 580 w 697"/>
                <a:gd name="T15" fmla="*/ 696 h 696"/>
                <a:gd name="T16" fmla="*/ 580 w 697"/>
                <a:gd name="T17" fmla="*/ 438 h 696"/>
                <a:gd name="T18" fmla="*/ 604 w 697"/>
                <a:gd name="T19" fmla="*/ 441 h 696"/>
                <a:gd name="T20" fmla="*/ 697 w 697"/>
                <a:gd name="T21" fmla="*/ 348 h 696"/>
                <a:gd name="T22" fmla="*/ 604 w 697"/>
                <a:gd name="T23" fmla="*/ 255 h 696"/>
                <a:gd name="T24" fmla="*/ 580 w 697"/>
                <a:gd name="T25" fmla="*/ 258 h 696"/>
                <a:gd name="T26" fmla="*/ 580 w 697"/>
                <a:gd name="T27" fmla="*/ 0 h 696"/>
                <a:gd name="T28" fmla="*/ 0 w 697"/>
                <a:gd name="T29" fmla="*/ 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7" h="696">
                  <a:moveTo>
                    <a:pt x="0" y="0"/>
                  </a:moveTo>
                  <a:cubicBezTo>
                    <a:pt x="0" y="223"/>
                    <a:pt x="0" y="223"/>
                    <a:pt x="0" y="223"/>
                  </a:cubicBezTo>
                  <a:cubicBezTo>
                    <a:pt x="0" y="223"/>
                    <a:pt x="0" y="223"/>
                    <a:pt x="0" y="223"/>
                  </a:cubicBezTo>
                  <a:cubicBezTo>
                    <a:pt x="69" y="223"/>
                    <a:pt x="125" y="279"/>
                    <a:pt x="125" y="348"/>
                  </a:cubicBezTo>
                  <a:cubicBezTo>
                    <a:pt x="125" y="417"/>
                    <a:pt x="69" y="473"/>
                    <a:pt x="0" y="473"/>
                  </a:cubicBezTo>
                  <a:cubicBezTo>
                    <a:pt x="0" y="473"/>
                    <a:pt x="0" y="473"/>
                    <a:pt x="0" y="473"/>
                  </a:cubicBezTo>
                  <a:cubicBezTo>
                    <a:pt x="0" y="696"/>
                    <a:pt x="0" y="696"/>
                    <a:pt x="0" y="696"/>
                  </a:cubicBezTo>
                  <a:cubicBezTo>
                    <a:pt x="580" y="696"/>
                    <a:pt x="580" y="696"/>
                    <a:pt x="580" y="696"/>
                  </a:cubicBezTo>
                  <a:cubicBezTo>
                    <a:pt x="580" y="438"/>
                    <a:pt x="580" y="438"/>
                    <a:pt x="580" y="438"/>
                  </a:cubicBezTo>
                  <a:cubicBezTo>
                    <a:pt x="587" y="440"/>
                    <a:pt x="595" y="441"/>
                    <a:pt x="604" y="441"/>
                  </a:cubicBezTo>
                  <a:cubicBezTo>
                    <a:pt x="655" y="441"/>
                    <a:pt x="697" y="400"/>
                    <a:pt x="697" y="348"/>
                  </a:cubicBezTo>
                  <a:cubicBezTo>
                    <a:pt x="697" y="296"/>
                    <a:pt x="655" y="255"/>
                    <a:pt x="604" y="255"/>
                  </a:cubicBezTo>
                  <a:cubicBezTo>
                    <a:pt x="595" y="255"/>
                    <a:pt x="587" y="256"/>
                    <a:pt x="580" y="258"/>
                  </a:cubicBezTo>
                  <a:cubicBezTo>
                    <a:pt x="580" y="0"/>
                    <a:pt x="580" y="0"/>
                    <a:pt x="580" y="0"/>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淘宝店chenying0907 67"/>
            <p:cNvGrpSpPr/>
            <p:nvPr/>
          </p:nvGrpSpPr>
          <p:grpSpPr>
            <a:xfrm>
              <a:off x="5812" y="6000"/>
              <a:ext cx="633" cy="569"/>
              <a:chOff x="1004888" y="993775"/>
              <a:chExt cx="2438400" cy="2332038"/>
            </a:xfrm>
            <a:solidFill>
              <a:srgbClr val="233053"/>
            </a:solidFill>
          </p:grpSpPr>
          <p:sp>
            <p:nvSpPr>
              <p:cNvPr id="69" name="淘宝店chenying0907 25"/>
              <p:cNvSpPr/>
              <p:nvPr/>
            </p:nvSpPr>
            <p:spPr bwMode="auto">
              <a:xfrm>
                <a:off x="1898651" y="2670175"/>
                <a:ext cx="655638" cy="655638"/>
              </a:xfrm>
              <a:custGeom>
                <a:avLst/>
                <a:gdLst>
                  <a:gd name="T0" fmla="*/ 206 w 413"/>
                  <a:gd name="T1" fmla="*/ 413 h 413"/>
                  <a:gd name="T2" fmla="*/ 0 w 413"/>
                  <a:gd name="T3" fmla="*/ 0 h 413"/>
                  <a:gd name="T4" fmla="*/ 413 w 413"/>
                  <a:gd name="T5" fmla="*/ 0 h 413"/>
                  <a:gd name="T6" fmla="*/ 206 w 413"/>
                  <a:gd name="T7" fmla="*/ 413 h 413"/>
                </a:gdLst>
                <a:ahLst/>
                <a:cxnLst>
                  <a:cxn ang="0">
                    <a:pos x="T0" y="T1"/>
                  </a:cxn>
                  <a:cxn ang="0">
                    <a:pos x="T2" y="T3"/>
                  </a:cxn>
                  <a:cxn ang="0">
                    <a:pos x="T4" y="T5"/>
                  </a:cxn>
                  <a:cxn ang="0">
                    <a:pos x="T6" y="T7"/>
                  </a:cxn>
                </a:cxnLst>
                <a:rect l="0" t="0" r="r" b="b"/>
                <a:pathLst>
                  <a:path w="413" h="413">
                    <a:moveTo>
                      <a:pt x="206" y="413"/>
                    </a:moveTo>
                    <a:lnTo>
                      <a:pt x="0" y="0"/>
                    </a:lnTo>
                    <a:lnTo>
                      <a:pt x="413" y="0"/>
                    </a:lnTo>
                    <a:lnTo>
                      <a:pt x="206" y="4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24" tIns="45712" rIns="91424" bIns="45712" numCol="1" anchor="t" anchorCtr="0" compatLnSpc="1"/>
              <a:lstStyle/>
              <a:p>
                <a:endParaRPr lang="zh-CN" altLang="en-US" sz="1500" dirty="0">
                  <a:solidFill>
                    <a:prstClr val="black"/>
                  </a:solidFill>
                </a:endParaRPr>
              </a:p>
            </p:txBody>
          </p:sp>
          <p:sp>
            <p:nvSpPr>
              <p:cNvPr id="70" name="淘宝店chenying0907 69"/>
              <p:cNvSpPr>
                <a:spLocks noChangeArrowheads="1"/>
              </p:cNvSpPr>
              <p:nvPr/>
            </p:nvSpPr>
            <p:spPr bwMode="auto">
              <a:xfrm>
                <a:off x="1004888" y="993775"/>
                <a:ext cx="2438400" cy="1774825"/>
              </a:xfrm>
              <a:custGeom>
                <a:avLst/>
                <a:gdLst>
                  <a:gd name="connsiteX0" fmla="*/ 290196 w 2438400"/>
                  <a:gd name="connsiteY0" fmla="*/ 0 h 1774825"/>
                  <a:gd name="connsiteX1" fmla="*/ 2151973 w 2438400"/>
                  <a:gd name="connsiteY1" fmla="*/ 0 h 1774825"/>
                  <a:gd name="connsiteX2" fmla="*/ 2438400 w 2438400"/>
                  <a:gd name="connsiteY2" fmla="*/ 286384 h 1774825"/>
                  <a:gd name="connsiteX3" fmla="*/ 2438400 w 2438400"/>
                  <a:gd name="connsiteY3" fmla="*/ 1484673 h 1774825"/>
                  <a:gd name="connsiteX4" fmla="*/ 2151973 w 2438400"/>
                  <a:gd name="connsiteY4" fmla="*/ 1774825 h 1774825"/>
                  <a:gd name="connsiteX5" fmla="*/ 290196 w 2438400"/>
                  <a:gd name="connsiteY5" fmla="*/ 1774825 h 1774825"/>
                  <a:gd name="connsiteX6" fmla="*/ 0 w 2438400"/>
                  <a:gd name="connsiteY6" fmla="*/ 1484673 h 1774825"/>
                  <a:gd name="connsiteX7" fmla="*/ 0 w 2438400"/>
                  <a:gd name="connsiteY7" fmla="*/ 286384 h 1774825"/>
                  <a:gd name="connsiteX8" fmla="*/ 290196 w 2438400"/>
                  <a:gd name="connsiteY8" fmla="*/ 0 h 1774825"/>
                  <a:gd name="connsiteX9" fmla="*/ 471488 w 2438400"/>
                  <a:gd name="connsiteY9" fmla="*/ 425450 h 1774825"/>
                  <a:gd name="connsiteX10" fmla="*/ 471488 w 2438400"/>
                  <a:gd name="connsiteY10" fmla="*/ 598488 h 1774825"/>
                  <a:gd name="connsiteX11" fmla="*/ 1971676 w 2438400"/>
                  <a:gd name="connsiteY11" fmla="*/ 598488 h 1774825"/>
                  <a:gd name="connsiteX12" fmla="*/ 1971676 w 2438400"/>
                  <a:gd name="connsiteY12" fmla="*/ 425450 h 1774825"/>
                  <a:gd name="connsiteX13" fmla="*/ 471488 w 2438400"/>
                  <a:gd name="connsiteY13" fmla="*/ 425450 h 1774825"/>
                  <a:gd name="connsiteX14" fmla="*/ 471488 w 2438400"/>
                  <a:gd name="connsiteY14" fmla="*/ 801688 h 1774825"/>
                  <a:gd name="connsiteX15" fmla="*/ 471488 w 2438400"/>
                  <a:gd name="connsiteY15" fmla="*/ 971551 h 1774825"/>
                  <a:gd name="connsiteX16" fmla="*/ 1971676 w 2438400"/>
                  <a:gd name="connsiteY16" fmla="*/ 971551 h 1774825"/>
                  <a:gd name="connsiteX17" fmla="*/ 1971676 w 2438400"/>
                  <a:gd name="connsiteY17" fmla="*/ 801688 h 1774825"/>
                  <a:gd name="connsiteX18" fmla="*/ 471488 w 2438400"/>
                  <a:gd name="connsiteY18" fmla="*/ 801688 h 1774825"/>
                  <a:gd name="connsiteX19" fmla="*/ 471488 w 2438400"/>
                  <a:gd name="connsiteY19" fmla="*/ 1174750 h 1774825"/>
                  <a:gd name="connsiteX20" fmla="*/ 471488 w 2438400"/>
                  <a:gd name="connsiteY20" fmla="*/ 1347788 h 1774825"/>
                  <a:gd name="connsiteX21" fmla="*/ 1971676 w 2438400"/>
                  <a:gd name="connsiteY21" fmla="*/ 1347788 h 1774825"/>
                  <a:gd name="connsiteX22" fmla="*/ 1971676 w 2438400"/>
                  <a:gd name="connsiteY22" fmla="*/ 1174750 h 1774825"/>
                  <a:gd name="connsiteX23" fmla="*/ 471488 w 2438400"/>
                  <a:gd name="connsiteY23" fmla="*/ 1174750 h 177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38400" h="1774825">
                    <a:moveTo>
                      <a:pt x="290196" y="0"/>
                    </a:moveTo>
                    <a:cubicBezTo>
                      <a:pt x="2151973" y="0"/>
                      <a:pt x="2151973" y="0"/>
                      <a:pt x="2151973" y="0"/>
                    </a:cubicBezTo>
                    <a:cubicBezTo>
                      <a:pt x="2310262" y="0"/>
                      <a:pt x="2438400" y="128119"/>
                      <a:pt x="2438400" y="286384"/>
                    </a:cubicBezTo>
                    <a:lnTo>
                      <a:pt x="2438400" y="1484673"/>
                    </a:lnTo>
                    <a:cubicBezTo>
                      <a:pt x="2438400" y="1646706"/>
                      <a:pt x="2310262" y="1774825"/>
                      <a:pt x="2151973" y="1774825"/>
                    </a:cubicBezTo>
                    <a:cubicBezTo>
                      <a:pt x="290196" y="1774825"/>
                      <a:pt x="290196" y="1774825"/>
                      <a:pt x="290196" y="1774825"/>
                    </a:cubicBezTo>
                    <a:cubicBezTo>
                      <a:pt x="131907" y="1774825"/>
                      <a:pt x="0" y="1646706"/>
                      <a:pt x="0" y="1484673"/>
                    </a:cubicBezTo>
                    <a:cubicBezTo>
                      <a:pt x="0" y="286384"/>
                      <a:pt x="0" y="286384"/>
                      <a:pt x="0" y="286384"/>
                    </a:cubicBezTo>
                    <a:cubicBezTo>
                      <a:pt x="0" y="128119"/>
                      <a:pt x="131907" y="0"/>
                      <a:pt x="290196" y="0"/>
                    </a:cubicBezTo>
                    <a:close/>
                    <a:moveTo>
                      <a:pt x="471488" y="425450"/>
                    </a:moveTo>
                    <a:lnTo>
                      <a:pt x="471488" y="598488"/>
                    </a:lnTo>
                    <a:lnTo>
                      <a:pt x="1971676" y="598488"/>
                    </a:lnTo>
                    <a:lnTo>
                      <a:pt x="1971676" y="425450"/>
                    </a:lnTo>
                    <a:lnTo>
                      <a:pt x="471488" y="425450"/>
                    </a:lnTo>
                    <a:close/>
                    <a:moveTo>
                      <a:pt x="471488" y="801688"/>
                    </a:moveTo>
                    <a:lnTo>
                      <a:pt x="471488" y="971551"/>
                    </a:lnTo>
                    <a:lnTo>
                      <a:pt x="1971676" y="971551"/>
                    </a:lnTo>
                    <a:lnTo>
                      <a:pt x="1971676" y="801688"/>
                    </a:lnTo>
                    <a:lnTo>
                      <a:pt x="471488" y="801688"/>
                    </a:lnTo>
                    <a:close/>
                    <a:moveTo>
                      <a:pt x="471488" y="1174750"/>
                    </a:moveTo>
                    <a:lnTo>
                      <a:pt x="471488" y="1347788"/>
                    </a:lnTo>
                    <a:lnTo>
                      <a:pt x="1971676" y="1347788"/>
                    </a:lnTo>
                    <a:lnTo>
                      <a:pt x="1971676" y="1174750"/>
                    </a:lnTo>
                    <a:lnTo>
                      <a:pt x="471488" y="1174750"/>
                    </a:lnTo>
                    <a:close/>
                  </a:path>
                </a:pathLst>
              </a:custGeom>
              <a:solidFill>
                <a:srgbClr val="F9F6E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t" anchorCtr="0" compatLnSpc="1">
                <a:noAutofit/>
              </a:bodyPr>
              <a:lstStyle/>
              <a:p>
                <a:endParaRPr lang="zh-CN" altLang="en-US" sz="1500" dirty="0">
                  <a:solidFill>
                    <a:prstClr val="black"/>
                  </a:solidFill>
                </a:endParaRPr>
              </a:p>
            </p:txBody>
          </p:sp>
        </p:grpSp>
      </p:grpSp>
      <p:grpSp>
        <p:nvGrpSpPr>
          <p:cNvPr id="5" name="组合 14"/>
          <p:cNvGrpSpPr/>
          <p:nvPr/>
        </p:nvGrpSpPr>
        <p:grpSpPr>
          <a:xfrm>
            <a:off x="5454015" y="2410598"/>
            <a:ext cx="1192530" cy="1124102"/>
            <a:chOff x="11429" y="5073"/>
            <a:chExt cx="2504" cy="2360"/>
          </a:xfrm>
        </p:grpSpPr>
        <p:sp>
          <p:nvSpPr>
            <p:cNvPr id="72" name="淘宝店chenying0907 8"/>
            <p:cNvSpPr/>
            <p:nvPr/>
          </p:nvSpPr>
          <p:spPr bwMode="auto">
            <a:xfrm>
              <a:off x="11429" y="5073"/>
              <a:ext cx="2505" cy="2361"/>
            </a:xfrm>
            <a:custGeom>
              <a:avLst/>
              <a:gdLst>
                <a:gd name="T0" fmla="*/ 0 w 697"/>
                <a:gd name="T1" fmla="*/ 0 h 696"/>
                <a:gd name="T2" fmla="*/ 0 w 697"/>
                <a:gd name="T3" fmla="*/ 223 h 696"/>
                <a:gd name="T4" fmla="*/ 0 w 697"/>
                <a:gd name="T5" fmla="*/ 223 h 696"/>
                <a:gd name="T6" fmla="*/ 125 w 697"/>
                <a:gd name="T7" fmla="*/ 348 h 696"/>
                <a:gd name="T8" fmla="*/ 0 w 697"/>
                <a:gd name="T9" fmla="*/ 473 h 696"/>
                <a:gd name="T10" fmla="*/ 0 w 697"/>
                <a:gd name="T11" fmla="*/ 473 h 696"/>
                <a:gd name="T12" fmla="*/ 0 w 697"/>
                <a:gd name="T13" fmla="*/ 696 h 696"/>
                <a:gd name="T14" fmla="*/ 579 w 697"/>
                <a:gd name="T15" fmla="*/ 696 h 696"/>
                <a:gd name="T16" fmla="*/ 579 w 697"/>
                <a:gd name="T17" fmla="*/ 438 h 696"/>
                <a:gd name="T18" fmla="*/ 603 w 697"/>
                <a:gd name="T19" fmla="*/ 441 h 696"/>
                <a:gd name="T20" fmla="*/ 697 w 697"/>
                <a:gd name="T21" fmla="*/ 348 h 696"/>
                <a:gd name="T22" fmla="*/ 603 w 697"/>
                <a:gd name="T23" fmla="*/ 255 h 696"/>
                <a:gd name="T24" fmla="*/ 579 w 697"/>
                <a:gd name="T25" fmla="*/ 258 h 696"/>
                <a:gd name="T26" fmla="*/ 579 w 697"/>
                <a:gd name="T27" fmla="*/ 0 h 696"/>
                <a:gd name="T28" fmla="*/ 0 w 697"/>
                <a:gd name="T29" fmla="*/ 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7" h="696">
                  <a:moveTo>
                    <a:pt x="0" y="0"/>
                  </a:moveTo>
                  <a:cubicBezTo>
                    <a:pt x="0" y="223"/>
                    <a:pt x="0" y="223"/>
                    <a:pt x="0" y="223"/>
                  </a:cubicBezTo>
                  <a:cubicBezTo>
                    <a:pt x="0" y="223"/>
                    <a:pt x="0" y="223"/>
                    <a:pt x="0" y="223"/>
                  </a:cubicBezTo>
                  <a:cubicBezTo>
                    <a:pt x="69" y="223"/>
                    <a:pt x="125" y="279"/>
                    <a:pt x="125" y="348"/>
                  </a:cubicBezTo>
                  <a:cubicBezTo>
                    <a:pt x="125" y="417"/>
                    <a:pt x="69" y="473"/>
                    <a:pt x="0" y="473"/>
                  </a:cubicBezTo>
                  <a:cubicBezTo>
                    <a:pt x="0" y="473"/>
                    <a:pt x="0" y="473"/>
                    <a:pt x="0" y="473"/>
                  </a:cubicBezTo>
                  <a:cubicBezTo>
                    <a:pt x="0" y="696"/>
                    <a:pt x="0" y="696"/>
                    <a:pt x="0" y="696"/>
                  </a:cubicBezTo>
                  <a:cubicBezTo>
                    <a:pt x="579" y="696"/>
                    <a:pt x="579" y="696"/>
                    <a:pt x="579" y="696"/>
                  </a:cubicBezTo>
                  <a:cubicBezTo>
                    <a:pt x="579" y="438"/>
                    <a:pt x="579" y="438"/>
                    <a:pt x="579" y="438"/>
                  </a:cubicBezTo>
                  <a:cubicBezTo>
                    <a:pt x="587" y="440"/>
                    <a:pt x="595" y="441"/>
                    <a:pt x="603" y="441"/>
                  </a:cubicBezTo>
                  <a:cubicBezTo>
                    <a:pt x="655" y="441"/>
                    <a:pt x="697" y="400"/>
                    <a:pt x="697" y="348"/>
                  </a:cubicBezTo>
                  <a:cubicBezTo>
                    <a:pt x="697" y="296"/>
                    <a:pt x="655" y="255"/>
                    <a:pt x="603" y="255"/>
                  </a:cubicBezTo>
                  <a:cubicBezTo>
                    <a:pt x="595" y="255"/>
                    <a:pt x="587" y="256"/>
                    <a:pt x="579" y="258"/>
                  </a:cubicBezTo>
                  <a:cubicBezTo>
                    <a:pt x="579" y="0"/>
                    <a:pt x="579" y="0"/>
                    <a:pt x="579" y="0"/>
                  </a:cubicBez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6" name="淘宝店chenying0907 72"/>
            <p:cNvGrpSpPr/>
            <p:nvPr/>
          </p:nvGrpSpPr>
          <p:grpSpPr>
            <a:xfrm>
              <a:off x="12348" y="6003"/>
              <a:ext cx="846" cy="605"/>
              <a:chOff x="4268086" y="4221191"/>
              <a:chExt cx="509646" cy="387231"/>
            </a:xfrm>
            <a:solidFill>
              <a:srgbClr val="233053"/>
            </a:solidFill>
          </p:grpSpPr>
          <p:sp>
            <p:nvSpPr>
              <p:cNvPr id="74" name="淘宝店chenying0907 20"/>
              <p:cNvSpPr>
                <a:spLocks noEditPoints="1"/>
              </p:cNvSpPr>
              <p:nvPr/>
            </p:nvSpPr>
            <p:spPr bwMode="auto">
              <a:xfrm>
                <a:off x="4268086" y="4273030"/>
                <a:ext cx="337890" cy="335392"/>
              </a:xfrm>
              <a:custGeom>
                <a:avLst/>
                <a:gdLst>
                  <a:gd name="T0" fmla="*/ 229 w 229"/>
                  <a:gd name="T1" fmla="*/ 128 h 227"/>
                  <a:gd name="T2" fmla="*/ 229 w 229"/>
                  <a:gd name="T3" fmla="*/ 98 h 227"/>
                  <a:gd name="T4" fmla="*/ 206 w 229"/>
                  <a:gd name="T5" fmla="*/ 93 h 227"/>
                  <a:gd name="T6" fmla="*/ 200 w 229"/>
                  <a:gd name="T7" fmla="*/ 76 h 227"/>
                  <a:gd name="T8" fmla="*/ 216 w 229"/>
                  <a:gd name="T9" fmla="*/ 58 h 227"/>
                  <a:gd name="T10" fmla="*/ 198 w 229"/>
                  <a:gd name="T11" fmla="*/ 34 h 227"/>
                  <a:gd name="T12" fmla="*/ 176 w 229"/>
                  <a:gd name="T13" fmla="*/ 44 h 227"/>
                  <a:gd name="T14" fmla="*/ 161 w 229"/>
                  <a:gd name="T15" fmla="*/ 33 h 227"/>
                  <a:gd name="T16" fmla="*/ 164 w 229"/>
                  <a:gd name="T17" fmla="*/ 9 h 227"/>
                  <a:gd name="T18" fmla="*/ 135 w 229"/>
                  <a:gd name="T19" fmla="*/ 0 h 227"/>
                  <a:gd name="T20" fmla="*/ 123 w 229"/>
                  <a:gd name="T21" fmla="*/ 20 h 227"/>
                  <a:gd name="T22" fmla="*/ 114 w 229"/>
                  <a:gd name="T23" fmla="*/ 20 h 227"/>
                  <a:gd name="T24" fmla="*/ 105 w 229"/>
                  <a:gd name="T25" fmla="*/ 20 h 227"/>
                  <a:gd name="T26" fmla="*/ 93 w 229"/>
                  <a:gd name="T27" fmla="*/ 0 h 227"/>
                  <a:gd name="T28" fmla="*/ 65 w 229"/>
                  <a:gd name="T29" fmla="*/ 9 h 227"/>
                  <a:gd name="T30" fmla="*/ 67 w 229"/>
                  <a:gd name="T31" fmla="*/ 33 h 227"/>
                  <a:gd name="T32" fmla="*/ 52 w 229"/>
                  <a:gd name="T33" fmla="*/ 44 h 227"/>
                  <a:gd name="T34" fmla="*/ 30 w 229"/>
                  <a:gd name="T35" fmla="*/ 34 h 227"/>
                  <a:gd name="T36" fmla="*/ 13 w 229"/>
                  <a:gd name="T37" fmla="*/ 58 h 227"/>
                  <a:gd name="T38" fmla="*/ 29 w 229"/>
                  <a:gd name="T39" fmla="*/ 76 h 227"/>
                  <a:gd name="T40" fmla="*/ 23 w 229"/>
                  <a:gd name="T41" fmla="*/ 94 h 227"/>
                  <a:gd name="T42" fmla="*/ 0 w 229"/>
                  <a:gd name="T43" fmla="*/ 98 h 227"/>
                  <a:gd name="T44" fmla="*/ 0 w 229"/>
                  <a:gd name="T45" fmla="*/ 128 h 227"/>
                  <a:gd name="T46" fmla="*/ 23 w 229"/>
                  <a:gd name="T47" fmla="*/ 133 h 227"/>
                  <a:gd name="T48" fmla="*/ 29 w 229"/>
                  <a:gd name="T49" fmla="*/ 151 h 227"/>
                  <a:gd name="T50" fmla="*/ 13 w 229"/>
                  <a:gd name="T51" fmla="*/ 169 h 227"/>
                  <a:gd name="T52" fmla="*/ 31 w 229"/>
                  <a:gd name="T53" fmla="*/ 193 h 227"/>
                  <a:gd name="T54" fmla="*/ 52 w 229"/>
                  <a:gd name="T55" fmla="*/ 183 h 227"/>
                  <a:gd name="T56" fmla="*/ 67 w 229"/>
                  <a:gd name="T57" fmla="*/ 194 h 227"/>
                  <a:gd name="T58" fmla="*/ 65 w 229"/>
                  <a:gd name="T59" fmla="*/ 218 h 227"/>
                  <a:gd name="T60" fmla="*/ 93 w 229"/>
                  <a:gd name="T61" fmla="*/ 227 h 227"/>
                  <a:gd name="T62" fmla="*/ 105 w 229"/>
                  <a:gd name="T63" fmla="*/ 206 h 227"/>
                  <a:gd name="T64" fmla="*/ 114 w 229"/>
                  <a:gd name="T65" fmla="*/ 207 h 227"/>
                  <a:gd name="T66" fmla="*/ 124 w 229"/>
                  <a:gd name="T67" fmla="*/ 206 h 227"/>
                  <a:gd name="T68" fmla="*/ 135 w 229"/>
                  <a:gd name="T69" fmla="*/ 227 h 227"/>
                  <a:gd name="T70" fmla="*/ 164 w 229"/>
                  <a:gd name="T71" fmla="*/ 217 h 227"/>
                  <a:gd name="T72" fmla="*/ 161 w 229"/>
                  <a:gd name="T73" fmla="*/ 194 h 227"/>
                  <a:gd name="T74" fmla="*/ 176 w 229"/>
                  <a:gd name="T75" fmla="*/ 183 h 227"/>
                  <a:gd name="T76" fmla="*/ 198 w 229"/>
                  <a:gd name="T77" fmla="*/ 193 h 227"/>
                  <a:gd name="T78" fmla="*/ 216 w 229"/>
                  <a:gd name="T79" fmla="*/ 168 h 227"/>
                  <a:gd name="T80" fmla="*/ 200 w 229"/>
                  <a:gd name="T81" fmla="*/ 151 h 227"/>
                  <a:gd name="T82" fmla="*/ 206 w 229"/>
                  <a:gd name="T83" fmla="*/ 133 h 227"/>
                  <a:gd name="T84" fmla="*/ 229 w 229"/>
                  <a:gd name="T85" fmla="*/ 128 h 227"/>
                  <a:gd name="T86" fmla="*/ 114 w 229"/>
                  <a:gd name="T87" fmla="*/ 180 h 227"/>
                  <a:gd name="T88" fmla="*/ 47 w 229"/>
                  <a:gd name="T89" fmla="*/ 113 h 227"/>
                  <a:gd name="T90" fmla="*/ 114 w 229"/>
                  <a:gd name="T91" fmla="*/ 46 h 227"/>
                  <a:gd name="T92" fmla="*/ 181 w 229"/>
                  <a:gd name="T93" fmla="*/ 113 h 227"/>
                  <a:gd name="T94" fmla="*/ 114 w 229"/>
                  <a:gd name="T95" fmla="*/ 18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9" h="227">
                    <a:moveTo>
                      <a:pt x="229" y="128"/>
                    </a:moveTo>
                    <a:cubicBezTo>
                      <a:pt x="229" y="98"/>
                      <a:pt x="229" y="98"/>
                      <a:pt x="229" y="98"/>
                    </a:cubicBezTo>
                    <a:cubicBezTo>
                      <a:pt x="206" y="93"/>
                      <a:pt x="206" y="93"/>
                      <a:pt x="206" y="93"/>
                    </a:cubicBezTo>
                    <a:cubicBezTo>
                      <a:pt x="204" y="87"/>
                      <a:pt x="202" y="81"/>
                      <a:pt x="200" y="76"/>
                    </a:cubicBezTo>
                    <a:cubicBezTo>
                      <a:pt x="216" y="58"/>
                      <a:pt x="216" y="58"/>
                      <a:pt x="216" y="58"/>
                    </a:cubicBezTo>
                    <a:cubicBezTo>
                      <a:pt x="198" y="34"/>
                      <a:pt x="198" y="34"/>
                      <a:pt x="198" y="34"/>
                    </a:cubicBezTo>
                    <a:cubicBezTo>
                      <a:pt x="176" y="44"/>
                      <a:pt x="176" y="44"/>
                      <a:pt x="176" y="44"/>
                    </a:cubicBezTo>
                    <a:cubicBezTo>
                      <a:pt x="172" y="39"/>
                      <a:pt x="167" y="36"/>
                      <a:pt x="161" y="33"/>
                    </a:cubicBezTo>
                    <a:cubicBezTo>
                      <a:pt x="164" y="9"/>
                      <a:pt x="164" y="9"/>
                      <a:pt x="164" y="9"/>
                    </a:cubicBezTo>
                    <a:cubicBezTo>
                      <a:pt x="135" y="0"/>
                      <a:pt x="135" y="0"/>
                      <a:pt x="135" y="0"/>
                    </a:cubicBezTo>
                    <a:cubicBezTo>
                      <a:pt x="123" y="20"/>
                      <a:pt x="123" y="20"/>
                      <a:pt x="123" y="20"/>
                    </a:cubicBezTo>
                    <a:cubicBezTo>
                      <a:pt x="120" y="20"/>
                      <a:pt x="117" y="20"/>
                      <a:pt x="114" y="20"/>
                    </a:cubicBezTo>
                    <a:cubicBezTo>
                      <a:pt x="111" y="20"/>
                      <a:pt x="108" y="20"/>
                      <a:pt x="105" y="20"/>
                    </a:cubicBezTo>
                    <a:cubicBezTo>
                      <a:pt x="93" y="0"/>
                      <a:pt x="93" y="0"/>
                      <a:pt x="93" y="0"/>
                    </a:cubicBezTo>
                    <a:cubicBezTo>
                      <a:pt x="65" y="9"/>
                      <a:pt x="65" y="9"/>
                      <a:pt x="65" y="9"/>
                    </a:cubicBezTo>
                    <a:cubicBezTo>
                      <a:pt x="67" y="33"/>
                      <a:pt x="67" y="33"/>
                      <a:pt x="67" y="33"/>
                    </a:cubicBezTo>
                    <a:cubicBezTo>
                      <a:pt x="62" y="36"/>
                      <a:pt x="57" y="39"/>
                      <a:pt x="52" y="44"/>
                    </a:cubicBezTo>
                    <a:cubicBezTo>
                      <a:pt x="30" y="34"/>
                      <a:pt x="30" y="34"/>
                      <a:pt x="30" y="34"/>
                    </a:cubicBezTo>
                    <a:cubicBezTo>
                      <a:pt x="13" y="58"/>
                      <a:pt x="13" y="58"/>
                      <a:pt x="13" y="58"/>
                    </a:cubicBezTo>
                    <a:cubicBezTo>
                      <a:pt x="29" y="76"/>
                      <a:pt x="29" y="76"/>
                      <a:pt x="29" y="76"/>
                    </a:cubicBezTo>
                    <a:cubicBezTo>
                      <a:pt x="26" y="81"/>
                      <a:pt x="24" y="87"/>
                      <a:pt x="23" y="94"/>
                    </a:cubicBezTo>
                    <a:cubicBezTo>
                      <a:pt x="0" y="98"/>
                      <a:pt x="0" y="98"/>
                      <a:pt x="0" y="98"/>
                    </a:cubicBezTo>
                    <a:cubicBezTo>
                      <a:pt x="0" y="128"/>
                      <a:pt x="0" y="128"/>
                      <a:pt x="0" y="128"/>
                    </a:cubicBezTo>
                    <a:cubicBezTo>
                      <a:pt x="23" y="133"/>
                      <a:pt x="23" y="133"/>
                      <a:pt x="23" y="133"/>
                    </a:cubicBezTo>
                    <a:cubicBezTo>
                      <a:pt x="24" y="139"/>
                      <a:pt x="26" y="145"/>
                      <a:pt x="29" y="151"/>
                    </a:cubicBezTo>
                    <a:cubicBezTo>
                      <a:pt x="13" y="169"/>
                      <a:pt x="13" y="169"/>
                      <a:pt x="13" y="169"/>
                    </a:cubicBezTo>
                    <a:cubicBezTo>
                      <a:pt x="31" y="193"/>
                      <a:pt x="31" y="193"/>
                      <a:pt x="31" y="193"/>
                    </a:cubicBezTo>
                    <a:cubicBezTo>
                      <a:pt x="52" y="183"/>
                      <a:pt x="52" y="183"/>
                      <a:pt x="52" y="183"/>
                    </a:cubicBezTo>
                    <a:cubicBezTo>
                      <a:pt x="57" y="187"/>
                      <a:pt x="62" y="191"/>
                      <a:pt x="67" y="194"/>
                    </a:cubicBezTo>
                    <a:cubicBezTo>
                      <a:pt x="65" y="218"/>
                      <a:pt x="65" y="218"/>
                      <a:pt x="65" y="218"/>
                    </a:cubicBezTo>
                    <a:cubicBezTo>
                      <a:pt x="93" y="227"/>
                      <a:pt x="93" y="227"/>
                      <a:pt x="93" y="227"/>
                    </a:cubicBezTo>
                    <a:cubicBezTo>
                      <a:pt x="105" y="206"/>
                      <a:pt x="105" y="206"/>
                      <a:pt x="105" y="206"/>
                    </a:cubicBezTo>
                    <a:cubicBezTo>
                      <a:pt x="108" y="207"/>
                      <a:pt x="111" y="207"/>
                      <a:pt x="114" y="207"/>
                    </a:cubicBezTo>
                    <a:cubicBezTo>
                      <a:pt x="117" y="207"/>
                      <a:pt x="121" y="207"/>
                      <a:pt x="124" y="206"/>
                    </a:cubicBezTo>
                    <a:cubicBezTo>
                      <a:pt x="135" y="227"/>
                      <a:pt x="135" y="227"/>
                      <a:pt x="135" y="227"/>
                    </a:cubicBezTo>
                    <a:cubicBezTo>
                      <a:pt x="164" y="217"/>
                      <a:pt x="164" y="217"/>
                      <a:pt x="164" y="217"/>
                    </a:cubicBezTo>
                    <a:cubicBezTo>
                      <a:pt x="161" y="194"/>
                      <a:pt x="161" y="194"/>
                      <a:pt x="161" y="194"/>
                    </a:cubicBezTo>
                    <a:cubicBezTo>
                      <a:pt x="167" y="191"/>
                      <a:pt x="172" y="187"/>
                      <a:pt x="176" y="183"/>
                    </a:cubicBezTo>
                    <a:cubicBezTo>
                      <a:pt x="198" y="193"/>
                      <a:pt x="198" y="193"/>
                      <a:pt x="198" y="193"/>
                    </a:cubicBezTo>
                    <a:cubicBezTo>
                      <a:pt x="216" y="168"/>
                      <a:pt x="216" y="168"/>
                      <a:pt x="216" y="168"/>
                    </a:cubicBezTo>
                    <a:cubicBezTo>
                      <a:pt x="200" y="151"/>
                      <a:pt x="200" y="151"/>
                      <a:pt x="200" y="151"/>
                    </a:cubicBezTo>
                    <a:cubicBezTo>
                      <a:pt x="202" y="145"/>
                      <a:pt x="204" y="139"/>
                      <a:pt x="206" y="133"/>
                    </a:cubicBezTo>
                    <a:lnTo>
                      <a:pt x="229" y="128"/>
                    </a:lnTo>
                    <a:close/>
                    <a:moveTo>
                      <a:pt x="114" y="180"/>
                    </a:moveTo>
                    <a:cubicBezTo>
                      <a:pt x="77" y="180"/>
                      <a:pt x="47" y="150"/>
                      <a:pt x="47" y="113"/>
                    </a:cubicBezTo>
                    <a:cubicBezTo>
                      <a:pt x="47" y="76"/>
                      <a:pt x="77" y="46"/>
                      <a:pt x="114" y="46"/>
                    </a:cubicBezTo>
                    <a:cubicBezTo>
                      <a:pt x="151" y="46"/>
                      <a:pt x="181" y="76"/>
                      <a:pt x="181" y="113"/>
                    </a:cubicBezTo>
                    <a:cubicBezTo>
                      <a:pt x="181" y="150"/>
                      <a:pt x="151" y="180"/>
                      <a:pt x="114" y="180"/>
                    </a:cubicBezTo>
                    <a:close/>
                  </a:path>
                </a:pathLst>
              </a:custGeom>
              <a:solidFill>
                <a:srgbClr val="F9F6E1"/>
              </a:solidFill>
              <a:ln>
                <a:noFill/>
              </a:ln>
              <a:extLst>
                <a:ext uri="{91240B29-F687-4F45-9708-019B960494DF}">
                  <a14:hiddenLine xmlns:a14="http://schemas.microsoft.com/office/drawing/2010/main" w="9525">
                    <a:solidFill>
                      <a:srgbClr val="000000"/>
                    </a:solidFill>
                    <a:round/>
                  </a14:hiddenLine>
                </a:ext>
              </a:extLst>
            </p:spPr>
            <p:txBody>
              <a:bodyPr vert="horz" wrap="square" lIns="91424" tIns="45712" rIns="91424" bIns="45712" numCol="1" anchor="t" anchorCtr="0" compatLnSpc="1"/>
              <a:lstStyle/>
              <a:p>
                <a:endParaRPr lang="zh-CN" altLang="en-US" sz="1500" dirty="0">
                  <a:solidFill>
                    <a:prstClr val="black"/>
                  </a:solidFill>
                </a:endParaRPr>
              </a:p>
            </p:txBody>
          </p:sp>
          <p:sp>
            <p:nvSpPr>
              <p:cNvPr id="75" name="淘宝店chenying0907 21"/>
              <p:cNvSpPr>
                <a:spLocks noEditPoints="1"/>
              </p:cNvSpPr>
              <p:nvPr/>
            </p:nvSpPr>
            <p:spPr bwMode="auto">
              <a:xfrm>
                <a:off x="4577871" y="4221191"/>
                <a:ext cx="199861" cy="199861"/>
              </a:xfrm>
              <a:custGeom>
                <a:avLst/>
                <a:gdLst>
                  <a:gd name="T0" fmla="*/ 135 w 135"/>
                  <a:gd name="T1" fmla="*/ 76 h 135"/>
                  <a:gd name="T2" fmla="*/ 135 w 135"/>
                  <a:gd name="T3" fmla="*/ 58 h 135"/>
                  <a:gd name="T4" fmla="*/ 122 w 135"/>
                  <a:gd name="T5" fmla="*/ 55 h 135"/>
                  <a:gd name="T6" fmla="*/ 118 w 135"/>
                  <a:gd name="T7" fmla="*/ 45 h 135"/>
                  <a:gd name="T8" fmla="*/ 128 w 135"/>
                  <a:gd name="T9" fmla="*/ 34 h 135"/>
                  <a:gd name="T10" fmla="*/ 117 w 135"/>
                  <a:gd name="T11" fmla="*/ 20 h 135"/>
                  <a:gd name="T12" fmla="*/ 104 w 135"/>
                  <a:gd name="T13" fmla="*/ 26 h 135"/>
                  <a:gd name="T14" fmla="*/ 96 w 135"/>
                  <a:gd name="T15" fmla="*/ 19 h 135"/>
                  <a:gd name="T16" fmla="*/ 97 w 135"/>
                  <a:gd name="T17" fmla="*/ 5 h 135"/>
                  <a:gd name="T18" fmla="*/ 80 w 135"/>
                  <a:gd name="T19" fmla="*/ 0 h 135"/>
                  <a:gd name="T20" fmla="*/ 73 w 135"/>
                  <a:gd name="T21" fmla="*/ 12 h 135"/>
                  <a:gd name="T22" fmla="*/ 67 w 135"/>
                  <a:gd name="T23" fmla="*/ 12 h 135"/>
                  <a:gd name="T24" fmla="*/ 62 w 135"/>
                  <a:gd name="T25" fmla="*/ 12 h 135"/>
                  <a:gd name="T26" fmla="*/ 55 w 135"/>
                  <a:gd name="T27" fmla="*/ 0 h 135"/>
                  <a:gd name="T28" fmla="*/ 38 w 135"/>
                  <a:gd name="T29" fmla="*/ 5 h 135"/>
                  <a:gd name="T30" fmla="*/ 39 w 135"/>
                  <a:gd name="T31" fmla="*/ 19 h 135"/>
                  <a:gd name="T32" fmla="*/ 30 w 135"/>
                  <a:gd name="T33" fmla="*/ 26 h 135"/>
                  <a:gd name="T34" fmla="*/ 18 w 135"/>
                  <a:gd name="T35" fmla="*/ 20 h 135"/>
                  <a:gd name="T36" fmla="*/ 7 w 135"/>
                  <a:gd name="T37" fmla="*/ 34 h 135"/>
                  <a:gd name="T38" fmla="*/ 17 w 135"/>
                  <a:gd name="T39" fmla="*/ 45 h 135"/>
                  <a:gd name="T40" fmla="*/ 13 w 135"/>
                  <a:gd name="T41" fmla="*/ 55 h 135"/>
                  <a:gd name="T42" fmla="*/ 0 w 135"/>
                  <a:gd name="T43" fmla="*/ 58 h 135"/>
                  <a:gd name="T44" fmla="*/ 0 w 135"/>
                  <a:gd name="T45" fmla="*/ 76 h 135"/>
                  <a:gd name="T46" fmla="*/ 13 w 135"/>
                  <a:gd name="T47" fmla="*/ 79 h 135"/>
                  <a:gd name="T48" fmla="*/ 17 w 135"/>
                  <a:gd name="T49" fmla="*/ 90 h 135"/>
                  <a:gd name="T50" fmla="*/ 7 w 135"/>
                  <a:gd name="T51" fmla="*/ 100 h 135"/>
                  <a:gd name="T52" fmla="*/ 18 w 135"/>
                  <a:gd name="T53" fmla="*/ 114 h 135"/>
                  <a:gd name="T54" fmla="*/ 31 w 135"/>
                  <a:gd name="T55" fmla="*/ 109 h 135"/>
                  <a:gd name="T56" fmla="*/ 39 w 135"/>
                  <a:gd name="T57" fmla="*/ 115 h 135"/>
                  <a:gd name="T58" fmla="*/ 38 w 135"/>
                  <a:gd name="T59" fmla="*/ 129 h 135"/>
                  <a:gd name="T60" fmla="*/ 55 w 135"/>
                  <a:gd name="T61" fmla="*/ 135 h 135"/>
                  <a:gd name="T62" fmla="*/ 62 w 135"/>
                  <a:gd name="T63" fmla="*/ 122 h 135"/>
                  <a:gd name="T64" fmla="*/ 68 w 135"/>
                  <a:gd name="T65" fmla="*/ 123 h 135"/>
                  <a:gd name="T66" fmla="*/ 73 w 135"/>
                  <a:gd name="T67" fmla="*/ 122 h 135"/>
                  <a:gd name="T68" fmla="*/ 80 w 135"/>
                  <a:gd name="T69" fmla="*/ 135 h 135"/>
                  <a:gd name="T70" fmla="*/ 97 w 135"/>
                  <a:gd name="T71" fmla="*/ 129 h 135"/>
                  <a:gd name="T72" fmla="*/ 96 w 135"/>
                  <a:gd name="T73" fmla="*/ 115 h 135"/>
                  <a:gd name="T74" fmla="*/ 104 w 135"/>
                  <a:gd name="T75" fmla="*/ 109 h 135"/>
                  <a:gd name="T76" fmla="*/ 117 w 135"/>
                  <a:gd name="T77" fmla="*/ 114 h 135"/>
                  <a:gd name="T78" fmla="*/ 128 w 135"/>
                  <a:gd name="T79" fmla="*/ 100 h 135"/>
                  <a:gd name="T80" fmla="*/ 118 w 135"/>
                  <a:gd name="T81" fmla="*/ 89 h 135"/>
                  <a:gd name="T82" fmla="*/ 122 w 135"/>
                  <a:gd name="T83" fmla="*/ 79 h 135"/>
                  <a:gd name="T84" fmla="*/ 135 w 135"/>
                  <a:gd name="T85" fmla="*/ 76 h 135"/>
                  <a:gd name="T86" fmla="*/ 67 w 135"/>
                  <a:gd name="T87" fmla="*/ 107 h 135"/>
                  <a:gd name="T88" fmla="*/ 28 w 135"/>
                  <a:gd name="T89" fmla="*/ 67 h 135"/>
                  <a:gd name="T90" fmla="*/ 67 w 135"/>
                  <a:gd name="T91" fmla="*/ 27 h 135"/>
                  <a:gd name="T92" fmla="*/ 107 w 135"/>
                  <a:gd name="T93" fmla="*/ 67 h 135"/>
                  <a:gd name="T94" fmla="*/ 67 w 135"/>
                  <a:gd name="T95" fmla="*/ 10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5" h="135">
                    <a:moveTo>
                      <a:pt x="135" y="76"/>
                    </a:moveTo>
                    <a:cubicBezTo>
                      <a:pt x="135" y="58"/>
                      <a:pt x="135" y="58"/>
                      <a:pt x="135" y="58"/>
                    </a:cubicBezTo>
                    <a:cubicBezTo>
                      <a:pt x="122" y="55"/>
                      <a:pt x="122" y="55"/>
                      <a:pt x="122" y="55"/>
                    </a:cubicBezTo>
                    <a:cubicBezTo>
                      <a:pt x="121" y="52"/>
                      <a:pt x="120" y="48"/>
                      <a:pt x="118" y="45"/>
                    </a:cubicBezTo>
                    <a:cubicBezTo>
                      <a:pt x="128" y="34"/>
                      <a:pt x="128" y="34"/>
                      <a:pt x="128" y="34"/>
                    </a:cubicBezTo>
                    <a:cubicBezTo>
                      <a:pt x="117" y="20"/>
                      <a:pt x="117" y="20"/>
                      <a:pt x="117" y="20"/>
                    </a:cubicBezTo>
                    <a:cubicBezTo>
                      <a:pt x="104" y="26"/>
                      <a:pt x="104" y="26"/>
                      <a:pt x="104" y="26"/>
                    </a:cubicBezTo>
                    <a:cubicBezTo>
                      <a:pt x="102" y="23"/>
                      <a:pt x="99" y="21"/>
                      <a:pt x="96" y="19"/>
                    </a:cubicBezTo>
                    <a:cubicBezTo>
                      <a:pt x="97" y="5"/>
                      <a:pt x="97" y="5"/>
                      <a:pt x="97" y="5"/>
                    </a:cubicBezTo>
                    <a:cubicBezTo>
                      <a:pt x="80" y="0"/>
                      <a:pt x="80" y="0"/>
                      <a:pt x="80" y="0"/>
                    </a:cubicBezTo>
                    <a:cubicBezTo>
                      <a:pt x="73" y="12"/>
                      <a:pt x="73" y="12"/>
                      <a:pt x="73" y="12"/>
                    </a:cubicBezTo>
                    <a:cubicBezTo>
                      <a:pt x="71" y="12"/>
                      <a:pt x="69" y="12"/>
                      <a:pt x="67" y="12"/>
                    </a:cubicBezTo>
                    <a:cubicBezTo>
                      <a:pt x="66" y="12"/>
                      <a:pt x="64" y="12"/>
                      <a:pt x="62" y="12"/>
                    </a:cubicBezTo>
                    <a:cubicBezTo>
                      <a:pt x="55" y="0"/>
                      <a:pt x="55" y="0"/>
                      <a:pt x="55" y="0"/>
                    </a:cubicBezTo>
                    <a:cubicBezTo>
                      <a:pt x="38" y="5"/>
                      <a:pt x="38" y="5"/>
                      <a:pt x="38" y="5"/>
                    </a:cubicBezTo>
                    <a:cubicBezTo>
                      <a:pt x="39" y="19"/>
                      <a:pt x="39" y="19"/>
                      <a:pt x="39" y="19"/>
                    </a:cubicBezTo>
                    <a:cubicBezTo>
                      <a:pt x="36" y="21"/>
                      <a:pt x="33" y="23"/>
                      <a:pt x="30" y="26"/>
                    </a:cubicBezTo>
                    <a:cubicBezTo>
                      <a:pt x="18" y="20"/>
                      <a:pt x="18" y="20"/>
                      <a:pt x="18" y="20"/>
                    </a:cubicBezTo>
                    <a:cubicBezTo>
                      <a:pt x="7" y="34"/>
                      <a:pt x="7" y="34"/>
                      <a:pt x="7" y="34"/>
                    </a:cubicBezTo>
                    <a:cubicBezTo>
                      <a:pt x="17" y="45"/>
                      <a:pt x="17" y="45"/>
                      <a:pt x="17" y="45"/>
                    </a:cubicBezTo>
                    <a:cubicBezTo>
                      <a:pt x="15" y="48"/>
                      <a:pt x="14" y="52"/>
                      <a:pt x="13" y="55"/>
                    </a:cubicBezTo>
                    <a:cubicBezTo>
                      <a:pt x="0" y="58"/>
                      <a:pt x="0" y="58"/>
                      <a:pt x="0" y="58"/>
                    </a:cubicBezTo>
                    <a:cubicBezTo>
                      <a:pt x="0" y="76"/>
                      <a:pt x="0" y="76"/>
                      <a:pt x="0" y="76"/>
                    </a:cubicBezTo>
                    <a:cubicBezTo>
                      <a:pt x="13" y="79"/>
                      <a:pt x="13" y="79"/>
                      <a:pt x="13" y="79"/>
                    </a:cubicBezTo>
                    <a:cubicBezTo>
                      <a:pt x="14" y="83"/>
                      <a:pt x="15" y="86"/>
                      <a:pt x="17" y="90"/>
                    </a:cubicBezTo>
                    <a:cubicBezTo>
                      <a:pt x="7" y="100"/>
                      <a:pt x="7" y="100"/>
                      <a:pt x="7" y="100"/>
                    </a:cubicBezTo>
                    <a:cubicBezTo>
                      <a:pt x="18" y="114"/>
                      <a:pt x="18" y="114"/>
                      <a:pt x="18" y="114"/>
                    </a:cubicBezTo>
                    <a:cubicBezTo>
                      <a:pt x="31" y="109"/>
                      <a:pt x="31" y="109"/>
                      <a:pt x="31" y="109"/>
                    </a:cubicBezTo>
                    <a:cubicBezTo>
                      <a:pt x="33" y="111"/>
                      <a:pt x="36" y="113"/>
                      <a:pt x="39" y="115"/>
                    </a:cubicBezTo>
                    <a:cubicBezTo>
                      <a:pt x="38" y="129"/>
                      <a:pt x="38" y="129"/>
                      <a:pt x="38" y="129"/>
                    </a:cubicBezTo>
                    <a:cubicBezTo>
                      <a:pt x="55" y="135"/>
                      <a:pt x="55" y="135"/>
                      <a:pt x="55" y="135"/>
                    </a:cubicBezTo>
                    <a:cubicBezTo>
                      <a:pt x="62" y="122"/>
                      <a:pt x="62" y="122"/>
                      <a:pt x="62" y="122"/>
                    </a:cubicBezTo>
                    <a:cubicBezTo>
                      <a:pt x="64" y="123"/>
                      <a:pt x="66" y="123"/>
                      <a:pt x="68" y="123"/>
                    </a:cubicBezTo>
                    <a:cubicBezTo>
                      <a:pt x="69" y="123"/>
                      <a:pt x="71" y="123"/>
                      <a:pt x="73" y="122"/>
                    </a:cubicBezTo>
                    <a:cubicBezTo>
                      <a:pt x="80" y="135"/>
                      <a:pt x="80" y="135"/>
                      <a:pt x="80" y="135"/>
                    </a:cubicBezTo>
                    <a:cubicBezTo>
                      <a:pt x="97" y="129"/>
                      <a:pt x="97" y="129"/>
                      <a:pt x="97" y="129"/>
                    </a:cubicBezTo>
                    <a:cubicBezTo>
                      <a:pt x="96" y="115"/>
                      <a:pt x="96" y="115"/>
                      <a:pt x="96" y="115"/>
                    </a:cubicBezTo>
                    <a:cubicBezTo>
                      <a:pt x="99" y="113"/>
                      <a:pt x="102" y="111"/>
                      <a:pt x="104" y="109"/>
                    </a:cubicBezTo>
                    <a:cubicBezTo>
                      <a:pt x="117" y="114"/>
                      <a:pt x="117" y="114"/>
                      <a:pt x="117" y="114"/>
                    </a:cubicBezTo>
                    <a:cubicBezTo>
                      <a:pt x="128" y="100"/>
                      <a:pt x="128" y="100"/>
                      <a:pt x="128" y="100"/>
                    </a:cubicBezTo>
                    <a:cubicBezTo>
                      <a:pt x="118" y="89"/>
                      <a:pt x="118" y="89"/>
                      <a:pt x="118" y="89"/>
                    </a:cubicBezTo>
                    <a:cubicBezTo>
                      <a:pt x="120" y="86"/>
                      <a:pt x="121" y="83"/>
                      <a:pt x="122" y="79"/>
                    </a:cubicBezTo>
                    <a:lnTo>
                      <a:pt x="135" y="76"/>
                    </a:lnTo>
                    <a:close/>
                    <a:moveTo>
                      <a:pt x="67" y="107"/>
                    </a:moveTo>
                    <a:cubicBezTo>
                      <a:pt x="46" y="107"/>
                      <a:pt x="28" y="89"/>
                      <a:pt x="28" y="67"/>
                    </a:cubicBezTo>
                    <a:cubicBezTo>
                      <a:pt x="28" y="45"/>
                      <a:pt x="46" y="27"/>
                      <a:pt x="67" y="27"/>
                    </a:cubicBezTo>
                    <a:cubicBezTo>
                      <a:pt x="89" y="27"/>
                      <a:pt x="107" y="45"/>
                      <a:pt x="107" y="67"/>
                    </a:cubicBezTo>
                    <a:cubicBezTo>
                      <a:pt x="107" y="89"/>
                      <a:pt x="89" y="107"/>
                      <a:pt x="67" y="107"/>
                    </a:cubicBezTo>
                    <a:close/>
                  </a:path>
                </a:pathLst>
              </a:custGeom>
              <a:solidFill>
                <a:srgbClr val="F9F6E1"/>
              </a:solidFill>
              <a:ln>
                <a:noFill/>
              </a:ln>
              <a:extLst>
                <a:ext uri="{91240B29-F687-4F45-9708-019B960494DF}">
                  <a14:hiddenLine xmlns:a14="http://schemas.microsoft.com/office/drawing/2010/main" w="9525">
                    <a:solidFill>
                      <a:srgbClr val="000000"/>
                    </a:solidFill>
                    <a:round/>
                  </a14:hiddenLine>
                </a:ext>
              </a:extLst>
            </p:spPr>
            <p:txBody>
              <a:bodyPr vert="horz" wrap="square" lIns="91424" tIns="45712" rIns="91424" bIns="45712" numCol="1" anchor="t" anchorCtr="0" compatLnSpc="1"/>
              <a:lstStyle/>
              <a:p>
                <a:endParaRPr lang="zh-CN" altLang="en-US" sz="1500" dirty="0">
                  <a:solidFill>
                    <a:prstClr val="black"/>
                  </a:solidFill>
                </a:endParaRPr>
              </a:p>
            </p:txBody>
          </p:sp>
        </p:grpSp>
      </p:grpSp>
      <p:grpSp>
        <p:nvGrpSpPr>
          <p:cNvPr id="7" name="组合 13"/>
          <p:cNvGrpSpPr/>
          <p:nvPr/>
        </p:nvGrpSpPr>
        <p:grpSpPr>
          <a:xfrm>
            <a:off x="4406742" y="2416789"/>
            <a:ext cx="1192530" cy="1124102"/>
            <a:chOff x="9244" y="5073"/>
            <a:chExt cx="2504" cy="2360"/>
          </a:xfrm>
        </p:grpSpPr>
        <p:sp>
          <p:nvSpPr>
            <p:cNvPr id="77" name="淘宝店chenying0907 7"/>
            <p:cNvSpPr/>
            <p:nvPr/>
          </p:nvSpPr>
          <p:spPr bwMode="auto">
            <a:xfrm>
              <a:off x="9244" y="5073"/>
              <a:ext cx="2505" cy="2361"/>
            </a:xfrm>
            <a:custGeom>
              <a:avLst/>
              <a:gdLst>
                <a:gd name="T0" fmla="*/ 0 w 697"/>
                <a:gd name="T1" fmla="*/ 0 h 696"/>
                <a:gd name="T2" fmla="*/ 0 w 697"/>
                <a:gd name="T3" fmla="*/ 223 h 696"/>
                <a:gd name="T4" fmla="*/ 0 w 697"/>
                <a:gd name="T5" fmla="*/ 223 h 696"/>
                <a:gd name="T6" fmla="*/ 125 w 697"/>
                <a:gd name="T7" fmla="*/ 348 h 696"/>
                <a:gd name="T8" fmla="*/ 0 w 697"/>
                <a:gd name="T9" fmla="*/ 473 h 696"/>
                <a:gd name="T10" fmla="*/ 0 w 697"/>
                <a:gd name="T11" fmla="*/ 473 h 696"/>
                <a:gd name="T12" fmla="*/ 0 w 697"/>
                <a:gd name="T13" fmla="*/ 696 h 696"/>
                <a:gd name="T14" fmla="*/ 579 w 697"/>
                <a:gd name="T15" fmla="*/ 696 h 696"/>
                <a:gd name="T16" fmla="*/ 579 w 697"/>
                <a:gd name="T17" fmla="*/ 438 h 696"/>
                <a:gd name="T18" fmla="*/ 603 w 697"/>
                <a:gd name="T19" fmla="*/ 441 h 696"/>
                <a:gd name="T20" fmla="*/ 697 w 697"/>
                <a:gd name="T21" fmla="*/ 348 h 696"/>
                <a:gd name="T22" fmla="*/ 603 w 697"/>
                <a:gd name="T23" fmla="*/ 255 h 696"/>
                <a:gd name="T24" fmla="*/ 579 w 697"/>
                <a:gd name="T25" fmla="*/ 258 h 696"/>
                <a:gd name="T26" fmla="*/ 579 w 697"/>
                <a:gd name="T27" fmla="*/ 0 h 696"/>
                <a:gd name="T28" fmla="*/ 0 w 697"/>
                <a:gd name="T29" fmla="*/ 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7" h="696">
                  <a:moveTo>
                    <a:pt x="0" y="0"/>
                  </a:moveTo>
                  <a:cubicBezTo>
                    <a:pt x="0" y="223"/>
                    <a:pt x="0" y="223"/>
                    <a:pt x="0" y="223"/>
                  </a:cubicBezTo>
                  <a:cubicBezTo>
                    <a:pt x="0" y="223"/>
                    <a:pt x="0" y="223"/>
                    <a:pt x="0" y="223"/>
                  </a:cubicBezTo>
                  <a:cubicBezTo>
                    <a:pt x="69" y="223"/>
                    <a:pt x="125" y="279"/>
                    <a:pt x="125" y="348"/>
                  </a:cubicBezTo>
                  <a:cubicBezTo>
                    <a:pt x="125" y="417"/>
                    <a:pt x="69" y="473"/>
                    <a:pt x="0" y="473"/>
                  </a:cubicBezTo>
                  <a:cubicBezTo>
                    <a:pt x="0" y="473"/>
                    <a:pt x="0" y="473"/>
                    <a:pt x="0" y="473"/>
                  </a:cubicBezTo>
                  <a:cubicBezTo>
                    <a:pt x="0" y="696"/>
                    <a:pt x="0" y="696"/>
                    <a:pt x="0" y="696"/>
                  </a:cubicBezTo>
                  <a:cubicBezTo>
                    <a:pt x="579" y="696"/>
                    <a:pt x="579" y="696"/>
                    <a:pt x="579" y="696"/>
                  </a:cubicBezTo>
                  <a:cubicBezTo>
                    <a:pt x="579" y="438"/>
                    <a:pt x="579" y="438"/>
                    <a:pt x="579" y="438"/>
                  </a:cubicBezTo>
                  <a:cubicBezTo>
                    <a:pt x="587" y="440"/>
                    <a:pt x="595" y="441"/>
                    <a:pt x="603" y="441"/>
                  </a:cubicBezTo>
                  <a:cubicBezTo>
                    <a:pt x="655" y="441"/>
                    <a:pt x="697" y="400"/>
                    <a:pt x="697" y="348"/>
                  </a:cubicBezTo>
                  <a:cubicBezTo>
                    <a:pt x="697" y="296"/>
                    <a:pt x="655" y="255"/>
                    <a:pt x="603" y="255"/>
                  </a:cubicBezTo>
                  <a:cubicBezTo>
                    <a:pt x="595" y="255"/>
                    <a:pt x="587" y="256"/>
                    <a:pt x="579" y="258"/>
                  </a:cubicBezTo>
                  <a:cubicBezTo>
                    <a:pt x="579" y="0"/>
                    <a:pt x="579" y="0"/>
                    <a:pt x="579" y="0"/>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8" name="淘宝店chenying0907 77"/>
            <p:cNvGrpSpPr/>
            <p:nvPr/>
          </p:nvGrpSpPr>
          <p:grpSpPr>
            <a:xfrm>
              <a:off x="10153" y="5886"/>
              <a:ext cx="550" cy="661"/>
              <a:chOff x="1605186" y="572440"/>
              <a:chExt cx="563562" cy="720725"/>
            </a:xfrm>
            <a:solidFill>
              <a:srgbClr val="233053"/>
            </a:solidFill>
          </p:grpSpPr>
          <p:sp>
            <p:nvSpPr>
              <p:cNvPr id="79" name="淘宝店chenying0907 32"/>
              <p:cNvSpPr/>
              <p:nvPr/>
            </p:nvSpPr>
            <p:spPr bwMode="auto">
              <a:xfrm>
                <a:off x="1814736" y="572440"/>
                <a:ext cx="142875" cy="720725"/>
              </a:xfrm>
              <a:custGeom>
                <a:avLst/>
                <a:gdLst>
                  <a:gd name="T0" fmla="*/ 64 w 64"/>
                  <a:gd name="T1" fmla="*/ 289 h 321"/>
                  <a:gd name="T2" fmla="*/ 32 w 64"/>
                  <a:gd name="T3" fmla="*/ 321 h 321"/>
                  <a:gd name="T4" fmla="*/ 0 w 64"/>
                  <a:gd name="T5" fmla="*/ 289 h 321"/>
                  <a:gd name="T6" fmla="*/ 0 w 64"/>
                  <a:gd name="T7" fmla="*/ 32 h 321"/>
                  <a:gd name="T8" fmla="*/ 32 w 64"/>
                  <a:gd name="T9" fmla="*/ 0 h 321"/>
                  <a:gd name="T10" fmla="*/ 64 w 64"/>
                  <a:gd name="T11" fmla="*/ 32 h 321"/>
                  <a:gd name="T12" fmla="*/ 64 w 64"/>
                  <a:gd name="T13" fmla="*/ 289 h 321"/>
                </a:gdLst>
                <a:ahLst/>
                <a:cxnLst>
                  <a:cxn ang="0">
                    <a:pos x="T0" y="T1"/>
                  </a:cxn>
                  <a:cxn ang="0">
                    <a:pos x="T2" y="T3"/>
                  </a:cxn>
                  <a:cxn ang="0">
                    <a:pos x="T4" y="T5"/>
                  </a:cxn>
                  <a:cxn ang="0">
                    <a:pos x="T6" y="T7"/>
                  </a:cxn>
                  <a:cxn ang="0">
                    <a:pos x="T8" y="T9"/>
                  </a:cxn>
                  <a:cxn ang="0">
                    <a:pos x="T10" y="T11"/>
                  </a:cxn>
                  <a:cxn ang="0">
                    <a:pos x="T12" y="T13"/>
                  </a:cxn>
                </a:cxnLst>
                <a:rect l="0" t="0" r="r" b="b"/>
                <a:pathLst>
                  <a:path w="64" h="321">
                    <a:moveTo>
                      <a:pt x="64" y="289"/>
                    </a:moveTo>
                    <a:cubicBezTo>
                      <a:pt x="64" y="307"/>
                      <a:pt x="49" y="321"/>
                      <a:pt x="32" y="321"/>
                    </a:cubicBezTo>
                    <a:cubicBezTo>
                      <a:pt x="14" y="321"/>
                      <a:pt x="0" y="307"/>
                      <a:pt x="0" y="289"/>
                    </a:cubicBezTo>
                    <a:cubicBezTo>
                      <a:pt x="0" y="32"/>
                      <a:pt x="0" y="32"/>
                      <a:pt x="0" y="32"/>
                    </a:cubicBezTo>
                    <a:cubicBezTo>
                      <a:pt x="0" y="14"/>
                      <a:pt x="14" y="0"/>
                      <a:pt x="32" y="0"/>
                    </a:cubicBezTo>
                    <a:cubicBezTo>
                      <a:pt x="49" y="0"/>
                      <a:pt x="64" y="14"/>
                      <a:pt x="64" y="32"/>
                    </a:cubicBezTo>
                    <a:lnTo>
                      <a:pt x="64" y="289"/>
                    </a:lnTo>
                    <a:close/>
                  </a:path>
                </a:pathLst>
              </a:custGeom>
              <a:solidFill>
                <a:srgbClr val="F9F6E1"/>
              </a:solidFill>
              <a:ln>
                <a:noFill/>
              </a:ln>
              <a:extLst>
                <a:ext uri="{91240B29-F687-4F45-9708-019B960494DF}">
                  <a14:hiddenLine xmlns:a14="http://schemas.microsoft.com/office/drawing/2010/main" w="9525">
                    <a:solidFill>
                      <a:srgbClr val="000000"/>
                    </a:solidFill>
                    <a:round/>
                  </a14:hiddenLine>
                </a:ext>
              </a:extLst>
            </p:spPr>
            <p:txBody>
              <a:bodyPr vert="horz" wrap="square" lIns="91424" tIns="45712" rIns="91424" bIns="45712" numCol="1" anchor="t" anchorCtr="0" compatLnSpc="1"/>
              <a:lstStyle/>
              <a:p>
                <a:endParaRPr lang="zh-CN" altLang="en-US">
                  <a:solidFill>
                    <a:prstClr val="black"/>
                  </a:solidFill>
                </a:endParaRPr>
              </a:p>
            </p:txBody>
          </p:sp>
          <p:sp>
            <p:nvSpPr>
              <p:cNvPr id="80" name="淘宝店chenying0907 33"/>
              <p:cNvSpPr/>
              <p:nvPr/>
            </p:nvSpPr>
            <p:spPr bwMode="auto">
              <a:xfrm>
                <a:off x="1605186" y="1012177"/>
                <a:ext cx="141288" cy="280988"/>
              </a:xfrm>
              <a:custGeom>
                <a:avLst/>
                <a:gdLst>
                  <a:gd name="T0" fmla="*/ 63 w 63"/>
                  <a:gd name="T1" fmla="*/ 93 h 125"/>
                  <a:gd name="T2" fmla="*/ 32 w 63"/>
                  <a:gd name="T3" fmla="*/ 125 h 125"/>
                  <a:gd name="T4" fmla="*/ 0 w 63"/>
                  <a:gd name="T5" fmla="*/ 93 h 125"/>
                  <a:gd name="T6" fmla="*/ 0 w 63"/>
                  <a:gd name="T7" fmla="*/ 32 h 125"/>
                  <a:gd name="T8" fmla="*/ 32 w 63"/>
                  <a:gd name="T9" fmla="*/ 0 h 125"/>
                  <a:gd name="T10" fmla="*/ 63 w 63"/>
                  <a:gd name="T11" fmla="*/ 32 h 125"/>
                  <a:gd name="T12" fmla="*/ 63 w 63"/>
                  <a:gd name="T13" fmla="*/ 93 h 125"/>
                </a:gdLst>
                <a:ahLst/>
                <a:cxnLst>
                  <a:cxn ang="0">
                    <a:pos x="T0" y="T1"/>
                  </a:cxn>
                  <a:cxn ang="0">
                    <a:pos x="T2" y="T3"/>
                  </a:cxn>
                  <a:cxn ang="0">
                    <a:pos x="T4" y="T5"/>
                  </a:cxn>
                  <a:cxn ang="0">
                    <a:pos x="T6" y="T7"/>
                  </a:cxn>
                  <a:cxn ang="0">
                    <a:pos x="T8" y="T9"/>
                  </a:cxn>
                  <a:cxn ang="0">
                    <a:pos x="T10" y="T11"/>
                  </a:cxn>
                  <a:cxn ang="0">
                    <a:pos x="T12" y="T13"/>
                  </a:cxn>
                </a:cxnLst>
                <a:rect l="0" t="0" r="r" b="b"/>
                <a:pathLst>
                  <a:path w="63" h="125">
                    <a:moveTo>
                      <a:pt x="63" y="93"/>
                    </a:moveTo>
                    <a:cubicBezTo>
                      <a:pt x="63" y="111"/>
                      <a:pt x="49" y="125"/>
                      <a:pt x="32" y="125"/>
                    </a:cubicBezTo>
                    <a:cubicBezTo>
                      <a:pt x="14" y="125"/>
                      <a:pt x="0" y="111"/>
                      <a:pt x="0" y="93"/>
                    </a:cubicBezTo>
                    <a:cubicBezTo>
                      <a:pt x="0" y="32"/>
                      <a:pt x="0" y="32"/>
                      <a:pt x="0" y="32"/>
                    </a:cubicBezTo>
                    <a:cubicBezTo>
                      <a:pt x="0" y="14"/>
                      <a:pt x="14" y="0"/>
                      <a:pt x="32" y="0"/>
                    </a:cubicBezTo>
                    <a:cubicBezTo>
                      <a:pt x="49" y="0"/>
                      <a:pt x="63" y="14"/>
                      <a:pt x="63" y="32"/>
                    </a:cubicBezTo>
                    <a:lnTo>
                      <a:pt x="63" y="93"/>
                    </a:lnTo>
                    <a:close/>
                  </a:path>
                </a:pathLst>
              </a:custGeom>
              <a:solidFill>
                <a:srgbClr val="F9F6E1"/>
              </a:solidFill>
              <a:ln>
                <a:noFill/>
              </a:ln>
              <a:extLst>
                <a:ext uri="{91240B29-F687-4F45-9708-019B960494DF}">
                  <a14:hiddenLine xmlns:a14="http://schemas.microsoft.com/office/drawing/2010/main" w="9525">
                    <a:solidFill>
                      <a:srgbClr val="000000"/>
                    </a:solidFill>
                    <a:round/>
                  </a14:hiddenLine>
                </a:ext>
              </a:extLst>
            </p:spPr>
            <p:txBody>
              <a:bodyPr vert="horz" wrap="square" lIns="91424" tIns="45712" rIns="91424" bIns="45712" numCol="1" anchor="t" anchorCtr="0" compatLnSpc="1"/>
              <a:lstStyle/>
              <a:p>
                <a:endParaRPr lang="zh-CN" altLang="en-US">
                  <a:solidFill>
                    <a:prstClr val="black"/>
                  </a:solidFill>
                </a:endParaRPr>
              </a:p>
            </p:txBody>
          </p:sp>
          <p:sp>
            <p:nvSpPr>
              <p:cNvPr id="81" name="淘宝店chenying0907 34"/>
              <p:cNvSpPr/>
              <p:nvPr/>
            </p:nvSpPr>
            <p:spPr bwMode="auto">
              <a:xfrm>
                <a:off x="2025873" y="804215"/>
                <a:ext cx="142875" cy="488950"/>
              </a:xfrm>
              <a:custGeom>
                <a:avLst/>
                <a:gdLst>
                  <a:gd name="T0" fmla="*/ 64 w 64"/>
                  <a:gd name="T1" fmla="*/ 186 h 218"/>
                  <a:gd name="T2" fmla="*/ 32 w 64"/>
                  <a:gd name="T3" fmla="*/ 218 h 218"/>
                  <a:gd name="T4" fmla="*/ 0 w 64"/>
                  <a:gd name="T5" fmla="*/ 186 h 218"/>
                  <a:gd name="T6" fmla="*/ 0 w 64"/>
                  <a:gd name="T7" fmla="*/ 32 h 218"/>
                  <a:gd name="T8" fmla="*/ 32 w 64"/>
                  <a:gd name="T9" fmla="*/ 0 h 218"/>
                  <a:gd name="T10" fmla="*/ 64 w 64"/>
                  <a:gd name="T11" fmla="*/ 32 h 218"/>
                  <a:gd name="T12" fmla="*/ 64 w 64"/>
                  <a:gd name="T13" fmla="*/ 186 h 218"/>
                </a:gdLst>
                <a:ahLst/>
                <a:cxnLst>
                  <a:cxn ang="0">
                    <a:pos x="T0" y="T1"/>
                  </a:cxn>
                  <a:cxn ang="0">
                    <a:pos x="T2" y="T3"/>
                  </a:cxn>
                  <a:cxn ang="0">
                    <a:pos x="T4" y="T5"/>
                  </a:cxn>
                  <a:cxn ang="0">
                    <a:pos x="T6" y="T7"/>
                  </a:cxn>
                  <a:cxn ang="0">
                    <a:pos x="T8" y="T9"/>
                  </a:cxn>
                  <a:cxn ang="0">
                    <a:pos x="T10" y="T11"/>
                  </a:cxn>
                  <a:cxn ang="0">
                    <a:pos x="T12" y="T13"/>
                  </a:cxn>
                </a:cxnLst>
                <a:rect l="0" t="0" r="r" b="b"/>
                <a:pathLst>
                  <a:path w="64" h="218">
                    <a:moveTo>
                      <a:pt x="64" y="186"/>
                    </a:moveTo>
                    <a:cubicBezTo>
                      <a:pt x="64" y="204"/>
                      <a:pt x="49" y="218"/>
                      <a:pt x="32" y="218"/>
                    </a:cubicBezTo>
                    <a:cubicBezTo>
                      <a:pt x="14" y="218"/>
                      <a:pt x="0" y="204"/>
                      <a:pt x="0" y="186"/>
                    </a:cubicBezTo>
                    <a:cubicBezTo>
                      <a:pt x="0" y="32"/>
                      <a:pt x="0" y="32"/>
                      <a:pt x="0" y="32"/>
                    </a:cubicBezTo>
                    <a:cubicBezTo>
                      <a:pt x="0" y="14"/>
                      <a:pt x="14" y="0"/>
                      <a:pt x="32" y="0"/>
                    </a:cubicBezTo>
                    <a:cubicBezTo>
                      <a:pt x="49" y="0"/>
                      <a:pt x="64" y="14"/>
                      <a:pt x="64" y="32"/>
                    </a:cubicBezTo>
                    <a:lnTo>
                      <a:pt x="64" y="186"/>
                    </a:lnTo>
                    <a:close/>
                  </a:path>
                </a:pathLst>
              </a:custGeom>
              <a:solidFill>
                <a:srgbClr val="F9F6E1"/>
              </a:solidFill>
              <a:ln>
                <a:noFill/>
              </a:ln>
              <a:extLst>
                <a:ext uri="{91240B29-F687-4F45-9708-019B960494DF}">
                  <a14:hiddenLine xmlns:a14="http://schemas.microsoft.com/office/drawing/2010/main" w="9525">
                    <a:solidFill>
                      <a:srgbClr val="000000"/>
                    </a:solidFill>
                    <a:round/>
                  </a14:hiddenLine>
                </a:ext>
              </a:extLst>
            </p:spPr>
            <p:txBody>
              <a:bodyPr vert="horz" wrap="square" lIns="91424" tIns="45712" rIns="91424" bIns="45712" numCol="1" anchor="t" anchorCtr="0" compatLnSpc="1"/>
              <a:lstStyle/>
              <a:p>
                <a:endParaRPr lang="zh-CN" altLang="en-US">
                  <a:solidFill>
                    <a:prstClr val="black"/>
                  </a:solidFill>
                </a:endParaRPr>
              </a:p>
            </p:txBody>
          </p:sp>
        </p:grpSp>
      </p:grpSp>
      <p:grpSp>
        <p:nvGrpSpPr>
          <p:cNvPr id="9" name="组合 12"/>
          <p:cNvGrpSpPr/>
          <p:nvPr/>
        </p:nvGrpSpPr>
        <p:grpSpPr>
          <a:xfrm>
            <a:off x="3362801" y="2416789"/>
            <a:ext cx="1192530" cy="1124102"/>
            <a:chOff x="7061" y="5073"/>
            <a:chExt cx="2504" cy="2360"/>
          </a:xfrm>
        </p:grpSpPr>
        <p:sp>
          <p:nvSpPr>
            <p:cNvPr id="83" name="淘宝店chenying0907 6"/>
            <p:cNvSpPr/>
            <p:nvPr/>
          </p:nvSpPr>
          <p:spPr bwMode="auto">
            <a:xfrm>
              <a:off x="7061" y="5073"/>
              <a:ext cx="2504" cy="2361"/>
            </a:xfrm>
            <a:custGeom>
              <a:avLst/>
              <a:gdLst>
                <a:gd name="T0" fmla="*/ 0 w 697"/>
                <a:gd name="T1" fmla="*/ 0 h 696"/>
                <a:gd name="T2" fmla="*/ 0 w 697"/>
                <a:gd name="T3" fmla="*/ 223 h 696"/>
                <a:gd name="T4" fmla="*/ 0 w 697"/>
                <a:gd name="T5" fmla="*/ 223 h 696"/>
                <a:gd name="T6" fmla="*/ 125 w 697"/>
                <a:gd name="T7" fmla="*/ 348 h 696"/>
                <a:gd name="T8" fmla="*/ 0 w 697"/>
                <a:gd name="T9" fmla="*/ 473 h 696"/>
                <a:gd name="T10" fmla="*/ 0 w 697"/>
                <a:gd name="T11" fmla="*/ 473 h 696"/>
                <a:gd name="T12" fmla="*/ 0 w 697"/>
                <a:gd name="T13" fmla="*/ 696 h 696"/>
                <a:gd name="T14" fmla="*/ 580 w 697"/>
                <a:gd name="T15" fmla="*/ 696 h 696"/>
                <a:gd name="T16" fmla="*/ 580 w 697"/>
                <a:gd name="T17" fmla="*/ 438 h 696"/>
                <a:gd name="T18" fmla="*/ 604 w 697"/>
                <a:gd name="T19" fmla="*/ 441 h 696"/>
                <a:gd name="T20" fmla="*/ 697 w 697"/>
                <a:gd name="T21" fmla="*/ 348 h 696"/>
                <a:gd name="T22" fmla="*/ 604 w 697"/>
                <a:gd name="T23" fmla="*/ 255 h 696"/>
                <a:gd name="T24" fmla="*/ 580 w 697"/>
                <a:gd name="T25" fmla="*/ 258 h 696"/>
                <a:gd name="T26" fmla="*/ 580 w 697"/>
                <a:gd name="T27" fmla="*/ 0 h 696"/>
                <a:gd name="T28" fmla="*/ 0 w 697"/>
                <a:gd name="T29" fmla="*/ 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7" h="696">
                  <a:moveTo>
                    <a:pt x="0" y="0"/>
                  </a:moveTo>
                  <a:cubicBezTo>
                    <a:pt x="0" y="223"/>
                    <a:pt x="0" y="223"/>
                    <a:pt x="0" y="223"/>
                  </a:cubicBezTo>
                  <a:cubicBezTo>
                    <a:pt x="0" y="223"/>
                    <a:pt x="0" y="223"/>
                    <a:pt x="0" y="223"/>
                  </a:cubicBezTo>
                  <a:cubicBezTo>
                    <a:pt x="69" y="223"/>
                    <a:pt x="125" y="279"/>
                    <a:pt x="125" y="348"/>
                  </a:cubicBezTo>
                  <a:cubicBezTo>
                    <a:pt x="125" y="417"/>
                    <a:pt x="69" y="473"/>
                    <a:pt x="0" y="473"/>
                  </a:cubicBezTo>
                  <a:cubicBezTo>
                    <a:pt x="0" y="473"/>
                    <a:pt x="0" y="473"/>
                    <a:pt x="0" y="473"/>
                  </a:cubicBezTo>
                  <a:cubicBezTo>
                    <a:pt x="0" y="696"/>
                    <a:pt x="0" y="696"/>
                    <a:pt x="0" y="696"/>
                  </a:cubicBezTo>
                  <a:cubicBezTo>
                    <a:pt x="580" y="696"/>
                    <a:pt x="580" y="696"/>
                    <a:pt x="580" y="696"/>
                  </a:cubicBezTo>
                  <a:cubicBezTo>
                    <a:pt x="580" y="438"/>
                    <a:pt x="580" y="438"/>
                    <a:pt x="580" y="438"/>
                  </a:cubicBezTo>
                  <a:cubicBezTo>
                    <a:pt x="587" y="440"/>
                    <a:pt x="595" y="441"/>
                    <a:pt x="604" y="441"/>
                  </a:cubicBezTo>
                  <a:cubicBezTo>
                    <a:pt x="655" y="441"/>
                    <a:pt x="697" y="400"/>
                    <a:pt x="697" y="348"/>
                  </a:cubicBezTo>
                  <a:cubicBezTo>
                    <a:pt x="697" y="296"/>
                    <a:pt x="655" y="255"/>
                    <a:pt x="604" y="255"/>
                  </a:cubicBezTo>
                  <a:cubicBezTo>
                    <a:pt x="595" y="255"/>
                    <a:pt x="587" y="256"/>
                    <a:pt x="580" y="258"/>
                  </a:cubicBezTo>
                  <a:cubicBezTo>
                    <a:pt x="580" y="0"/>
                    <a:pt x="580" y="0"/>
                    <a:pt x="580" y="0"/>
                  </a:cubicBez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10" name="淘宝店chenying0907 83"/>
            <p:cNvGrpSpPr>
              <a:grpSpLocks noChangeAspect="1"/>
            </p:cNvGrpSpPr>
            <p:nvPr/>
          </p:nvGrpSpPr>
          <p:grpSpPr>
            <a:xfrm>
              <a:off x="8009" y="5934"/>
              <a:ext cx="607" cy="639"/>
              <a:chOff x="5999255" y="3275006"/>
              <a:chExt cx="402656" cy="450303"/>
            </a:xfrm>
            <a:solidFill>
              <a:srgbClr val="233053"/>
            </a:solidFill>
            <a:effectLst/>
          </p:grpSpPr>
          <p:sp>
            <p:nvSpPr>
              <p:cNvPr id="85" name="淘宝店chenying0907 108"/>
              <p:cNvSpPr>
                <a:spLocks noEditPoints="1"/>
              </p:cNvSpPr>
              <p:nvPr/>
            </p:nvSpPr>
            <p:spPr bwMode="auto">
              <a:xfrm>
                <a:off x="6068389" y="3442234"/>
                <a:ext cx="56988" cy="57923"/>
              </a:xfrm>
              <a:custGeom>
                <a:avLst/>
                <a:gdLst>
                  <a:gd name="T0" fmla="*/ 13 w 26"/>
                  <a:gd name="T1" fmla="*/ 0 h 26"/>
                  <a:gd name="T2" fmla="*/ 0 w 26"/>
                  <a:gd name="T3" fmla="*/ 13 h 26"/>
                  <a:gd name="T4" fmla="*/ 13 w 26"/>
                  <a:gd name="T5" fmla="*/ 26 h 26"/>
                  <a:gd name="T6" fmla="*/ 26 w 26"/>
                  <a:gd name="T7" fmla="*/ 13 h 26"/>
                  <a:gd name="T8" fmla="*/ 13 w 26"/>
                  <a:gd name="T9" fmla="*/ 0 h 26"/>
                  <a:gd name="T10" fmla="*/ 13 w 26"/>
                  <a:gd name="T11" fmla="*/ 23 h 26"/>
                  <a:gd name="T12" fmla="*/ 3 w 26"/>
                  <a:gd name="T13" fmla="*/ 13 h 26"/>
                  <a:gd name="T14" fmla="*/ 13 w 26"/>
                  <a:gd name="T15" fmla="*/ 3 h 26"/>
                  <a:gd name="T16" fmla="*/ 23 w 26"/>
                  <a:gd name="T17" fmla="*/ 13 h 26"/>
                  <a:gd name="T18" fmla="*/ 13 w 26"/>
                  <a:gd name="T19" fmla="*/ 2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26">
                    <a:moveTo>
                      <a:pt x="13" y="0"/>
                    </a:moveTo>
                    <a:cubicBezTo>
                      <a:pt x="6" y="0"/>
                      <a:pt x="0" y="6"/>
                      <a:pt x="0" y="13"/>
                    </a:cubicBezTo>
                    <a:cubicBezTo>
                      <a:pt x="0" y="20"/>
                      <a:pt x="6" y="26"/>
                      <a:pt x="13" y="26"/>
                    </a:cubicBezTo>
                    <a:cubicBezTo>
                      <a:pt x="20" y="26"/>
                      <a:pt x="26" y="20"/>
                      <a:pt x="26" y="13"/>
                    </a:cubicBezTo>
                    <a:cubicBezTo>
                      <a:pt x="26" y="6"/>
                      <a:pt x="20" y="0"/>
                      <a:pt x="13" y="0"/>
                    </a:cubicBezTo>
                    <a:close/>
                    <a:moveTo>
                      <a:pt x="13" y="23"/>
                    </a:moveTo>
                    <a:cubicBezTo>
                      <a:pt x="8" y="23"/>
                      <a:pt x="3" y="18"/>
                      <a:pt x="3" y="13"/>
                    </a:cubicBezTo>
                    <a:cubicBezTo>
                      <a:pt x="3" y="7"/>
                      <a:pt x="8" y="3"/>
                      <a:pt x="13" y="3"/>
                    </a:cubicBezTo>
                    <a:cubicBezTo>
                      <a:pt x="19" y="3"/>
                      <a:pt x="23" y="7"/>
                      <a:pt x="23" y="13"/>
                    </a:cubicBezTo>
                    <a:cubicBezTo>
                      <a:pt x="23" y="18"/>
                      <a:pt x="19" y="23"/>
                      <a:pt x="13"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24" tIns="45712" rIns="91424" bIns="45712" numCol="1" anchor="t" anchorCtr="0" compatLnSpc="1"/>
              <a:lstStyle/>
              <a:p>
                <a:endParaRPr lang="zh-CN" altLang="en-US">
                  <a:solidFill>
                    <a:prstClr val="black"/>
                  </a:solidFill>
                </a:endParaRPr>
              </a:p>
            </p:txBody>
          </p:sp>
          <p:sp>
            <p:nvSpPr>
              <p:cNvPr id="86" name="淘宝店chenying0907 109"/>
              <p:cNvSpPr>
                <a:spLocks noEditPoints="1"/>
              </p:cNvSpPr>
              <p:nvPr/>
            </p:nvSpPr>
            <p:spPr bwMode="auto">
              <a:xfrm>
                <a:off x="6196380" y="3404865"/>
                <a:ext cx="48580" cy="48580"/>
              </a:xfrm>
              <a:custGeom>
                <a:avLst/>
                <a:gdLst>
                  <a:gd name="T0" fmla="*/ 11 w 22"/>
                  <a:gd name="T1" fmla="*/ 0 h 22"/>
                  <a:gd name="T2" fmla="*/ 0 w 22"/>
                  <a:gd name="T3" fmla="*/ 11 h 22"/>
                  <a:gd name="T4" fmla="*/ 11 w 22"/>
                  <a:gd name="T5" fmla="*/ 22 h 22"/>
                  <a:gd name="T6" fmla="*/ 22 w 22"/>
                  <a:gd name="T7" fmla="*/ 11 h 22"/>
                  <a:gd name="T8" fmla="*/ 11 w 22"/>
                  <a:gd name="T9" fmla="*/ 0 h 22"/>
                  <a:gd name="T10" fmla="*/ 11 w 22"/>
                  <a:gd name="T11" fmla="*/ 17 h 22"/>
                  <a:gd name="T12" fmla="*/ 5 w 22"/>
                  <a:gd name="T13" fmla="*/ 11 h 22"/>
                  <a:gd name="T14" fmla="*/ 11 w 22"/>
                  <a:gd name="T15" fmla="*/ 5 h 22"/>
                  <a:gd name="T16" fmla="*/ 17 w 22"/>
                  <a:gd name="T17" fmla="*/ 11 h 22"/>
                  <a:gd name="T18" fmla="*/ 11 w 22"/>
                  <a:gd name="T19" fmla="*/ 1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2">
                    <a:moveTo>
                      <a:pt x="11" y="0"/>
                    </a:moveTo>
                    <a:cubicBezTo>
                      <a:pt x="5" y="0"/>
                      <a:pt x="0" y="5"/>
                      <a:pt x="0" y="11"/>
                    </a:cubicBezTo>
                    <a:cubicBezTo>
                      <a:pt x="0" y="17"/>
                      <a:pt x="5" y="22"/>
                      <a:pt x="11" y="22"/>
                    </a:cubicBezTo>
                    <a:cubicBezTo>
                      <a:pt x="17" y="22"/>
                      <a:pt x="22" y="17"/>
                      <a:pt x="22" y="11"/>
                    </a:cubicBezTo>
                    <a:cubicBezTo>
                      <a:pt x="22" y="5"/>
                      <a:pt x="17" y="0"/>
                      <a:pt x="11" y="0"/>
                    </a:cubicBezTo>
                    <a:close/>
                    <a:moveTo>
                      <a:pt x="11" y="17"/>
                    </a:moveTo>
                    <a:cubicBezTo>
                      <a:pt x="8" y="17"/>
                      <a:pt x="5" y="14"/>
                      <a:pt x="5" y="11"/>
                    </a:cubicBezTo>
                    <a:cubicBezTo>
                      <a:pt x="5" y="8"/>
                      <a:pt x="8" y="5"/>
                      <a:pt x="11" y="5"/>
                    </a:cubicBezTo>
                    <a:cubicBezTo>
                      <a:pt x="14" y="5"/>
                      <a:pt x="17" y="8"/>
                      <a:pt x="17" y="11"/>
                    </a:cubicBezTo>
                    <a:cubicBezTo>
                      <a:pt x="17" y="14"/>
                      <a:pt x="14" y="17"/>
                      <a:pt x="11"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24" tIns="45712" rIns="91424" bIns="45712" numCol="1" anchor="t" anchorCtr="0" compatLnSpc="1"/>
              <a:lstStyle/>
              <a:p>
                <a:endParaRPr lang="zh-CN" altLang="en-US">
                  <a:solidFill>
                    <a:prstClr val="black"/>
                  </a:solidFill>
                </a:endParaRPr>
              </a:p>
            </p:txBody>
          </p:sp>
          <p:sp>
            <p:nvSpPr>
              <p:cNvPr id="87" name="淘宝店chenying0907 110"/>
              <p:cNvSpPr>
                <a:spLocks noEditPoints="1"/>
              </p:cNvSpPr>
              <p:nvPr/>
            </p:nvSpPr>
            <p:spPr bwMode="auto">
              <a:xfrm>
                <a:off x="6081468" y="3456248"/>
                <a:ext cx="30830" cy="30830"/>
              </a:xfrm>
              <a:custGeom>
                <a:avLst/>
                <a:gdLst>
                  <a:gd name="T0" fmla="*/ 7 w 14"/>
                  <a:gd name="T1" fmla="*/ 0 h 14"/>
                  <a:gd name="T2" fmla="*/ 0 w 14"/>
                  <a:gd name="T3" fmla="*/ 7 h 14"/>
                  <a:gd name="T4" fmla="*/ 7 w 14"/>
                  <a:gd name="T5" fmla="*/ 14 h 14"/>
                  <a:gd name="T6" fmla="*/ 14 w 14"/>
                  <a:gd name="T7" fmla="*/ 7 h 14"/>
                  <a:gd name="T8" fmla="*/ 7 w 14"/>
                  <a:gd name="T9" fmla="*/ 0 h 14"/>
                  <a:gd name="T10" fmla="*/ 7 w 14"/>
                  <a:gd name="T11" fmla="*/ 10 h 14"/>
                  <a:gd name="T12" fmla="*/ 4 w 14"/>
                  <a:gd name="T13" fmla="*/ 7 h 14"/>
                  <a:gd name="T14" fmla="*/ 7 w 14"/>
                  <a:gd name="T15" fmla="*/ 3 h 14"/>
                  <a:gd name="T16" fmla="*/ 11 w 14"/>
                  <a:gd name="T17" fmla="*/ 7 h 14"/>
                  <a:gd name="T18" fmla="*/ 7 w 14"/>
                  <a:gd name="T19"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4">
                    <a:moveTo>
                      <a:pt x="7" y="0"/>
                    </a:moveTo>
                    <a:cubicBezTo>
                      <a:pt x="3" y="0"/>
                      <a:pt x="0" y="3"/>
                      <a:pt x="0" y="7"/>
                    </a:cubicBezTo>
                    <a:cubicBezTo>
                      <a:pt x="0" y="11"/>
                      <a:pt x="3" y="14"/>
                      <a:pt x="7" y="14"/>
                    </a:cubicBezTo>
                    <a:cubicBezTo>
                      <a:pt x="11" y="14"/>
                      <a:pt x="14" y="11"/>
                      <a:pt x="14" y="7"/>
                    </a:cubicBezTo>
                    <a:cubicBezTo>
                      <a:pt x="14" y="3"/>
                      <a:pt x="11" y="0"/>
                      <a:pt x="7" y="0"/>
                    </a:cubicBezTo>
                    <a:close/>
                    <a:moveTo>
                      <a:pt x="7" y="10"/>
                    </a:moveTo>
                    <a:cubicBezTo>
                      <a:pt x="5" y="10"/>
                      <a:pt x="4" y="9"/>
                      <a:pt x="4" y="7"/>
                    </a:cubicBezTo>
                    <a:cubicBezTo>
                      <a:pt x="4" y="5"/>
                      <a:pt x="5" y="3"/>
                      <a:pt x="7" y="3"/>
                    </a:cubicBezTo>
                    <a:cubicBezTo>
                      <a:pt x="9" y="3"/>
                      <a:pt x="11" y="5"/>
                      <a:pt x="11" y="7"/>
                    </a:cubicBezTo>
                    <a:cubicBezTo>
                      <a:pt x="11" y="9"/>
                      <a:pt x="9" y="10"/>
                      <a:pt x="7"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24" tIns="45712" rIns="91424" bIns="45712" numCol="1" anchor="t" anchorCtr="0" compatLnSpc="1"/>
              <a:lstStyle/>
              <a:p>
                <a:endParaRPr lang="zh-CN" altLang="en-US">
                  <a:solidFill>
                    <a:prstClr val="black"/>
                  </a:solidFill>
                </a:endParaRPr>
              </a:p>
            </p:txBody>
          </p:sp>
          <p:sp>
            <p:nvSpPr>
              <p:cNvPr id="88" name="淘宝店chenying0907 111"/>
              <p:cNvSpPr>
                <a:spLocks noEditPoints="1"/>
              </p:cNvSpPr>
              <p:nvPr/>
            </p:nvSpPr>
            <p:spPr bwMode="auto">
              <a:xfrm>
                <a:off x="6172089" y="3380574"/>
                <a:ext cx="97161" cy="97161"/>
              </a:xfrm>
              <a:custGeom>
                <a:avLst/>
                <a:gdLst>
                  <a:gd name="T0" fmla="*/ 22 w 44"/>
                  <a:gd name="T1" fmla="*/ 0 h 44"/>
                  <a:gd name="T2" fmla="*/ 0 w 44"/>
                  <a:gd name="T3" fmla="*/ 22 h 44"/>
                  <a:gd name="T4" fmla="*/ 22 w 44"/>
                  <a:gd name="T5" fmla="*/ 44 h 44"/>
                  <a:gd name="T6" fmla="*/ 44 w 44"/>
                  <a:gd name="T7" fmla="*/ 22 h 44"/>
                  <a:gd name="T8" fmla="*/ 22 w 44"/>
                  <a:gd name="T9" fmla="*/ 0 h 44"/>
                  <a:gd name="T10" fmla="*/ 22 w 44"/>
                  <a:gd name="T11" fmla="*/ 39 h 44"/>
                  <a:gd name="T12" fmla="*/ 5 w 44"/>
                  <a:gd name="T13" fmla="*/ 22 h 44"/>
                  <a:gd name="T14" fmla="*/ 22 w 44"/>
                  <a:gd name="T15" fmla="*/ 6 h 44"/>
                  <a:gd name="T16" fmla="*/ 39 w 44"/>
                  <a:gd name="T17" fmla="*/ 22 h 44"/>
                  <a:gd name="T18" fmla="*/ 22 w 44"/>
                  <a:gd name="T19" fmla="*/ 3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4">
                    <a:moveTo>
                      <a:pt x="22" y="0"/>
                    </a:moveTo>
                    <a:cubicBezTo>
                      <a:pt x="10" y="0"/>
                      <a:pt x="0" y="10"/>
                      <a:pt x="0" y="22"/>
                    </a:cubicBezTo>
                    <a:cubicBezTo>
                      <a:pt x="0" y="34"/>
                      <a:pt x="10" y="44"/>
                      <a:pt x="22" y="44"/>
                    </a:cubicBezTo>
                    <a:cubicBezTo>
                      <a:pt x="34" y="44"/>
                      <a:pt x="44" y="34"/>
                      <a:pt x="44" y="22"/>
                    </a:cubicBezTo>
                    <a:cubicBezTo>
                      <a:pt x="44" y="10"/>
                      <a:pt x="34" y="0"/>
                      <a:pt x="22" y="0"/>
                    </a:cubicBezTo>
                    <a:close/>
                    <a:moveTo>
                      <a:pt x="22" y="39"/>
                    </a:moveTo>
                    <a:cubicBezTo>
                      <a:pt x="13" y="39"/>
                      <a:pt x="5" y="31"/>
                      <a:pt x="5" y="22"/>
                    </a:cubicBezTo>
                    <a:cubicBezTo>
                      <a:pt x="5" y="13"/>
                      <a:pt x="13" y="6"/>
                      <a:pt x="22" y="6"/>
                    </a:cubicBezTo>
                    <a:cubicBezTo>
                      <a:pt x="31" y="6"/>
                      <a:pt x="39" y="13"/>
                      <a:pt x="39" y="22"/>
                    </a:cubicBezTo>
                    <a:cubicBezTo>
                      <a:pt x="39" y="31"/>
                      <a:pt x="31" y="39"/>
                      <a:pt x="22"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24" tIns="45712" rIns="91424" bIns="45712" numCol="1" anchor="t" anchorCtr="0" compatLnSpc="1"/>
              <a:lstStyle/>
              <a:p>
                <a:endParaRPr lang="zh-CN" altLang="en-US">
                  <a:solidFill>
                    <a:prstClr val="black"/>
                  </a:solidFill>
                </a:endParaRPr>
              </a:p>
            </p:txBody>
          </p:sp>
          <p:sp>
            <p:nvSpPr>
              <p:cNvPr id="89" name="淘宝店chenying0907 112"/>
              <p:cNvSpPr>
                <a:spLocks noEditPoints="1"/>
              </p:cNvSpPr>
              <p:nvPr/>
            </p:nvSpPr>
            <p:spPr bwMode="auto">
              <a:xfrm>
                <a:off x="5999255" y="3275006"/>
                <a:ext cx="402656" cy="450303"/>
              </a:xfrm>
              <a:custGeom>
                <a:avLst/>
                <a:gdLst>
                  <a:gd name="T0" fmla="*/ 157 w 182"/>
                  <a:gd name="T1" fmla="*/ 96 h 204"/>
                  <a:gd name="T2" fmla="*/ 153 w 182"/>
                  <a:gd name="T3" fmla="*/ 48 h 204"/>
                  <a:gd name="T4" fmla="*/ 78 w 182"/>
                  <a:gd name="T5" fmla="*/ 0 h 204"/>
                  <a:gd name="T6" fmla="*/ 1 w 182"/>
                  <a:gd name="T7" fmla="*/ 79 h 204"/>
                  <a:gd name="T8" fmla="*/ 0 w 182"/>
                  <a:gd name="T9" fmla="*/ 204 h 204"/>
                  <a:gd name="T10" fmla="*/ 113 w 182"/>
                  <a:gd name="T11" fmla="*/ 176 h 204"/>
                  <a:gd name="T12" fmla="*/ 147 w 182"/>
                  <a:gd name="T13" fmla="*/ 176 h 204"/>
                  <a:gd name="T14" fmla="*/ 147 w 182"/>
                  <a:gd name="T15" fmla="*/ 176 h 204"/>
                  <a:gd name="T16" fmla="*/ 156 w 182"/>
                  <a:gd name="T17" fmla="*/ 151 h 204"/>
                  <a:gd name="T18" fmla="*/ 146 w 182"/>
                  <a:gd name="T19" fmla="*/ 145 h 204"/>
                  <a:gd name="T20" fmla="*/ 156 w 182"/>
                  <a:gd name="T21" fmla="*/ 140 h 204"/>
                  <a:gd name="T22" fmla="*/ 155 w 182"/>
                  <a:gd name="T23" fmla="*/ 138 h 204"/>
                  <a:gd name="T24" fmla="*/ 170 w 182"/>
                  <a:gd name="T25" fmla="*/ 111 h 204"/>
                  <a:gd name="T26" fmla="*/ 62 w 182"/>
                  <a:gd name="T27" fmla="*/ 93 h 204"/>
                  <a:gd name="T28" fmla="*/ 62 w 182"/>
                  <a:gd name="T29" fmla="*/ 102 h 204"/>
                  <a:gd name="T30" fmla="*/ 54 w 182"/>
                  <a:gd name="T31" fmla="*/ 105 h 204"/>
                  <a:gd name="T32" fmla="*/ 48 w 182"/>
                  <a:gd name="T33" fmla="*/ 110 h 204"/>
                  <a:gd name="T34" fmla="*/ 40 w 182"/>
                  <a:gd name="T35" fmla="*/ 107 h 204"/>
                  <a:gd name="T36" fmla="*/ 32 w 182"/>
                  <a:gd name="T37" fmla="*/ 107 h 204"/>
                  <a:gd name="T38" fmla="*/ 28 w 182"/>
                  <a:gd name="T39" fmla="*/ 99 h 204"/>
                  <a:gd name="T40" fmla="*/ 22 w 182"/>
                  <a:gd name="T41" fmla="*/ 93 h 204"/>
                  <a:gd name="T42" fmla="*/ 26 w 182"/>
                  <a:gd name="T43" fmla="*/ 85 h 204"/>
                  <a:gd name="T44" fmla="*/ 26 w 182"/>
                  <a:gd name="T45" fmla="*/ 76 h 204"/>
                  <a:gd name="T46" fmla="*/ 34 w 182"/>
                  <a:gd name="T47" fmla="*/ 73 h 204"/>
                  <a:gd name="T48" fmla="*/ 40 w 182"/>
                  <a:gd name="T49" fmla="*/ 68 h 204"/>
                  <a:gd name="T50" fmla="*/ 48 w 182"/>
                  <a:gd name="T51" fmla="*/ 71 h 204"/>
                  <a:gd name="T52" fmla="*/ 57 w 182"/>
                  <a:gd name="T53" fmla="*/ 71 h 204"/>
                  <a:gd name="T54" fmla="*/ 60 w 182"/>
                  <a:gd name="T55" fmla="*/ 79 h 204"/>
                  <a:gd name="T56" fmla="*/ 66 w 182"/>
                  <a:gd name="T57" fmla="*/ 85 h 204"/>
                  <a:gd name="T58" fmla="*/ 136 w 182"/>
                  <a:gd name="T59" fmla="*/ 77 h 204"/>
                  <a:gd name="T60" fmla="*/ 126 w 182"/>
                  <a:gd name="T61" fmla="*/ 87 h 204"/>
                  <a:gd name="T62" fmla="*/ 121 w 182"/>
                  <a:gd name="T63" fmla="*/ 100 h 204"/>
                  <a:gd name="T64" fmla="*/ 107 w 182"/>
                  <a:gd name="T65" fmla="*/ 100 h 204"/>
                  <a:gd name="T66" fmla="*/ 94 w 182"/>
                  <a:gd name="T67" fmla="*/ 105 h 204"/>
                  <a:gd name="T68" fmla="*/ 83 w 182"/>
                  <a:gd name="T69" fmla="*/ 96 h 204"/>
                  <a:gd name="T70" fmla="*/ 70 w 182"/>
                  <a:gd name="T71" fmla="*/ 91 h 204"/>
                  <a:gd name="T72" fmla="*/ 70 w 182"/>
                  <a:gd name="T73" fmla="*/ 77 h 204"/>
                  <a:gd name="T74" fmla="*/ 64 w 182"/>
                  <a:gd name="T75" fmla="*/ 64 h 204"/>
                  <a:gd name="T76" fmla="*/ 74 w 182"/>
                  <a:gd name="T77" fmla="*/ 53 h 204"/>
                  <a:gd name="T78" fmla="*/ 79 w 182"/>
                  <a:gd name="T79" fmla="*/ 40 h 204"/>
                  <a:gd name="T80" fmla="*/ 94 w 182"/>
                  <a:gd name="T81" fmla="*/ 40 h 204"/>
                  <a:gd name="T82" fmla="*/ 107 w 182"/>
                  <a:gd name="T83" fmla="*/ 35 h 204"/>
                  <a:gd name="T84" fmla="*/ 117 w 182"/>
                  <a:gd name="T85" fmla="*/ 44 h 204"/>
                  <a:gd name="T86" fmla="*/ 130 w 182"/>
                  <a:gd name="T87" fmla="*/ 49 h 204"/>
                  <a:gd name="T88" fmla="*/ 130 w 182"/>
                  <a:gd name="T89" fmla="*/ 64 h 204"/>
                  <a:gd name="T90" fmla="*/ 136 w 182"/>
                  <a:gd name="T91" fmla="*/ 77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2" h="204">
                    <a:moveTo>
                      <a:pt x="170" y="111"/>
                    </a:moveTo>
                    <a:cubicBezTo>
                      <a:pt x="166" y="107"/>
                      <a:pt x="160" y="102"/>
                      <a:pt x="157" y="96"/>
                    </a:cubicBezTo>
                    <a:cubicBezTo>
                      <a:pt x="153" y="87"/>
                      <a:pt x="158" y="79"/>
                      <a:pt x="157" y="70"/>
                    </a:cubicBezTo>
                    <a:cubicBezTo>
                      <a:pt x="157" y="63"/>
                      <a:pt x="155" y="54"/>
                      <a:pt x="153" y="48"/>
                    </a:cubicBezTo>
                    <a:cubicBezTo>
                      <a:pt x="149" y="37"/>
                      <a:pt x="142" y="28"/>
                      <a:pt x="133" y="21"/>
                    </a:cubicBezTo>
                    <a:cubicBezTo>
                      <a:pt x="119" y="8"/>
                      <a:pt x="100" y="0"/>
                      <a:pt x="78" y="0"/>
                    </a:cubicBezTo>
                    <a:cubicBezTo>
                      <a:pt x="35" y="0"/>
                      <a:pt x="0" y="32"/>
                      <a:pt x="0" y="71"/>
                    </a:cubicBezTo>
                    <a:cubicBezTo>
                      <a:pt x="0" y="74"/>
                      <a:pt x="0" y="77"/>
                      <a:pt x="1" y="79"/>
                    </a:cubicBezTo>
                    <a:cubicBezTo>
                      <a:pt x="1" y="96"/>
                      <a:pt x="6" y="117"/>
                      <a:pt x="22" y="139"/>
                    </a:cubicBezTo>
                    <a:cubicBezTo>
                      <a:pt x="22" y="139"/>
                      <a:pt x="43" y="182"/>
                      <a:pt x="0" y="204"/>
                    </a:cubicBezTo>
                    <a:cubicBezTo>
                      <a:pt x="95" y="204"/>
                      <a:pt x="95" y="204"/>
                      <a:pt x="95" y="204"/>
                    </a:cubicBezTo>
                    <a:cubicBezTo>
                      <a:pt x="95" y="204"/>
                      <a:pt x="102" y="176"/>
                      <a:pt x="113" y="176"/>
                    </a:cubicBezTo>
                    <a:cubicBezTo>
                      <a:pt x="123" y="176"/>
                      <a:pt x="133" y="177"/>
                      <a:pt x="142" y="176"/>
                    </a:cubicBezTo>
                    <a:cubicBezTo>
                      <a:pt x="144" y="177"/>
                      <a:pt x="146" y="176"/>
                      <a:pt x="147" y="176"/>
                    </a:cubicBezTo>
                    <a:cubicBezTo>
                      <a:pt x="147" y="176"/>
                      <a:pt x="147" y="176"/>
                      <a:pt x="147" y="176"/>
                    </a:cubicBezTo>
                    <a:cubicBezTo>
                      <a:pt x="147" y="176"/>
                      <a:pt x="147" y="176"/>
                      <a:pt x="147" y="176"/>
                    </a:cubicBezTo>
                    <a:cubicBezTo>
                      <a:pt x="154" y="173"/>
                      <a:pt x="149" y="157"/>
                      <a:pt x="149" y="157"/>
                    </a:cubicBezTo>
                    <a:cubicBezTo>
                      <a:pt x="153" y="155"/>
                      <a:pt x="156" y="153"/>
                      <a:pt x="156" y="151"/>
                    </a:cubicBezTo>
                    <a:cubicBezTo>
                      <a:pt x="156" y="150"/>
                      <a:pt x="156" y="150"/>
                      <a:pt x="156" y="150"/>
                    </a:cubicBezTo>
                    <a:cubicBezTo>
                      <a:pt x="156" y="148"/>
                      <a:pt x="152" y="146"/>
                      <a:pt x="146" y="145"/>
                    </a:cubicBezTo>
                    <a:cubicBezTo>
                      <a:pt x="149" y="145"/>
                      <a:pt x="149" y="145"/>
                      <a:pt x="149" y="145"/>
                    </a:cubicBezTo>
                    <a:cubicBezTo>
                      <a:pt x="153" y="145"/>
                      <a:pt x="156" y="143"/>
                      <a:pt x="156" y="140"/>
                    </a:cubicBezTo>
                    <a:cubicBezTo>
                      <a:pt x="156" y="140"/>
                      <a:pt x="156" y="140"/>
                      <a:pt x="156" y="140"/>
                    </a:cubicBezTo>
                    <a:cubicBezTo>
                      <a:pt x="156" y="139"/>
                      <a:pt x="156" y="138"/>
                      <a:pt x="155" y="138"/>
                    </a:cubicBezTo>
                    <a:cubicBezTo>
                      <a:pt x="156" y="135"/>
                      <a:pt x="159" y="121"/>
                      <a:pt x="160" y="121"/>
                    </a:cubicBezTo>
                    <a:cubicBezTo>
                      <a:pt x="182" y="119"/>
                      <a:pt x="170" y="111"/>
                      <a:pt x="170" y="111"/>
                    </a:cubicBezTo>
                    <a:close/>
                    <a:moveTo>
                      <a:pt x="66" y="93"/>
                    </a:moveTo>
                    <a:cubicBezTo>
                      <a:pt x="62" y="93"/>
                      <a:pt x="62" y="93"/>
                      <a:pt x="62" y="93"/>
                    </a:cubicBezTo>
                    <a:cubicBezTo>
                      <a:pt x="62" y="95"/>
                      <a:pt x="61" y="97"/>
                      <a:pt x="60" y="99"/>
                    </a:cubicBezTo>
                    <a:cubicBezTo>
                      <a:pt x="62" y="102"/>
                      <a:pt x="62" y="102"/>
                      <a:pt x="62" y="102"/>
                    </a:cubicBezTo>
                    <a:cubicBezTo>
                      <a:pt x="57" y="107"/>
                      <a:pt x="57" y="107"/>
                      <a:pt x="57" y="107"/>
                    </a:cubicBezTo>
                    <a:cubicBezTo>
                      <a:pt x="54" y="105"/>
                      <a:pt x="54" y="105"/>
                      <a:pt x="54" y="105"/>
                    </a:cubicBezTo>
                    <a:cubicBezTo>
                      <a:pt x="52" y="106"/>
                      <a:pt x="50" y="107"/>
                      <a:pt x="48" y="107"/>
                    </a:cubicBezTo>
                    <a:cubicBezTo>
                      <a:pt x="48" y="110"/>
                      <a:pt x="48" y="110"/>
                      <a:pt x="48" y="110"/>
                    </a:cubicBezTo>
                    <a:cubicBezTo>
                      <a:pt x="40" y="110"/>
                      <a:pt x="40" y="110"/>
                      <a:pt x="40" y="110"/>
                    </a:cubicBezTo>
                    <a:cubicBezTo>
                      <a:pt x="40" y="107"/>
                      <a:pt x="40" y="107"/>
                      <a:pt x="40" y="107"/>
                    </a:cubicBezTo>
                    <a:cubicBezTo>
                      <a:pt x="38" y="107"/>
                      <a:pt x="36" y="106"/>
                      <a:pt x="34" y="105"/>
                    </a:cubicBezTo>
                    <a:cubicBezTo>
                      <a:pt x="32" y="107"/>
                      <a:pt x="32" y="107"/>
                      <a:pt x="32" y="107"/>
                    </a:cubicBezTo>
                    <a:cubicBezTo>
                      <a:pt x="26" y="102"/>
                      <a:pt x="26" y="102"/>
                      <a:pt x="26" y="102"/>
                    </a:cubicBezTo>
                    <a:cubicBezTo>
                      <a:pt x="28" y="99"/>
                      <a:pt x="28" y="99"/>
                      <a:pt x="28" y="99"/>
                    </a:cubicBezTo>
                    <a:cubicBezTo>
                      <a:pt x="27" y="97"/>
                      <a:pt x="26" y="95"/>
                      <a:pt x="26" y="93"/>
                    </a:cubicBezTo>
                    <a:cubicBezTo>
                      <a:pt x="22" y="93"/>
                      <a:pt x="22" y="93"/>
                      <a:pt x="22" y="93"/>
                    </a:cubicBezTo>
                    <a:cubicBezTo>
                      <a:pt x="22" y="85"/>
                      <a:pt x="22" y="85"/>
                      <a:pt x="22" y="85"/>
                    </a:cubicBezTo>
                    <a:cubicBezTo>
                      <a:pt x="26" y="85"/>
                      <a:pt x="26" y="85"/>
                      <a:pt x="26" y="85"/>
                    </a:cubicBezTo>
                    <a:cubicBezTo>
                      <a:pt x="26" y="83"/>
                      <a:pt x="27" y="81"/>
                      <a:pt x="28" y="79"/>
                    </a:cubicBezTo>
                    <a:cubicBezTo>
                      <a:pt x="26" y="76"/>
                      <a:pt x="26" y="76"/>
                      <a:pt x="26" y="76"/>
                    </a:cubicBezTo>
                    <a:cubicBezTo>
                      <a:pt x="31" y="71"/>
                      <a:pt x="31" y="71"/>
                      <a:pt x="31" y="71"/>
                    </a:cubicBezTo>
                    <a:cubicBezTo>
                      <a:pt x="34" y="73"/>
                      <a:pt x="34" y="73"/>
                      <a:pt x="34" y="73"/>
                    </a:cubicBezTo>
                    <a:cubicBezTo>
                      <a:pt x="36" y="72"/>
                      <a:pt x="38" y="71"/>
                      <a:pt x="40" y="71"/>
                    </a:cubicBezTo>
                    <a:cubicBezTo>
                      <a:pt x="40" y="68"/>
                      <a:pt x="40" y="68"/>
                      <a:pt x="40" y="68"/>
                    </a:cubicBezTo>
                    <a:cubicBezTo>
                      <a:pt x="48" y="68"/>
                      <a:pt x="48" y="68"/>
                      <a:pt x="48" y="68"/>
                    </a:cubicBezTo>
                    <a:cubicBezTo>
                      <a:pt x="48" y="71"/>
                      <a:pt x="48" y="71"/>
                      <a:pt x="48" y="71"/>
                    </a:cubicBezTo>
                    <a:cubicBezTo>
                      <a:pt x="50" y="71"/>
                      <a:pt x="52" y="72"/>
                      <a:pt x="54" y="73"/>
                    </a:cubicBezTo>
                    <a:cubicBezTo>
                      <a:pt x="57" y="71"/>
                      <a:pt x="57" y="71"/>
                      <a:pt x="57" y="71"/>
                    </a:cubicBezTo>
                    <a:cubicBezTo>
                      <a:pt x="63" y="76"/>
                      <a:pt x="63" y="76"/>
                      <a:pt x="63" y="76"/>
                    </a:cubicBezTo>
                    <a:cubicBezTo>
                      <a:pt x="60" y="79"/>
                      <a:pt x="60" y="79"/>
                      <a:pt x="60" y="79"/>
                    </a:cubicBezTo>
                    <a:cubicBezTo>
                      <a:pt x="61" y="81"/>
                      <a:pt x="62" y="83"/>
                      <a:pt x="63" y="85"/>
                    </a:cubicBezTo>
                    <a:cubicBezTo>
                      <a:pt x="66" y="85"/>
                      <a:pt x="66" y="85"/>
                      <a:pt x="66" y="85"/>
                    </a:cubicBezTo>
                    <a:lnTo>
                      <a:pt x="66" y="93"/>
                    </a:lnTo>
                    <a:close/>
                    <a:moveTo>
                      <a:pt x="136" y="77"/>
                    </a:moveTo>
                    <a:cubicBezTo>
                      <a:pt x="130" y="77"/>
                      <a:pt x="130" y="77"/>
                      <a:pt x="130" y="77"/>
                    </a:cubicBezTo>
                    <a:cubicBezTo>
                      <a:pt x="129" y="80"/>
                      <a:pt x="128" y="84"/>
                      <a:pt x="126" y="87"/>
                    </a:cubicBezTo>
                    <a:cubicBezTo>
                      <a:pt x="130" y="91"/>
                      <a:pt x="130" y="91"/>
                      <a:pt x="130" y="91"/>
                    </a:cubicBezTo>
                    <a:cubicBezTo>
                      <a:pt x="121" y="100"/>
                      <a:pt x="121" y="100"/>
                      <a:pt x="121" y="100"/>
                    </a:cubicBezTo>
                    <a:cubicBezTo>
                      <a:pt x="117" y="96"/>
                      <a:pt x="117" y="96"/>
                      <a:pt x="117" y="96"/>
                    </a:cubicBezTo>
                    <a:cubicBezTo>
                      <a:pt x="114" y="98"/>
                      <a:pt x="110" y="99"/>
                      <a:pt x="107" y="100"/>
                    </a:cubicBezTo>
                    <a:cubicBezTo>
                      <a:pt x="107" y="105"/>
                      <a:pt x="107" y="105"/>
                      <a:pt x="107" y="105"/>
                    </a:cubicBezTo>
                    <a:cubicBezTo>
                      <a:pt x="94" y="105"/>
                      <a:pt x="94" y="105"/>
                      <a:pt x="94" y="105"/>
                    </a:cubicBezTo>
                    <a:cubicBezTo>
                      <a:pt x="94" y="100"/>
                      <a:pt x="94" y="100"/>
                      <a:pt x="94" y="100"/>
                    </a:cubicBezTo>
                    <a:cubicBezTo>
                      <a:pt x="90" y="100"/>
                      <a:pt x="86" y="98"/>
                      <a:pt x="83" y="96"/>
                    </a:cubicBezTo>
                    <a:cubicBezTo>
                      <a:pt x="79" y="100"/>
                      <a:pt x="79" y="100"/>
                      <a:pt x="79" y="100"/>
                    </a:cubicBezTo>
                    <a:cubicBezTo>
                      <a:pt x="70" y="91"/>
                      <a:pt x="70" y="91"/>
                      <a:pt x="70" y="91"/>
                    </a:cubicBezTo>
                    <a:cubicBezTo>
                      <a:pt x="74" y="87"/>
                      <a:pt x="74" y="87"/>
                      <a:pt x="74" y="87"/>
                    </a:cubicBezTo>
                    <a:cubicBezTo>
                      <a:pt x="72" y="84"/>
                      <a:pt x="71" y="81"/>
                      <a:pt x="70" y="77"/>
                    </a:cubicBezTo>
                    <a:cubicBezTo>
                      <a:pt x="64" y="77"/>
                      <a:pt x="64" y="77"/>
                      <a:pt x="64" y="77"/>
                    </a:cubicBezTo>
                    <a:cubicBezTo>
                      <a:pt x="64" y="64"/>
                      <a:pt x="64" y="64"/>
                      <a:pt x="64" y="64"/>
                    </a:cubicBezTo>
                    <a:cubicBezTo>
                      <a:pt x="70" y="64"/>
                      <a:pt x="70" y="64"/>
                      <a:pt x="70" y="64"/>
                    </a:cubicBezTo>
                    <a:cubicBezTo>
                      <a:pt x="70" y="60"/>
                      <a:pt x="72" y="56"/>
                      <a:pt x="74" y="53"/>
                    </a:cubicBezTo>
                    <a:cubicBezTo>
                      <a:pt x="70" y="49"/>
                      <a:pt x="70" y="49"/>
                      <a:pt x="70" y="49"/>
                    </a:cubicBezTo>
                    <a:cubicBezTo>
                      <a:pt x="79" y="40"/>
                      <a:pt x="79" y="40"/>
                      <a:pt x="79" y="40"/>
                    </a:cubicBezTo>
                    <a:cubicBezTo>
                      <a:pt x="83" y="44"/>
                      <a:pt x="83" y="44"/>
                      <a:pt x="83" y="44"/>
                    </a:cubicBezTo>
                    <a:cubicBezTo>
                      <a:pt x="86" y="42"/>
                      <a:pt x="90" y="41"/>
                      <a:pt x="94" y="40"/>
                    </a:cubicBezTo>
                    <a:cubicBezTo>
                      <a:pt x="94" y="35"/>
                      <a:pt x="94" y="35"/>
                      <a:pt x="94" y="35"/>
                    </a:cubicBezTo>
                    <a:cubicBezTo>
                      <a:pt x="107" y="35"/>
                      <a:pt x="107" y="35"/>
                      <a:pt x="107" y="35"/>
                    </a:cubicBezTo>
                    <a:cubicBezTo>
                      <a:pt x="107" y="40"/>
                      <a:pt x="107" y="40"/>
                      <a:pt x="107" y="40"/>
                    </a:cubicBezTo>
                    <a:cubicBezTo>
                      <a:pt x="110" y="41"/>
                      <a:pt x="114" y="42"/>
                      <a:pt x="117" y="44"/>
                    </a:cubicBezTo>
                    <a:cubicBezTo>
                      <a:pt x="121" y="40"/>
                      <a:pt x="121" y="40"/>
                      <a:pt x="121" y="40"/>
                    </a:cubicBezTo>
                    <a:cubicBezTo>
                      <a:pt x="130" y="49"/>
                      <a:pt x="130" y="49"/>
                      <a:pt x="130" y="49"/>
                    </a:cubicBezTo>
                    <a:cubicBezTo>
                      <a:pt x="126" y="53"/>
                      <a:pt x="126" y="53"/>
                      <a:pt x="126" y="53"/>
                    </a:cubicBezTo>
                    <a:cubicBezTo>
                      <a:pt x="128" y="57"/>
                      <a:pt x="130" y="60"/>
                      <a:pt x="130" y="64"/>
                    </a:cubicBezTo>
                    <a:cubicBezTo>
                      <a:pt x="136" y="64"/>
                      <a:pt x="136" y="64"/>
                      <a:pt x="136" y="64"/>
                    </a:cubicBezTo>
                    <a:lnTo>
                      <a:pt x="136" y="77"/>
                    </a:lnTo>
                    <a:close/>
                  </a:path>
                </a:pathLst>
              </a:custGeom>
              <a:solidFill>
                <a:srgbClr val="F9F6E1"/>
              </a:solidFill>
              <a:ln>
                <a:noFill/>
              </a:ln>
              <a:extLst>
                <a:ext uri="{91240B29-F687-4F45-9708-019B960494DF}">
                  <a14:hiddenLine xmlns:a14="http://schemas.microsoft.com/office/drawing/2010/main" w="9525">
                    <a:solidFill>
                      <a:srgbClr val="000000"/>
                    </a:solidFill>
                    <a:round/>
                  </a14:hiddenLine>
                </a:ext>
              </a:extLst>
            </p:spPr>
            <p:txBody>
              <a:bodyPr vert="horz" wrap="square" lIns="91424" tIns="45712" rIns="91424" bIns="45712" numCol="1" anchor="t" anchorCtr="0" compatLnSpc="1"/>
              <a:lstStyle/>
              <a:p>
                <a:endParaRPr lang="zh-CN" altLang="en-US">
                  <a:solidFill>
                    <a:prstClr val="black"/>
                  </a:solidFill>
                </a:endParaRPr>
              </a:p>
            </p:txBody>
          </p:sp>
        </p:grpSp>
      </p:grpSp>
      <p:grpSp>
        <p:nvGrpSpPr>
          <p:cNvPr id="11" name="组合 16"/>
          <p:cNvGrpSpPr/>
          <p:nvPr/>
        </p:nvGrpSpPr>
        <p:grpSpPr>
          <a:xfrm>
            <a:off x="3844290" y="3376563"/>
            <a:ext cx="2109788" cy="502988"/>
            <a:chOff x="8072" y="7088"/>
            <a:chExt cx="4430" cy="1056"/>
          </a:xfrm>
          <a:solidFill>
            <a:srgbClr val="487322"/>
          </a:solidFill>
        </p:grpSpPr>
        <p:sp>
          <p:nvSpPr>
            <p:cNvPr id="91" name="淘宝店chenying0907 90"/>
            <p:cNvSpPr/>
            <p:nvPr/>
          </p:nvSpPr>
          <p:spPr>
            <a:xfrm rot="5400000">
              <a:off x="11945" y="7587"/>
              <a:ext cx="1057" cy="59"/>
            </a:xfrm>
            <a:custGeom>
              <a:avLst/>
              <a:gdLst>
                <a:gd name="connsiteX0" fmla="*/ 754602 w 754602"/>
                <a:gd name="connsiteY0" fmla="*/ 0 h 0"/>
                <a:gd name="connsiteX1" fmla="*/ 0 w 754602"/>
                <a:gd name="connsiteY1" fmla="*/ 0 h 0"/>
              </a:gdLst>
              <a:ahLst/>
              <a:cxnLst>
                <a:cxn ang="0">
                  <a:pos x="connsiteX0" y="connsiteY0"/>
                </a:cxn>
                <a:cxn ang="0">
                  <a:pos x="connsiteX1" y="connsiteY1"/>
                </a:cxn>
              </a:cxnLst>
              <a:rect l="l" t="t" r="r" b="b"/>
              <a:pathLst>
                <a:path w="754602">
                  <a:moveTo>
                    <a:pt x="754602" y="0"/>
                  </a:moveTo>
                  <a:lnTo>
                    <a:pt x="0" y="0"/>
                  </a:lnTo>
                </a:path>
              </a:pathLst>
            </a:custGeom>
            <a:grpFill/>
            <a:ln w="12700">
              <a:solidFill>
                <a:schemeClr val="accent4"/>
              </a:solidFill>
              <a:prstDash val="dash"/>
              <a:headEnd type="oval" w="med" len="med"/>
              <a:tailEnd type="oval"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2" name="淘宝店chenying0907 91"/>
            <p:cNvSpPr/>
            <p:nvPr/>
          </p:nvSpPr>
          <p:spPr>
            <a:xfrm rot="5400000">
              <a:off x="7573" y="7587"/>
              <a:ext cx="1057" cy="59"/>
            </a:xfrm>
            <a:custGeom>
              <a:avLst/>
              <a:gdLst>
                <a:gd name="connsiteX0" fmla="*/ 754602 w 754602"/>
                <a:gd name="connsiteY0" fmla="*/ 0 h 0"/>
                <a:gd name="connsiteX1" fmla="*/ 0 w 754602"/>
                <a:gd name="connsiteY1" fmla="*/ 0 h 0"/>
              </a:gdLst>
              <a:ahLst/>
              <a:cxnLst>
                <a:cxn ang="0">
                  <a:pos x="connsiteX0" y="connsiteY0"/>
                </a:cxn>
                <a:cxn ang="0">
                  <a:pos x="connsiteX1" y="connsiteY1"/>
                </a:cxn>
              </a:cxnLst>
              <a:rect l="l" t="t" r="r" b="b"/>
              <a:pathLst>
                <a:path w="754602">
                  <a:moveTo>
                    <a:pt x="754602" y="0"/>
                  </a:moveTo>
                  <a:lnTo>
                    <a:pt x="0" y="0"/>
                  </a:lnTo>
                </a:path>
              </a:pathLst>
            </a:custGeom>
            <a:grpFill/>
            <a:ln w="12700">
              <a:solidFill>
                <a:schemeClr val="accent2"/>
              </a:solidFill>
              <a:prstDash val="dash"/>
              <a:headEnd type="oval" w="med" len="med"/>
              <a:tailEnd type="oval"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2" name="组合 17"/>
          <p:cNvGrpSpPr/>
          <p:nvPr/>
        </p:nvGrpSpPr>
        <p:grpSpPr>
          <a:xfrm>
            <a:off x="1991679" y="1257915"/>
            <a:ext cx="1759743" cy="987399"/>
            <a:chOff x="4182" y="2787"/>
            <a:chExt cx="3695" cy="2073"/>
          </a:xfrm>
        </p:grpSpPr>
        <p:sp>
          <p:nvSpPr>
            <p:cNvPr id="94" name="淘宝店chenying0907 93"/>
            <p:cNvSpPr txBox="1"/>
            <p:nvPr/>
          </p:nvSpPr>
          <p:spPr>
            <a:xfrm>
              <a:off x="4614" y="2787"/>
              <a:ext cx="2808" cy="581"/>
            </a:xfrm>
            <a:prstGeom prst="rect">
              <a:avLst/>
            </a:prstGeom>
            <a:noFill/>
          </p:spPr>
          <p:txBody>
            <a:bodyPr wrap="square" rtlCol="0">
              <a:spAutoFit/>
            </a:bodyPr>
            <a:lstStyle/>
            <a:p>
              <a:r>
                <a:rPr lang="zh-CN" altLang="en-US" sz="1200" b="1" dirty="0">
                  <a:solidFill>
                    <a:schemeClr val="accent1"/>
                  </a:solidFill>
                  <a:latin typeface="微软雅黑" panose="020B0503020204020204" pitchFamily="34" charset="-122"/>
                  <a:ea typeface="微软雅黑" panose="020B0503020204020204" pitchFamily="34" charset="-122"/>
                </a:rPr>
                <a:t>添加文本标题</a:t>
              </a:r>
              <a:endParaRPr lang="en-US" altLang="en-US" sz="1200" b="1" dirty="0">
                <a:solidFill>
                  <a:schemeClr val="accent1"/>
                </a:solidFill>
                <a:latin typeface="方正清刻本悦宋简体" panose="02000000000000000000" pitchFamily="2" charset="-122"/>
                <a:ea typeface="方正清刻本悦宋简体" panose="02000000000000000000" pitchFamily="2" charset="-122"/>
                <a:sym typeface="+mn-ea"/>
              </a:endParaRPr>
            </a:p>
          </p:txBody>
        </p:sp>
        <p:sp>
          <p:nvSpPr>
            <p:cNvPr id="95" name="淘宝店chenying0907 94"/>
            <p:cNvSpPr txBox="1"/>
            <p:nvPr/>
          </p:nvSpPr>
          <p:spPr>
            <a:xfrm>
              <a:off x="4182" y="3358"/>
              <a:ext cx="3695" cy="1502"/>
            </a:xfrm>
            <a:prstGeom prst="rect">
              <a:avLst/>
            </a:prstGeom>
            <a:noFill/>
          </p:spPr>
          <p:txBody>
            <a:bodyPr wrap="square" rtlCol="0">
              <a:spAutoFit/>
            </a:bodyPr>
            <a:lstStyle/>
            <a:p>
              <a:pPr defTabSz="684530">
                <a:lnSpc>
                  <a:spcPct val="150000"/>
                </a:lnSpc>
              </a:pP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rPr>
                <a:t>添加适当的文字，一页的文字最好不要超过</a:t>
              </a:r>
              <a:r>
                <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rPr>
                <a:t>200,</a:t>
              </a: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rPr>
                <a:t>添加适当的文字</a:t>
              </a:r>
              <a:endParaRPr lang="en-US" altLang="zh-CN" sz="900" dirty="0">
                <a:solidFill>
                  <a:schemeClr val="tx1">
                    <a:lumMod val="50000"/>
                    <a:lumOff val="50000"/>
                  </a:schemeClr>
                </a:solidFill>
                <a:latin typeface="华文宋体" panose="02010600040101010101" pitchFamily="2" charset="-122"/>
                <a:ea typeface="华文宋体" panose="02010600040101010101" pitchFamily="2" charset="-122"/>
                <a:sym typeface="华文宋体" panose="02010600040101010101" pitchFamily="2" charset="-122"/>
              </a:endParaRPr>
            </a:p>
          </p:txBody>
        </p:sp>
      </p:grpSp>
      <p:grpSp>
        <p:nvGrpSpPr>
          <p:cNvPr id="13" name="组合 18"/>
          <p:cNvGrpSpPr/>
          <p:nvPr/>
        </p:nvGrpSpPr>
        <p:grpSpPr>
          <a:xfrm>
            <a:off x="4119563" y="1238866"/>
            <a:ext cx="1905952" cy="779727"/>
            <a:chOff x="8650" y="2789"/>
            <a:chExt cx="4002" cy="1637"/>
          </a:xfrm>
        </p:grpSpPr>
        <p:sp>
          <p:nvSpPr>
            <p:cNvPr id="96" name="淘宝店chenying0907 95"/>
            <p:cNvSpPr txBox="1"/>
            <p:nvPr/>
          </p:nvSpPr>
          <p:spPr>
            <a:xfrm>
              <a:off x="9022" y="2789"/>
              <a:ext cx="2808" cy="581"/>
            </a:xfrm>
            <a:prstGeom prst="rect">
              <a:avLst/>
            </a:prstGeom>
            <a:noFill/>
          </p:spPr>
          <p:txBody>
            <a:bodyPr wrap="square" rtlCol="0">
              <a:spAutoFit/>
            </a:bodyPr>
            <a:lstStyle/>
            <a:p>
              <a:r>
                <a:rPr lang="zh-CN" altLang="en-US" sz="1200" b="1" dirty="0">
                  <a:solidFill>
                    <a:schemeClr val="accent3"/>
                  </a:solidFill>
                  <a:latin typeface="微软雅黑" panose="020B0503020204020204" pitchFamily="34" charset="-122"/>
                  <a:ea typeface="微软雅黑" panose="020B0503020204020204" pitchFamily="34" charset="-122"/>
                </a:rPr>
                <a:t>添加文本标题</a:t>
              </a:r>
              <a:endParaRPr lang="en-US" altLang="en-US" sz="1200" b="1" dirty="0">
                <a:solidFill>
                  <a:schemeClr val="accent3"/>
                </a:solidFill>
                <a:latin typeface="方正清刻本悦宋简体" panose="02000000000000000000" pitchFamily="2" charset="-122"/>
                <a:ea typeface="方正清刻本悦宋简体" panose="02000000000000000000" pitchFamily="2" charset="-122"/>
                <a:sym typeface="+mn-ea"/>
              </a:endParaRPr>
            </a:p>
          </p:txBody>
        </p:sp>
        <p:sp>
          <p:nvSpPr>
            <p:cNvPr id="97" name="淘宝店chenying0907 96"/>
            <p:cNvSpPr txBox="1"/>
            <p:nvPr/>
          </p:nvSpPr>
          <p:spPr>
            <a:xfrm>
              <a:off x="8650" y="3360"/>
              <a:ext cx="4002" cy="1066"/>
            </a:xfrm>
            <a:prstGeom prst="rect">
              <a:avLst/>
            </a:prstGeom>
            <a:noFill/>
          </p:spPr>
          <p:txBody>
            <a:bodyPr wrap="square" rtlCol="0">
              <a:spAutoFit/>
            </a:bodyPr>
            <a:lstStyle/>
            <a:p>
              <a:pPr defTabSz="684530">
                <a:lnSpc>
                  <a:spcPct val="150000"/>
                </a:lnSpc>
              </a:pP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rPr>
                <a:t>添加适当的文字，一页的文字最好不要超过</a:t>
              </a:r>
              <a:r>
                <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rPr>
                <a:t>200,</a:t>
              </a: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rPr>
                <a:t>添加适当的文字</a:t>
              </a:r>
              <a:endParaRPr lang="en-US" altLang="zh-CN" sz="900" dirty="0">
                <a:solidFill>
                  <a:schemeClr val="tx1">
                    <a:lumMod val="50000"/>
                    <a:lumOff val="50000"/>
                  </a:schemeClr>
                </a:solidFill>
                <a:latin typeface="华文宋体" panose="02010600040101010101" pitchFamily="2" charset="-122"/>
                <a:ea typeface="华文宋体" panose="02010600040101010101" pitchFamily="2" charset="-122"/>
                <a:sym typeface="华文宋体" panose="02010600040101010101" pitchFamily="2" charset="-122"/>
              </a:endParaRPr>
            </a:p>
          </p:txBody>
        </p:sp>
      </p:grpSp>
      <p:grpSp>
        <p:nvGrpSpPr>
          <p:cNvPr id="14" name="组合 19"/>
          <p:cNvGrpSpPr/>
          <p:nvPr/>
        </p:nvGrpSpPr>
        <p:grpSpPr>
          <a:xfrm>
            <a:off x="3011805" y="3914320"/>
            <a:ext cx="1728788" cy="987399"/>
            <a:chOff x="6324" y="8217"/>
            <a:chExt cx="3630" cy="2073"/>
          </a:xfrm>
        </p:grpSpPr>
        <p:sp>
          <p:nvSpPr>
            <p:cNvPr id="98" name="淘宝店chenying0907 97"/>
            <p:cNvSpPr txBox="1"/>
            <p:nvPr/>
          </p:nvSpPr>
          <p:spPr>
            <a:xfrm>
              <a:off x="6697" y="8217"/>
              <a:ext cx="2808" cy="581"/>
            </a:xfrm>
            <a:prstGeom prst="rect">
              <a:avLst/>
            </a:prstGeom>
            <a:noFill/>
          </p:spPr>
          <p:txBody>
            <a:bodyPr wrap="square" rtlCol="0">
              <a:spAutoFit/>
            </a:bodyPr>
            <a:lstStyle/>
            <a:p>
              <a:r>
                <a:rPr lang="zh-CN" altLang="en-US" sz="1200" b="1" dirty="0">
                  <a:solidFill>
                    <a:schemeClr val="accent2"/>
                  </a:solidFill>
                  <a:latin typeface="微软雅黑" panose="020B0503020204020204" pitchFamily="34" charset="-122"/>
                  <a:ea typeface="微软雅黑" panose="020B0503020204020204" pitchFamily="34" charset="-122"/>
                </a:rPr>
                <a:t>添加文本标题</a:t>
              </a:r>
              <a:endParaRPr lang="en-US" altLang="en-US" sz="1200" b="1" dirty="0">
                <a:solidFill>
                  <a:schemeClr val="accent2"/>
                </a:solidFill>
                <a:latin typeface="方正清刻本悦宋简体" panose="02000000000000000000" pitchFamily="2" charset="-122"/>
                <a:ea typeface="方正清刻本悦宋简体" panose="02000000000000000000" pitchFamily="2" charset="-122"/>
                <a:sym typeface="+mn-ea"/>
              </a:endParaRPr>
            </a:p>
          </p:txBody>
        </p:sp>
        <p:sp>
          <p:nvSpPr>
            <p:cNvPr id="99" name="淘宝店chenying0907 98"/>
            <p:cNvSpPr txBox="1"/>
            <p:nvPr/>
          </p:nvSpPr>
          <p:spPr>
            <a:xfrm>
              <a:off x="6324" y="8788"/>
              <a:ext cx="3630" cy="1502"/>
            </a:xfrm>
            <a:prstGeom prst="rect">
              <a:avLst/>
            </a:prstGeom>
            <a:noFill/>
          </p:spPr>
          <p:txBody>
            <a:bodyPr wrap="square" rtlCol="0">
              <a:spAutoFit/>
            </a:bodyPr>
            <a:lstStyle/>
            <a:p>
              <a:pPr defTabSz="684530">
                <a:lnSpc>
                  <a:spcPct val="150000"/>
                </a:lnSpc>
              </a:pP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rPr>
                <a:t>添加适当的文字，一页的文字最好不要超过</a:t>
              </a:r>
              <a:r>
                <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rPr>
                <a:t>200,</a:t>
              </a: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rPr>
                <a:t>添加适当的文字</a:t>
              </a:r>
              <a:endParaRPr lang="en-US" altLang="zh-CN" sz="900" dirty="0">
                <a:solidFill>
                  <a:schemeClr val="tx1">
                    <a:lumMod val="50000"/>
                    <a:lumOff val="50000"/>
                  </a:schemeClr>
                </a:solidFill>
                <a:latin typeface="华文宋体" panose="02010600040101010101" pitchFamily="2" charset="-122"/>
                <a:ea typeface="华文宋体" panose="02010600040101010101" pitchFamily="2" charset="-122"/>
                <a:sym typeface="华文宋体" panose="02010600040101010101" pitchFamily="2" charset="-122"/>
              </a:endParaRPr>
            </a:p>
          </p:txBody>
        </p:sp>
      </p:grpSp>
      <p:grpSp>
        <p:nvGrpSpPr>
          <p:cNvPr id="15" name="组合 20"/>
          <p:cNvGrpSpPr/>
          <p:nvPr/>
        </p:nvGrpSpPr>
        <p:grpSpPr>
          <a:xfrm>
            <a:off x="5140166" y="3915274"/>
            <a:ext cx="1821180" cy="779727"/>
            <a:chOff x="10793" y="8219"/>
            <a:chExt cx="3824" cy="1637"/>
          </a:xfrm>
        </p:grpSpPr>
        <p:sp>
          <p:nvSpPr>
            <p:cNvPr id="100" name="淘宝店chenying0907 99"/>
            <p:cNvSpPr txBox="1"/>
            <p:nvPr/>
          </p:nvSpPr>
          <p:spPr>
            <a:xfrm>
              <a:off x="11225" y="8219"/>
              <a:ext cx="2808" cy="581"/>
            </a:xfrm>
            <a:prstGeom prst="rect">
              <a:avLst/>
            </a:prstGeom>
            <a:noFill/>
          </p:spPr>
          <p:txBody>
            <a:bodyPr wrap="square" rtlCol="0">
              <a:spAutoFit/>
            </a:bodyPr>
            <a:lstStyle/>
            <a:p>
              <a:r>
                <a:rPr lang="zh-CN" altLang="en-US" sz="1200" b="1" dirty="0">
                  <a:solidFill>
                    <a:schemeClr val="accent4"/>
                  </a:solidFill>
                  <a:latin typeface="微软雅黑" panose="020B0503020204020204" pitchFamily="34" charset="-122"/>
                  <a:ea typeface="微软雅黑" panose="020B0503020204020204" pitchFamily="34" charset="-122"/>
                </a:rPr>
                <a:t>添加文本标题</a:t>
              </a:r>
              <a:endParaRPr lang="en-US" altLang="en-US" sz="1200" b="1" dirty="0">
                <a:solidFill>
                  <a:schemeClr val="accent4"/>
                </a:solidFill>
                <a:latin typeface="方正清刻本悦宋简体" panose="02000000000000000000" pitchFamily="2" charset="-122"/>
                <a:ea typeface="方正清刻本悦宋简体" panose="02000000000000000000" pitchFamily="2" charset="-122"/>
                <a:sym typeface="+mn-ea"/>
              </a:endParaRPr>
            </a:p>
          </p:txBody>
        </p:sp>
        <p:sp>
          <p:nvSpPr>
            <p:cNvPr id="101" name="淘宝店chenying0907 100"/>
            <p:cNvSpPr txBox="1"/>
            <p:nvPr/>
          </p:nvSpPr>
          <p:spPr>
            <a:xfrm>
              <a:off x="10793" y="8790"/>
              <a:ext cx="3824" cy="1066"/>
            </a:xfrm>
            <a:prstGeom prst="rect">
              <a:avLst/>
            </a:prstGeom>
            <a:noFill/>
          </p:spPr>
          <p:txBody>
            <a:bodyPr wrap="square" rtlCol="0">
              <a:spAutoFit/>
            </a:bodyPr>
            <a:lstStyle/>
            <a:p>
              <a:pPr defTabSz="684530">
                <a:lnSpc>
                  <a:spcPct val="150000"/>
                </a:lnSpc>
              </a:pP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rPr>
                <a:t>添加适当的文字，一页的文字最好不要超过</a:t>
              </a:r>
              <a:r>
                <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rPr>
                <a:t>200,</a:t>
              </a: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rPr>
                <a:t>添加适当的文字</a:t>
              </a:r>
              <a:endParaRPr lang="en-US" altLang="zh-CN" sz="900" dirty="0">
                <a:solidFill>
                  <a:schemeClr val="tx1">
                    <a:lumMod val="50000"/>
                    <a:lumOff val="50000"/>
                  </a:schemeClr>
                </a:solidFill>
                <a:latin typeface="华文宋体" panose="02010600040101010101" pitchFamily="2" charset="-122"/>
                <a:ea typeface="华文宋体" panose="02010600040101010101" pitchFamily="2" charset="-122"/>
                <a:sym typeface="华文宋体" panose="02010600040101010101" pitchFamily="2" charset="-122"/>
              </a:endParaRPr>
            </a:p>
          </p:txBody>
        </p:sp>
      </p:grpSp>
      <p:sp>
        <p:nvSpPr>
          <p:cNvPr id="3" name="淘宝店chenying0907 9"/>
          <p:cNvSpPr/>
          <p:nvPr/>
        </p:nvSpPr>
        <p:spPr bwMode="auto">
          <a:xfrm>
            <a:off x="6475571" y="2410598"/>
            <a:ext cx="824865" cy="1124578"/>
          </a:xfrm>
          <a:custGeom>
            <a:avLst/>
            <a:gdLst>
              <a:gd name="T0" fmla="*/ 0 w 482"/>
              <a:gd name="T1" fmla="*/ 0 h 696"/>
              <a:gd name="T2" fmla="*/ 0 w 482"/>
              <a:gd name="T3" fmla="*/ 223 h 696"/>
              <a:gd name="T4" fmla="*/ 0 w 482"/>
              <a:gd name="T5" fmla="*/ 223 h 696"/>
              <a:gd name="T6" fmla="*/ 125 w 482"/>
              <a:gd name="T7" fmla="*/ 348 h 696"/>
              <a:gd name="T8" fmla="*/ 0 w 482"/>
              <a:gd name="T9" fmla="*/ 473 h 696"/>
              <a:gd name="T10" fmla="*/ 0 w 482"/>
              <a:gd name="T11" fmla="*/ 473 h 696"/>
              <a:gd name="T12" fmla="*/ 0 w 482"/>
              <a:gd name="T13" fmla="*/ 696 h 696"/>
              <a:gd name="T14" fmla="*/ 388 w 482"/>
              <a:gd name="T15" fmla="*/ 441 h 696"/>
              <a:gd name="T16" fmla="*/ 482 w 482"/>
              <a:gd name="T17" fmla="*/ 348 h 696"/>
              <a:gd name="T18" fmla="*/ 388 w 482"/>
              <a:gd name="T19" fmla="*/ 255 h 696"/>
              <a:gd name="T20" fmla="*/ 0 w 482"/>
              <a:gd name="T21" fmla="*/ 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2" h="696">
                <a:moveTo>
                  <a:pt x="0" y="0"/>
                </a:moveTo>
                <a:cubicBezTo>
                  <a:pt x="0" y="223"/>
                  <a:pt x="0" y="223"/>
                  <a:pt x="0" y="223"/>
                </a:cubicBezTo>
                <a:cubicBezTo>
                  <a:pt x="0" y="223"/>
                  <a:pt x="0" y="223"/>
                  <a:pt x="0" y="223"/>
                </a:cubicBezTo>
                <a:cubicBezTo>
                  <a:pt x="69" y="223"/>
                  <a:pt x="125" y="279"/>
                  <a:pt x="125" y="348"/>
                </a:cubicBezTo>
                <a:cubicBezTo>
                  <a:pt x="125" y="417"/>
                  <a:pt x="69" y="473"/>
                  <a:pt x="0" y="473"/>
                </a:cubicBezTo>
                <a:cubicBezTo>
                  <a:pt x="0" y="473"/>
                  <a:pt x="0" y="473"/>
                  <a:pt x="0" y="473"/>
                </a:cubicBezTo>
                <a:cubicBezTo>
                  <a:pt x="0" y="696"/>
                  <a:pt x="0" y="696"/>
                  <a:pt x="0" y="696"/>
                </a:cubicBezTo>
                <a:cubicBezTo>
                  <a:pt x="0" y="696"/>
                  <a:pt x="380" y="441"/>
                  <a:pt x="388" y="441"/>
                </a:cubicBezTo>
                <a:cubicBezTo>
                  <a:pt x="440" y="441"/>
                  <a:pt x="482" y="400"/>
                  <a:pt x="482" y="348"/>
                </a:cubicBezTo>
                <a:cubicBezTo>
                  <a:pt x="482" y="296"/>
                  <a:pt x="440" y="255"/>
                  <a:pt x="388" y="255"/>
                </a:cubicBezTo>
                <a:cubicBezTo>
                  <a:pt x="380" y="255"/>
                  <a:pt x="0" y="0"/>
                  <a:pt x="0" y="0"/>
                </a:cubicBezTo>
                <a:close/>
              </a:path>
            </a:pathLst>
          </a:custGeom>
          <a:solidFill>
            <a:schemeClr val="accent1"/>
          </a:solidFill>
          <a:ln w="9525">
            <a:solidFill>
              <a:srgbClr val="000000"/>
            </a:solidFill>
            <a:round/>
          </a:ln>
          <a:extLst/>
        </p:spPr>
        <p:txBody>
          <a:bodyPr vert="horz" wrap="square" lIns="68577" tIns="34289" rIns="68577" bIns="34289" numCol="1" anchor="t" anchorCtr="0" compatLnSpc="1"/>
          <a:lstStyle/>
          <a:p>
            <a:endParaRPr lang="zh-CN" altLang="en-US">
              <a:solidFill>
                <a:prstClr val="black"/>
              </a:solidFill>
            </a:endParaRPr>
          </a:p>
        </p:txBody>
      </p:sp>
      <p:grpSp>
        <p:nvGrpSpPr>
          <p:cNvPr id="16" name="组合 15"/>
          <p:cNvGrpSpPr/>
          <p:nvPr/>
        </p:nvGrpSpPr>
        <p:grpSpPr>
          <a:xfrm>
            <a:off x="2781300" y="2069080"/>
            <a:ext cx="2057877" cy="502988"/>
            <a:chOff x="5910" y="4343"/>
            <a:chExt cx="4321" cy="1056"/>
          </a:xfrm>
          <a:solidFill>
            <a:srgbClr val="487322"/>
          </a:solidFill>
        </p:grpSpPr>
        <p:sp>
          <p:nvSpPr>
            <p:cNvPr id="90" name="淘宝店chenying0907 89"/>
            <p:cNvSpPr/>
            <p:nvPr/>
          </p:nvSpPr>
          <p:spPr>
            <a:xfrm rot="5400000">
              <a:off x="5411" y="4842"/>
              <a:ext cx="1057" cy="59"/>
            </a:xfrm>
            <a:custGeom>
              <a:avLst/>
              <a:gdLst>
                <a:gd name="connsiteX0" fmla="*/ 754602 w 754602"/>
                <a:gd name="connsiteY0" fmla="*/ 0 h 0"/>
                <a:gd name="connsiteX1" fmla="*/ 0 w 754602"/>
                <a:gd name="connsiteY1" fmla="*/ 0 h 0"/>
              </a:gdLst>
              <a:ahLst/>
              <a:cxnLst>
                <a:cxn ang="0">
                  <a:pos x="connsiteX0" y="connsiteY0"/>
                </a:cxn>
                <a:cxn ang="0">
                  <a:pos x="connsiteX1" y="connsiteY1"/>
                </a:cxn>
              </a:cxnLst>
              <a:rect l="l" t="t" r="r" b="b"/>
              <a:pathLst>
                <a:path w="754602">
                  <a:moveTo>
                    <a:pt x="754602" y="0"/>
                  </a:moveTo>
                  <a:lnTo>
                    <a:pt x="0" y="0"/>
                  </a:lnTo>
                </a:path>
              </a:pathLst>
            </a:custGeom>
            <a:grpFill/>
            <a:ln w="12700">
              <a:solidFill>
                <a:schemeClr val="accent1"/>
              </a:solidFill>
              <a:prstDash val="dash"/>
              <a:headEnd type="oval" w="med" len="med"/>
              <a:tailEnd type="oval"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3" name="淘宝店chenying0907 92"/>
            <p:cNvSpPr/>
            <p:nvPr/>
          </p:nvSpPr>
          <p:spPr>
            <a:xfrm rot="5400000">
              <a:off x="9674" y="4842"/>
              <a:ext cx="1057" cy="59"/>
            </a:xfrm>
            <a:custGeom>
              <a:avLst/>
              <a:gdLst>
                <a:gd name="connsiteX0" fmla="*/ 754602 w 754602"/>
                <a:gd name="connsiteY0" fmla="*/ 0 h 0"/>
                <a:gd name="connsiteX1" fmla="*/ 0 w 754602"/>
                <a:gd name="connsiteY1" fmla="*/ 0 h 0"/>
              </a:gdLst>
              <a:ahLst/>
              <a:cxnLst>
                <a:cxn ang="0">
                  <a:pos x="connsiteX0" y="connsiteY0"/>
                </a:cxn>
                <a:cxn ang="0">
                  <a:pos x="connsiteX1" y="connsiteY1"/>
                </a:cxn>
              </a:cxnLst>
              <a:rect l="l" t="t" r="r" b="b"/>
              <a:pathLst>
                <a:path w="754602">
                  <a:moveTo>
                    <a:pt x="754602" y="0"/>
                  </a:moveTo>
                  <a:lnTo>
                    <a:pt x="0" y="0"/>
                  </a:lnTo>
                </a:path>
              </a:pathLst>
            </a:custGeom>
            <a:grpFill/>
            <a:ln w="12700">
              <a:solidFill>
                <a:schemeClr val="accent3"/>
              </a:solidFill>
              <a:prstDash val="dash"/>
              <a:headEnd type="oval" w="med" len="med"/>
              <a:tailEnd type="oval"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Tree>
    <p:extLst>
      <p:ext uri="{BB962C8B-B14F-4D97-AF65-F5344CB8AC3E}">
        <p14:creationId xmlns:p14="http://schemas.microsoft.com/office/powerpoint/2010/main" val="76983249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0-#ppt_w/2"/>
                                          </p:val>
                                        </p:tav>
                                        <p:tav tm="100000">
                                          <p:val>
                                            <p:strVal val="#ppt_x"/>
                                          </p:val>
                                        </p:tav>
                                      </p:tavLst>
                                    </p:anim>
                                    <p:anim calcmode="lin" valueType="num">
                                      <p:cBhvr additive="base">
                                        <p:cTn id="23" dur="500" fill="hold"/>
                                        <p:tgtEl>
                                          <p:spTgt spid="5"/>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1+#ppt_w/2"/>
                                          </p:val>
                                        </p:tav>
                                        <p:tav tm="100000">
                                          <p:val>
                                            <p:strVal val="#ppt_x"/>
                                          </p:val>
                                        </p:tav>
                                      </p:tavLst>
                                    </p:anim>
                                    <p:anim calcmode="lin" valueType="num">
                                      <p:cBhvr additive="base">
                                        <p:cTn id="28" dur="500" fill="hold"/>
                                        <p:tgtEl>
                                          <p:spTgt spid="3"/>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2" presetClass="entr" presetSubtype="4" fill="hold"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par>
                                <p:cTn id="33" presetID="22" presetClass="entr" presetSubtype="4"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down)">
                                      <p:cBhvr>
                                        <p:cTn id="35" dur="500"/>
                                        <p:tgtEl>
                                          <p:spTgt spid="12"/>
                                        </p:tgtEl>
                                      </p:cBhvr>
                                    </p:animEffect>
                                  </p:childTnLst>
                                </p:cTn>
                              </p:par>
                              <p:par>
                                <p:cTn id="36" presetID="22" presetClass="entr" presetSubtype="4"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down)">
                                      <p:cBhvr>
                                        <p:cTn id="38" dur="500"/>
                                        <p:tgtEl>
                                          <p:spTgt spid="13"/>
                                        </p:tgtEl>
                                      </p:cBhvr>
                                    </p:animEffect>
                                  </p:childTnLst>
                                </p:cTn>
                              </p:par>
                            </p:childTnLst>
                          </p:cTn>
                        </p:par>
                        <p:par>
                          <p:cTn id="39" fill="hold">
                            <p:stCondLst>
                              <p:cond delay="3000"/>
                            </p:stCondLst>
                            <p:childTnLst>
                              <p:par>
                                <p:cTn id="40" presetID="22" presetClass="entr" presetSubtype="1" fill="hold"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up)">
                                      <p:cBhvr>
                                        <p:cTn id="42" dur="500"/>
                                        <p:tgtEl>
                                          <p:spTgt spid="11"/>
                                        </p:tgtEl>
                                      </p:cBhvr>
                                    </p:animEffect>
                                  </p:childTnLst>
                                </p:cTn>
                              </p:par>
                              <p:par>
                                <p:cTn id="43" presetID="22" presetClass="entr" presetSubtype="1"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up)">
                                      <p:cBhvr>
                                        <p:cTn id="45" dur="500"/>
                                        <p:tgtEl>
                                          <p:spTgt spid="14"/>
                                        </p:tgtEl>
                                      </p:cBhvr>
                                    </p:animEffect>
                                  </p:childTnLst>
                                </p:cTn>
                              </p:par>
                              <p:par>
                                <p:cTn id="46" presetID="22" presetClass="entr" presetSubtype="1" fill="hold"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up)">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47"/>
          <p:cNvGrpSpPr/>
          <p:nvPr/>
        </p:nvGrpSpPr>
        <p:grpSpPr>
          <a:xfrm>
            <a:off x="6825051" y="1709469"/>
            <a:ext cx="1325129" cy="2772177"/>
            <a:chOff x="0" y="-1"/>
            <a:chExt cx="4173698" cy="8729735"/>
          </a:xfrm>
        </p:grpSpPr>
        <p:sp>
          <p:nvSpPr>
            <p:cNvPr id="839" name="Shape 839"/>
            <p:cNvSpPr/>
            <p:nvPr/>
          </p:nvSpPr>
          <p:spPr>
            <a:xfrm rot="16200000">
              <a:off x="665658" y="-665659"/>
              <a:ext cx="2842381" cy="4173698"/>
            </a:xfrm>
            <a:prstGeom prst="rightArrow">
              <a:avLst>
                <a:gd name="adj1" fmla="val 81119"/>
                <a:gd name="adj2" fmla="val 46535"/>
              </a:avLst>
            </a:prstGeom>
            <a:solidFill>
              <a:schemeClr val="accent1"/>
            </a:solidFill>
            <a:ln w="12700" cap="flat">
              <a:noFill/>
              <a:miter lim="400000"/>
            </a:ln>
            <a:effectLst/>
          </p:spPr>
          <p:txBody>
            <a:bodyPr wrap="square" lIns="0" tIns="0" rIns="0" bIns="0" numCol="1" anchor="ctr">
              <a:noAutofit/>
            </a:bodyPr>
            <a:lstStyle/>
            <a:p>
              <a:pPr lvl="0" algn="ctr">
                <a:lnSpc>
                  <a:spcPct val="120000"/>
                </a:lnSpc>
                <a:defRPr sz="3200">
                  <a:solidFill>
                    <a:srgbClr val="FFFFFF"/>
                  </a:solidFill>
                </a:defRPr>
              </a:pPr>
              <a:endParaRPr sz="10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840" name="Shape 840"/>
            <p:cNvSpPr/>
            <p:nvPr/>
          </p:nvSpPr>
          <p:spPr>
            <a:xfrm>
              <a:off x="398740" y="2402520"/>
              <a:ext cx="3376217" cy="2690020"/>
            </a:xfrm>
            <a:custGeom>
              <a:avLst/>
              <a:gdLst/>
              <a:ahLst/>
              <a:cxnLst>
                <a:cxn ang="0">
                  <a:pos x="wd2" y="hd2"/>
                </a:cxn>
                <a:cxn ang="5400000">
                  <a:pos x="wd2" y="hd2"/>
                </a:cxn>
                <a:cxn ang="10800000">
                  <a:pos x="wd2" y="hd2"/>
                </a:cxn>
                <a:cxn ang="16200000">
                  <a:pos x="wd2" y="hd2"/>
                </a:cxn>
              </a:cxnLst>
              <a:rect l="0" t="0" r="r" b="b"/>
              <a:pathLst>
                <a:path w="21600" h="21600" extrusionOk="0">
                  <a:moveTo>
                    <a:pt x="10677" y="0"/>
                  </a:moveTo>
                  <a:lnTo>
                    <a:pt x="8173" y="2903"/>
                  </a:lnTo>
                  <a:lnTo>
                    <a:pt x="0" y="2903"/>
                  </a:lnTo>
                  <a:lnTo>
                    <a:pt x="0" y="21600"/>
                  </a:lnTo>
                  <a:lnTo>
                    <a:pt x="21600" y="21600"/>
                  </a:lnTo>
                  <a:lnTo>
                    <a:pt x="21600" y="2903"/>
                  </a:lnTo>
                  <a:lnTo>
                    <a:pt x="13180" y="2903"/>
                  </a:lnTo>
                  <a:lnTo>
                    <a:pt x="10677" y="0"/>
                  </a:lnTo>
                  <a:close/>
                </a:path>
              </a:pathLst>
            </a:custGeom>
            <a:solidFill>
              <a:schemeClr val="accent2"/>
            </a:solidFill>
            <a:ln w="12700" cap="flat">
              <a:noFill/>
              <a:miter lim="400000"/>
            </a:ln>
            <a:effectLst/>
          </p:spPr>
          <p:txBody>
            <a:bodyPr wrap="square" lIns="0" tIns="0" rIns="0" bIns="0" numCol="1" anchor="ctr">
              <a:noAutofit/>
            </a:bodyPr>
            <a:lstStyle/>
            <a:p>
              <a:pPr lvl="0" algn="ctr">
                <a:lnSpc>
                  <a:spcPct val="120000"/>
                </a:lnSpc>
                <a:defRPr sz="3200">
                  <a:solidFill>
                    <a:srgbClr val="FFFFFF"/>
                  </a:solidFill>
                </a:defRPr>
              </a:pPr>
              <a:endParaRPr sz="10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841" name="Shape 841"/>
            <p:cNvSpPr/>
            <p:nvPr/>
          </p:nvSpPr>
          <p:spPr>
            <a:xfrm>
              <a:off x="398740" y="4389510"/>
              <a:ext cx="3376217" cy="2690020"/>
            </a:xfrm>
            <a:custGeom>
              <a:avLst/>
              <a:gdLst/>
              <a:ahLst/>
              <a:cxnLst>
                <a:cxn ang="0">
                  <a:pos x="wd2" y="hd2"/>
                </a:cxn>
                <a:cxn ang="5400000">
                  <a:pos x="wd2" y="hd2"/>
                </a:cxn>
                <a:cxn ang="10800000">
                  <a:pos x="wd2" y="hd2"/>
                </a:cxn>
                <a:cxn ang="16200000">
                  <a:pos x="wd2" y="hd2"/>
                </a:cxn>
              </a:cxnLst>
              <a:rect l="0" t="0" r="r" b="b"/>
              <a:pathLst>
                <a:path w="21600" h="21600" extrusionOk="0">
                  <a:moveTo>
                    <a:pt x="10677" y="0"/>
                  </a:moveTo>
                  <a:lnTo>
                    <a:pt x="8173" y="2903"/>
                  </a:lnTo>
                  <a:lnTo>
                    <a:pt x="0" y="2903"/>
                  </a:lnTo>
                  <a:lnTo>
                    <a:pt x="0" y="21600"/>
                  </a:lnTo>
                  <a:lnTo>
                    <a:pt x="21600" y="21600"/>
                  </a:lnTo>
                  <a:lnTo>
                    <a:pt x="21600" y="2903"/>
                  </a:lnTo>
                  <a:lnTo>
                    <a:pt x="13180" y="2903"/>
                  </a:lnTo>
                  <a:lnTo>
                    <a:pt x="10677" y="0"/>
                  </a:lnTo>
                  <a:close/>
                </a:path>
              </a:pathLst>
            </a:custGeom>
            <a:solidFill>
              <a:schemeClr val="accent3"/>
            </a:solidFill>
            <a:ln w="12700" cap="flat">
              <a:noFill/>
              <a:miter lim="400000"/>
            </a:ln>
            <a:effectLst/>
          </p:spPr>
          <p:txBody>
            <a:bodyPr wrap="square" lIns="0" tIns="0" rIns="0" bIns="0" numCol="1" anchor="ctr">
              <a:noAutofit/>
            </a:bodyPr>
            <a:lstStyle/>
            <a:p>
              <a:pPr lvl="0" algn="ctr">
                <a:lnSpc>
                  <a:spcPct val="120000"/>
                </a:lnSpc>
                <a:defRPr sz="3200">
                  <a:solidFill>
                    <a:srgbClr val="FFFFFF"/>
                  </a:solidFill>
                </a:defRPr>
              </a:pPr>
              <a:endParaRPr sz="10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842" name="Shape 842"/>
            <p:cNvSpPr/>
            <p:nvPr/>
          </p:nvSpPr>
          <p:spPr>
            <a:xfrm>
              <a:off x="398740" y="6289348"/>
              <a:ext cx="3376217" cy="2440386"/>
            </a:xfrm>
            <a:custGeom>
              <a:avLst/>
              <a:gdLst/>
              <a:ahLst/>
              <a:cxnLst>
                <a:cxn ang="0">
                  <a:pos x="wd2" y="hd2"/>
                </a:cxn>
                <a:cxn ang="5400000">
                  <a:pos x="wd2" y="hd2"/>
                </a:cxn>
                <a:cxn ang="10800000">
                  <a:pos x="wd2" y="hd2"/>
                </a:cxn>
                <a:cxn ang="16200000">
                  <a:pos x="wd2" y="hd2"/>
                </a:cxn>
              </a:cxnLst>
              <a:rect l="0" t="0" r="r" b="b"/>
              <a:pathLst>
                <a:path w="21600" h="21600" extrusionOk="0">
                  <a:moveTo>
                    <a:pt x="10677" y="0"/>
                  </a:moveTo>
                  <a:lnTo>
                    <a:pt x="8173" y="3200"/>
                  </a:lnTo>
                  <a:lnTo>
                    <a:pt x="0" y="3200"/>
                  </a:lnTo>
                  <a:lnTo>
                    <a:pt x="0" y="21600"/>
                  </a:lnTo>
                  <a:lnTo>
                    <a:pt x="21600" y="21600"/>
                  </a:lnTo>
                  <a:lnTo>
                    <a:pt x="21600" y="3200"/>
                  </a:lnTo>
                  <a:lnTo>
                    <a:pt x="13180" y="3200"/>
                  </a:lnTo>
                  <a:lnTo>
                    <a:pt x="10677" y="0"/>
                  </a:lnTo>
                  <a:close/>
                </a:path>
              </a:pathLst>
            </a:custGeom>
            <a:solidFill>
              <a:schemeClr val="accent4"/>
            </a:solidFill>
            <a:ln w="12700" cap="flat">
              <a:noFill/>
              <a:miter lim="400000"/>
            </a:ln>
            <a:effectLst/>
          </p:spPr>
          <p:txBody>
            <a:bodyPr wrap="square" lIns="0" tIns="0" rIns="0" bIns="0" numCol="1" anchor="ctr">
              <a:noAutofit/>
            </a:bodyPr>
            <a:lstStyle/>
            <a:p>
              <a:pPr lvl="0" algn="ctr">
                <a:lnSpc>
                  <a:spcPct val="120000"/>
                </a:lnSpc>
                <a:defRPr sz="3200">
                  <a:solidFill>
                    <a:srgbClr val="FFFFFF"/>
                  </a:solidFill>
                </a:defRPr>
              </a:pPr>
              <a:endParaRPr sz="10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843" name="Shape 843"/>
            <p:cNvSpPr/>
            <p:nvPr/>
          </p:nvSpPr>
          <p:spPr>
            <a:xfrm>
              <a:off x="1279161" y="1243401"/>
              <a:ext cx="1615369" cy="58142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a:defRPr sz="7000">
                  <a:solidFill>
                    <a:srgbClr val="F9FAFC"/>
                  </a:solidFill>
                  <a:latin typeface="FontAwesome"/>
                  <a:ea typeface="FontAwesome"/>
                  <a:cs typeface="FontAwesome"/>
                  <a:sym typeface="FontAwesome"/>
                </a:defRPr>
              </a:lvl1pPr>
            </a:lstStyle>
            <a:p>
              <a:pPr lvl="0" algn="ctr">
                <a:lnSpc>
                  <a:spcPct val="120000"/>
                </a:lnSpc>
                <a:defRPr sz="1800">
                  <a:solidFill>
                    <a:srgbClr val="000000"/>
                  </a:solidFill>
                </a:defRPr>
              </a:pPr>
              <a:r>
                <a:rPr lang="zh-CN" altLang="en-US" sz="1000" dirty="0">
                  <a:solidFill>
                    <a:schemeClr val="bg1"/>
                  </a:solidFill>
                  <a:latin typeface="Arial" panose="020B0604020202020204" pitchFamily="34" charset="0"/>
                  <a:ea typeface="微软雅黑" panose="020B0503020204020204" pitchFamily="34" charset="-122"/>
                  <a:sym typeface="Arial" panose="020B0604020202020204" pitchFamily="34" charset="0"/>
                </a:rPr>
                <a:t>文字内容</a:t>
              </a:r>
              <a:endParaRPr sz="10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844" name="Shape 844"/>
            <p:cNvSpPr/>
            <p:nvPr/>
          </p:nvSpPr>
          <p:spPr>
            <a:xfrm>
              <a:off x="1792611" y="3168827"/>
              <a:ext cx="588471" cy="72564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22677" tIns="22677" rIns="22677" bIns="22677" numCol="1" anchor="ctr">
              <a:spAutoFit/>
            </a:bodyPr>
            <a:lstStyle>
              <a:lvl1pPr>
                <a:defRPr>
                  <a:solidFill>
                    <a:srgbClr val="F9FAFC"/>
                  </a:solidFill>
                  <a:latin typeface="STIXGeneral-Bold"/>
                  <a:ea typeface="STIXGeneral-Bold"/>
                  <a:cs typeface="STIXGeneral-Bold"/>
                  <a:sym typeface="STIXGeneral-Bold"/>
                </a:defRPr>
              </a:lvl1pPr>
            </a:lstStyle>
            <a:p>
              <a:pPr lvl="0" algn="ctr">
                <a:lnSpc>
                  <a:spcPct val="120000"/>
                </a:lnSpc>
                <a:defRPr sz="1800">
                  <a:solidFill>
                    <a:srgbClr val="000000"/>
                  </a:solidFill>
                </a:defRPr>
              </a:pPr>
              <a:r>
                <a:rPr sz="1000" dirty="0">
                  <a:solidFill>
                    <a:schemeClr val="bg1"/>
                  </a:solidFill>
                  <a:latin typeface="Arial" panose="020B0604020202020204" pitchFamily="34" charset="0"/>
                  <a:ea typeface="微软雅黑" panose="020B0503020204020204" pitchFamily="34" charset="-122"/>
                  <a:sym typeface="Arial" panose="020B0604020202020204" pitchFamily="34" charset="0"/>
                </a:rPr>
                <a:t>01</a:t>
              </a:r>
            </a:p>
          </p:txBody>
        </p:sp>
        <p:sp>
          <p:nvSpPr>
            <p:cNvPr id="845" name="Shape 845"/>
            <p:cNvSpPr/>
            <p:nvPr/>
          </p:nvSpPr>
          <p:spPr>
            <a:xfrm>
              <a:off x="1813436" y="5276567"/>
              <a:ext cx="444226" cy="58142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a:defRPr>
                  <a:solidFill>
                    <a:srgbClr val="F9FAFC"/>
                  </a:solidFill>
                  <a:latin typeface="STIXGeneral-Bold"/>
                  <a:ea typeface="STIXGeneral-Bold"/>
                  <a:cs typeface="STIXGeneral-Bold"/>
                  <a:sym typeface="STIXGeneral-Bold"/>
                </a:defRPr>
              </a:lvl1pPr>
            </a:lstStyle>
            <a:p>
              <a:pPr lvl="0" algn="ctr">
                <a:lnSpc>
                  <a:spcPct val="120000"/>
                </a:lnSpc>
                <a:defRPr sz="1800">
                  <a:solidFill>
                    <a:srgbClr val="000000"/>
                  </a:solidFill>
                </a:defRPr>
              </a:pPr>
              <a:r>
                <a:rPr sz="1000" dirty="0">
                  <a:solidFill>
                    <a:schemeClr val="bg1"/>
                  </a:solidFill>
                  <a:latin typeface="Arial" panose="020B0604020202020204" pitchFamily="34" charset="0"/>
                  <a:ea typeface="微软雅黑" panose="020B0503020204020204" pitchFamily="34" charset="-122"/>
                  <a:sym typeface="Arial" panose="020B0604020202020204" pitchFamily="34" charset="0"/>
                </a:rPr>
                <a:t>02</a:t>
              </a:r>
            </a:p>
          </p:txBody>
        </p:sp>
        <p:sp>
          <p:nvSpPr>
            <p:cNvPr id="846" name="Shape 846"/>
            <p:cNvSpPr/>
            <p:nvPr/>
          </p:nvSpPr>
          <p:spPr>
            <a:xfrm>
              <a:off x="1813436" y="7312200"/>
              <a:ext cx="444226" cy="58142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a:defRPr>
                  <a:solidFill>
                    <a:srgbClr val="F9FAFC"/>
                  </a:solidFill>
                  <a:latin typeface="STIXGeneral-Bold"/>
                  <a:ea typeface="STIXGeneral-Bold"/>
                  <a:cs typeface="STIXGeneral-Bold"/>
                  <a:sym typeface="STIXGeneral-Bold"/>
                </a:defRPr>
              </a:lvl1pPr>
            </a:lstStyle>
            <a:p>
              <a:pPr lvl="0" algn="ctr">
                <a:lnSpc>
                  <a:spcPct val="120000"/>
                </a:lnSpc>
                <a:defRPr sz="1800">
                  <a:solidFill>
                    <a:srgbClr val="000000"/>
                  </a:solidFill>
                </a:defRPr>
              </a:pPr>
              <a:r>
                <a:rPr sz="1000" dirty="0">
                  <a:solidFill>
                    <a:schemeClr val="bg1"/>
                  </a:solidFill>
                  <a:latin typeface="Arial" panose="020B0604020202020204" pitchFamily="34" charset="0"/>
                  <a:ea typeface="微软雅黑" panose="020B0503020204020204" pitchFamily="34" charset="-122"/>
                  <a:sym typeface="Arial" panose="020B0604020202020204" pitchFamily="34" charset="0"/>
                </a:rPr>
                <a:t>03</a:t>
              </a:r>
            </a:p>
          </p:txBody>
        </p:sp>
      </p:grpSp>
      <p:grpSp>
        <p:nvGrpSpPr>
          <p:cNvPr id="3" name="Group 856"/>
          <p:cNvGrpSpPr/>
          <p:nvPr/>
        </p:nvGrpSpPr>
        <p:grpSpPr>
          <a:xfrm>
            <a:off x="5634890" y="2230734"/>
            <a:ext cx="1075954" cy="2250893"/>
            <a:chOff x="-1" y="0"/>
            <a:chExt cx="3388883" cy="7088187"/>
          </a:xfrm>
        </p:grpSpPr>
        <p:sp>
          <p:nvSpPr>
            <p:cNvPr id="848" name="Shape 848"/>
            <p:cNvSpPr/>
            <p:nvPr/>
          </p:nvSpPr>
          <p:spPr>
            <a:xfrm rot="16200000">
              <a:off x="540489" y="-540490"/>
              <a:ext cx="2307904" cy="3388883"/>
            </a:xfrm>
            <a:prstGeom prst="rightArrow">
              <a:avLst>
                <a:gd name="adj1" fmla="val 81119"/>
                <a:gd name="adj2" fmla="val 46535"/>
              </a:avLst>
            </a:prstGeom>
            <a:solidFill>
              <a:schemeClr val="accent1"/>
            </a:solidFill>
            <a:ln w="12700" cap="flat">
              <a:noFill/>
              <a:miter lim="400000"/>
            </a:ln>
            <a:effectLst/>
          </p:spPr>
          <p:txBody>
            <a:bodyPr wrap="square" lIns="0" tIns="0" rIns="0" bIns="0" numCol="1" anchor="ctr">
              <a:noAutofit/>
            </a:bodyPr>
            <a:lstStyle/>
            <a:p>
              <a:pPr lvl="0" algn="ctr">
                <a:lnSpc>
                  <a:spcPct val="120000"/>
                </a:lnSpc>
                <a:defRPr sz="3200">
                  <a:solidFill>
                    <a:srgbClr val="FFFFFF"/>
                  </a:solidFill>
                </a:defRPr>
              </a:pPr>
              <a:endParaRPr sz="10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849" name="Shape 849"/>
            <p:cNvSpPr/>
            <p:nvPr/>
          </p:nvSpPr>
          <p:spPr>
            <a:xfrm>
              <a:off x="323762" y="1951031"/>
              <a:ext cx="2741216" cy="2184004"/>
            </a:xfrm>
            <a:custGeom>
              <a:avLst/>
              <a:gdLst/>
              <a:ahLst/>
              <a:cxnLst>
                <a:cxn ang="0">
                  <a:pos x="wd2" y="hd2"/>
                </a:cxn>
                <a:cxn ang="5400000">
                  <a:pos x="wd2" y="hd2"/>
                </a:cxn>
                <a:cxn ang="10800000">
                  <a:pos x="wd2" y="hd2"/>
                </a:cxn>
                <a:cxn ang="16200000">
                  <a:pos x="wd2" y="hd2"/>
                </a:cxn>
              </a:cxnLst>
              <a:rect l="0" t="0" r="r" b="b"/>
              <a:pathLst>
                <a:path w="21600" h="21600" extrusionOk="0">
                  <a:moveTo>
                    <a:pt x="10676" y="0"/>
                  </a:moveTo>
                  <a:lnTo>
                    <a:pt x="8172" y="2901"/>
                  </a:lnTo>
                  <a:lnTo>
                    <a:pt x="0" y="2901"/>
                  </a:lnTo>
                  <a:lnTo>
                    <a:pt x="0" y="21600"/>
                  </a:lnTo>
                  <a:lnTo>
                    <a:pt x="21600" y="21600"/>
                  </a:lnTo>
                  <a:lnTo>
                    <a:pt x="21600" y="2901"/>
                  </a:lnTo>
                  <a:lnTo>
                    <a:pt x="13181" y="2901"/>
                  </a:lnTo>
                  <a:lnTo>
                    <a:pt x="10676" y="0"/>
                  </a:lnTo>
                  <a:close/>
                </a:path>
              </a:pathLst>
            </a:custGeom>
            <a:solidFill>
              <a:schemeClr val="accent2"/>
            </a:solidFill>
            <a:ln w="12700" cap="flat">
              <a:noFill/>
              <a:miter lim="400000"/>
            </a:ln>
            <a:effectLst/>
          </p:spPr>
          <p:txBody>
            <a:bodyPr wrap="square" lIns="0" tIns="0" rIns="0" bIns="0" numCol="1" anchor="ctr">
              <a:noAutofit/>
            </a:bodyPr>
            <a:lstStyle/>
            <a:p>
              <a:pPr lvl="0" algn="ctr">
                <a:lnSpc>
                  <a:spcPct val="120000"/>
                </a:lnSpc>
                <a:defRPr sz="3200">
                  <a:solidFill>
                    <a:srgbClr val="FFFFFF"/>
                  </a:solidFill>
                </a:defRPr>
              </a:pPr>
              <a:endParaRPr sz="10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850" name="Shape 850"/>
            <p:cNvSpPr/>
            <p:nvPr/>
          </p:nvSpPr>
          <p:spPr>
            <a:xfrm>
              <a:off x="323762" y="3564390"/>
              <a:ext cx="2741216" cy="2184005"/>
            </a:xfrm>
            <a:custGeom>
              <a:avLst/>
              <a:gdLst/>
              <a:ahLst/>
              <a:cxnLst>
                <a:cxn ang="0">
                  <a:pos x="wd2" y="hd2"/>
                </a:cxn>
                <a:cxn ang="5400000">
                  <a:pos x="wd2" y="hd2"/>
                </a:cxn>
                <a:cxn ang="10800000">
                  <a:pos x="wd2" y="hd2"/>
                </a:cxn>
                <a:cxn ang="16200000">
                  <a:pos x="wd2" y="hd2"/>
                </a:cxn>
              </a:cxnLst>
              <a:rect l="0" t="0" r="r" b="b"/>
              <a:pathLst>
                <a:path w="21600" h="21600" extrusionOk="0">
                  <a:moveTo>
                    <a:pt x="10676" y="0"/>
                  </a:moveTo>
                  <a:lnTo>
                    <a:pt x="8172" y="2901"/>
                  </a:lnTo>
                  <a:lnTo>
                    <a:pt x="0" y="2901"/>
                  </a:lnTo>
                  <a:lnTo>
                    <a:pt x="0" y="21600"/>
                  </a:lnTo>
                  <a:lnTo>
                    <a:pt x="21600" y="21600"/>
                  </a:lnTo>
                  <a:lnTo>
                    <a:pt x="21600" y="2901"/>
                  </a:lnTo>
                  <a:lnTo>
                    <a:pt x="13181" y="2901"/>
                  </a:lnTo>
                  <a:lnTo>
                    <a:pt x="10676" y="0"/>
                  </a:lnTo>
                  <a:close/>
                </a:path>
              </a:pathLst>
            </a:custGeom>
            <a:solidFill>
              <a:schemeClr val="accent3"/>
            </a:solidFill>
            <a:ln w="12700" cap="flat">
              <a:noFill/>
              <a:miter lim="400000"/>
            </a:ln>
            <a:effectLst/>
          </p:spPr>
          <p:txBody>
            <a:bodyPr wrap="square" lIns="0" tIns="0" rIns="0" bIns="0" numCol="1" anchor="ctr">
              <a:noAutofit/>
            </a:bodyPr>
            <a:lstStyle/>
            <a:p>
              <a:pPr lvl="0" algn="ctr">
                <a:lnSpc>
                  <a:spcPct val="120000"/>
                </a:lnSpc>
                <a:defRPr sz="3200">
                  <a:solidFill>
                    <a:srgbClr val="FFFFFF"/>
                  </a:solidFill>
                </a:defRPr>
              </a:pPr>
              <a:endParaRPr sz="10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851" name="Shape 851"/>
            <p:cNvSpPr/>
            <p:nvPr/>
          </p:nvSpPr>
          <p:spPr>
            <a:xfrm>
              <a:off x="323762" y="5106986"/>
              <a:ext cx="2741216" cy="1981201"/>
            </a:xfrm>
            <a:custGeom>
              <a:avLst/>
              <a:gdLst/>
              <a:ahLst/>
              <a:cxnLst>
                <a:cxn ang="0">
                  <a:pos x="wd2" y="hd2"/>
                </a:cxn>
                <a:cxn ang="5400000">
                  <a:pos x="wd2" y="hd2"/>
                </a:cxn>
                <a:cxn ang="10800000">
                  <a:pos x="wd2" y="hd2"/>
                </a:cxn>
                <a:cxn ang="16200000">
                  <a:pos x="wd2" y="hd2"/>
                </a:cxn>
              </a:cxnLst>
              <a:rect l="0" t="0" r="r" b="b"/>
              <a:pathLst>
                <a:path w="21600" h="21600" extrusionOk="0">
                  <a:moveTo>
                    <a:pt x="10676" y="0"/>
                  </a:moveTo>
                  <a:lnTo>
                    <a:pt x="8172" y="3198"/>
                  </a:lnTo>
                  <a:lnTo>
                    <a:pt x="0" y="3198"/>
                  </a:lnTo>
                  <a:lnTo>
                    <a:pt x="0" y="21600"/>
                  </a:lnTo>
                  <a:lnTo>
                    <a:pt x="21600" y="21600"/>
                  </a:lnTo>
                  <a:lnTo>
                    <a:pt x="21600" y="3198"/>
                  </a:lnTo>
                  <a:lnTo>
                    <a:pt x="13181" y="3198"/>
                  </a:lnTo>
                  <a:lnTo>
                    <a:pt x="10676" y="0"/>
                  </a:lnTo>
                  <a:close/>
                </a:path>
              </a:pathLst>
            </a:custGeom>
            <a:solidFill>
              <a:schemeClr val="accent4"/>
            </a:solidFill>
            <a:ln w="12700" cap="flat">
              <a:noFill/>
              <a:miter lim="400000"/>
            </a:ln>
            <a:effectLst/>
          </p:spPr>
          <p:txBody>
            <a:bodyPr wrap="square" lIns="0" tIns="0" rIns="0" bIns="0" numCol="1" anchor="ctr">
              <a:noAutofit/>
            </a:bodyPr>
            <a:lstStyle/>
            <a:p>
              <a:pPr lvl="0" algn="ctr">
                <a:lnSpc>
                  <a:spcPct val="120000"/>
                </a:lnSpc>
                <a:defRPr sz="3200">
                  <a:solidFill>
                    <a:srgbClr val="FFFFFF"/>
                  </a:solidFill>
                </a:defRPr>
              </a:pPr>
              <a:endParaRPr sz="10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852" name="Shape 852"/>
            <p:cNvSpPr/>
            <p:nvPr/>
          </p:nvSpPr>
          <p:spPr>
            <a:xfrm>
              <a:off x="886756" y="1060043"/>
              <a:ext cx="1615369" cy="58142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a:defRPr sz="7000">
                  <a:solidFill>
                    <a:srgbClr val="F9FAFC"/>
                  </a:solidFill>
                  <a:latin typeface="FontAwesome"/>
                  <a:ea typeface="FontAwesome"/>
                  <a:cs typeface="FontAwesome"/>
                  <a:sym typeface="FontAwesome"/>
                </a:defRPr>
              </a:lvl1pPr>
            </a:lstStyle>
            <a:p>
              <a:pPr lvl="0" algn="ctr">
                <a:lnSpc>
                  <a:spcPct val="120000"/>
                </a:lnSpc>
                <a:defRPr sz="1800">
                  <a:solidFill>
                    <a:srgbClr val="000000"/>
                  </a:solidFill>
                </a:defRPr>
              </a:pPr>
              <a:r>
                <a:rPr lang="zh-CN" altLang="en-US" sz="1000" dirty="0">
                  <a:solidFill>
                    <a:schemeClr val="bg1"/>
                  </a:solidFill>
                  <a:latin typeface="Arial" panose="020B0604020202020204" pitchFamily="34" charset="0"/>
                  <a:ea typeface="微软雅黑" panose="020B0503020204020204" pitchFamily="34" charset="-122"/>
                  <a:sym typeface="Arial" panose="020B0604020202020204" pitchFamily="34" charset="0"/>
                </a:rPr>
                <a:t>文字内容</a:t>
              </a:r>
              <a:endParaRPr sz="10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853" name="Shape 853"/>
            <p:cNvSpPr/>
            <p:nvPr/>
          </p:nvSpPr>
          <p:spPr>
            <a:xfrm>
              <a:off x="1478766" y="2663818"/>
              <a:ext cx="444226" cy="58142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a:defRPr>
                  <a:solidFill>
                    <a:srgbClr val="F9FAFC"/>
                  </a:solidFill>
                  <a:latin typeface="STIXGeneral-Bold"/>
                  <a:ea typeface="STIXGeneral-Bold"/>
                  <a:cs typeface="STIXGeneral-Bold"/>
                  <a:sym typeface="STIXGeneral-Bold"/>
                </a:defRPr>
              </a:lvl1pPr>
            </a:lstStyle>
            <a:p>
              <a:pPr lvl="0" algn="ctr">
                <a:lnSpc>
                  <a:spcPct val="120000"/>
                </a:lnSpc>
                <a:defRPr sz="1800">
                  <a:solidFill>
                    <a:srgbClr val="000000"/>
                  </a:solidFill>
                </a:defRPr>
              </a:pPr>
              <a:r>
                <a:rPr sz="1000" dirty="0">
                  <a:solidFill>
                    <a:schemeClr val="bg1"/>
                  </a:solidFill>
                  <a:latin typeface="Arial" panose="020B0604020202020204" pitchFamily="34" charset="0"/>
                  <a:ea typeface="微软雅黑" panose="020B0503020204020204" pitchFamily="34" charset="-122"/>
                  <a:sym typeface="Arial" panose="020B0604020202020204" pitchFamily="34" charset="0"/>
                </a:rPr>
                <a:t>01</a:t>
              </a:r>
            </a:p>
          </p:txBody>
        </p:sp>
        <p:sp>
          <p:nvSpPr>
            <p:cNvPr id="854" name="Shape 854"/>
            <p:cNvSpPr/>
            <p:nvPr/>
          </p:nvSpPr>
          <p:spPr>
            <a:xfrm>
              <a:off x="1478766" y="4305686"/>
              <a:ext cx="444226" cy="58142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a:defRPr>
                  <a:solidFill>
                    <a:srgbClr val="F9FAFC"/>
                  </a:solidFill>
                  <a:latin typeface="STIXGeneral-Bold"/>
                  <a:ea typeface="STIXGeneral-Bold"/>
                  <a:cs typeface="STIXGeneral-Bold"/>
                  <a:sym typeface="STIXGeneral-Bold"/>
                </a:defRPr>
              </a:lvl1pPr>
            </a:lstStyle>
            <a:p>
              <a:pPr lvl="0" algn="ctr">
                <a:lnSpc>
                  <a:spcPct val="120000"/>
                </a:lnSpc>
                <a:defRPr sz="1800">
                  <a:solidFill>
                    <a:srgbClr val="000000"/>
                  </a:solidFill>
                </a:defRPr>
              </a:pPr>
              <a:r>
                <a:rPr sz="1000" dirty="0">
                  <a:solidFill>
                    <a:schemeClr val="bg1"/>
                  </a:solidFill>
                  <a:latin typeface="Arial" panose="020B0604020202020204" pitchFamily="34" charset="0"/>
                  <a:ea typeface="微软雅黑" panose="020B0503020204020204" pitchFamily="34" charset="-122"/>
                  <a:sym typeface="Arial" panose="020B0604020202020204" pitchFamily="34" charset="0"/>
                </a:rPr>
                <a:t>02</a:t>
              </a:r>
            </a:p>
          </p:txBody>
        </p:sp>
        <p:sp>
          <p:nvSpPr>
            <p:cNvPr id="855" name="Shape 855"/>
            <p:cNvSpPr/>
            <p:nvPr/>
          </p:nvSpPr>
          <p:spPr>
            <a:xfrm>
              <a:off x="1478766" y="5947558"/>
              <a:ext cx="444226" cy="58142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a:defRPr>
                  <a:solidFill>
                    <a:srgbClr val="F9FAFC"/>
                  </a:solidFill>
                  <a:latin typeface="STIXGeneral-Bold"/>
                  <a:ea typeface="STIXGeneral-Bold"/>
                  <a:cs typeface="STIXGeneral-Bold"/>
                  <a:sym typeface="STIXGeneral-Bold"/>
                </a:defRPr>
              </a:lvl1pPr>
            </a:lstStyle>
            <a:p>
              <a:pPr lvl="0" algn="ctr">
                <a:lnSpc>
                  <a:spcPct val="120000"/>
                </a:lnSpc>
                <a:defRPr sz="1800">
                  <a:solidFill>
                    <a:srgbClr val="000000"/>
                  </a:solidFill>
                </a:defRPr>
              </a:pPr>
              <a:r>
                <a:rPr sz="1000" dirty="0">
                  <a:solidFill>
                    <a:schemeClr val="bg1"/>
                  </a:solidFill>
                  <a:latin typeface="Arial" panose="020B0604020202020204" pitchFamily="34" charset="0"/>
                  <a:ea typeface="微软雅黑" panose="020B0503020204020204" pitchFamily="34" charset="-122"/>
                  <a:sym typeface="Arial" panose="020B0604020202020204" pitchFamily="34" charset="0"/>
                </a:rPr>
                <a:t>03</a:t>
              </a:r>
            </a:p>
          </p:txBody>
        </p:sp>
      </p:grpSp>
      <p:grpSp>
        <p:nvGrpSpPr>
          <p:cNvPr id="4" name="Group 865"/>
          <p:cNvGrpSpPr/>
          <p:nvPr/>
        </p:nvGrpSpPr>
        <p:grpSpPr>
          <a:xfrm>
            <a:off x="4692070" y="2759192"/>
            <a:ext cx="828612" cy="1733414"/>
            <a:chOff x="-1" y="0"/>
            <a:chExt cx="2609839" cy="5458615"/>
          </a:xfrm>
        </p:grpSpPr>
        <p:sp>
          <p:nvSpPr>
            <p:cNvPr id="857" name="Shape 857"/>
            <p:cNvSpPr/>
            <p:nvPr/>
          </p:nvSpPr>
          <p:spPr>
            <a:xfrm rot="16200000">
              <a:off x="416240" y="-416241"/>
              <a:ext cx="1777358" cy="2609839"/>
            </a:xfrm>
            <a:prstGeom prst="rightArrow">
              <a:avLst>
                <a:gd name="adj1" fmla="val 81119"/>
                <a:gd name="adj2" fmla="val 46535"/>
              </a:avLst>
            </a:prstGeom>
            <a:solidFill>
              <a:schemeClr val="accent1"/>
            </a:solidFill>
            <a:ln w="12700" cap="flat">
              <a:noFill/>
              <a:miter lim="400000"/>
            </a:ln>
            <a:effectLst/>
          </p:spPr>
          <p:txBody>
            <a:bodyPr wrap="square" lIns="0" tIns="0" rIns="0" bIns="0" numCol="1" anchor="ctr">
              <a:noAutofit/>
            </a:bodyPr>
            <a:lstStyle/>
            <a:p>
              <a:pPr lvl="0" algn="ctr">
                <a:lnSpc>
                  <a:spcPct val="120000"/>
                </a:lnSpc>
                <a:defRPr sz="3200">
                  <a:solidFill>
                    <a:srgbClr val="FFFFFF"/>
                  </a:solidFill>
                </a:defRPr>
              </a:pPr>
              <a:endParaRPr sz="10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858" name="Shape 858"/>
            <p:cNvSpPr/>
            <p:nvPr/>
          </p:nvSpPr>
          <p:spPr>
            <a:xfrm>
              <a:off x="249335" y="1502569"/>
              <a:ext cx="2110979" cy="1681957"/>
            </a:xfrm>
            <a:custGeom>
              <a:avLst/>
              <a:gdLst/>
              <a:ahLst/>
              <a:cxnLst>
                <a:cxn ang="0">
                  <a:pos x="wd2" y="hd2"/>
                </a:cxn>
                <a:cxn ang="5400000">
                  <a:pos x="wd2" y="hd2"/>
                </a:cxn>
                <a:cxn ang="10800000">
                  <a:pos x="wd2" y="hd2"/>
                </a:cxn>
                <a:cxn ang="16200000">
                  <a:pos x="wd2" y="hd2"/>
                </a:cxn>
              </a:cxnLst>
              <a:rect l="0" t="0" r="r" b="b"/>
              <a:pathLst>
                <a:path w="21600" h="21600" extrusionOk="0">
                  <a:moveTo>
                    <a:pt x="10676" y="0"/>
                  </a:moveTo>
                  <a:lnTo>
                    <a:pt x="8175" y="2900"/>
                  </a:lnTo>
                  <a:lnTo>
                    <a:pt x="0" y="2900"/>
                  </a:lnTo>
                  <a:lnTo>
                    <a:pt x="0" y="21600"/>
                  </a:lnTo>
                  <a:lnTo>
                    <a:pt x="21600" y="21600"/>
                  </a:lnTo>
                  <a:lnTo>
                    <a:pt x="21600" y="2900"/>
                  </a:lnTo>
                  <a:lnTo>
                    <a:pt x="13182" y="2900"/>
                  </a:lnTo>
                  <a:lnTo>
                    <a:pt x="10676" y="0"/>
                  </a:lnTo>
                  <a:close/>
                </a:path>
              </a:pathLst>
            </a:custGeom>
            <a:solidFill>
              <a:schemeClr val="accent2"/>
            </a:solidFill>
            <a:ln w="12700" cap="flat">
              <a:noFill/>
              <a:miter lim="400000"/>
            </a:ln>
            <a:effectLst/>
          </p:spPr>
          <p:txBody>
            <a:bodyPr wrap="square" lIns="0" tIns="0" rIns="0" bIns="0" numCol="1" anchor="ctr">
              <a:noAutofit/>
            </a:bodyPr>
            <a:lstStyle/>
            <a:p>
              <a:pPr lvl="0" algn="ctr">
                <a:lnSpc>
                  <a:spcPct val="120000"/>
                </a:lnSpc>
                <a:defRPr sz="3200">
                  <a:solidFill>
                    <a:srgbClr val="FFFFFF"/>
                  </a:solidFill>
                </a:defRPr>
              </a:pPr>
              <a:endParaRPr sz="10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859" name="Shape 859"/>
            <p:cNvSpPr/>
            <p:nvPr/>
          </p:nvSpPr>
          <p:spPr>
            <a:xfrm>
              <a:off x="249335" y="2745046"/>
              <a:ext cx="2110979" cy="1681957"/>
            </a:xfrm>
            <a:custGeom>
              <a:avLst/>
              <a:gdLst/>
              <a:ahLst/>
              <a:cxnLst>
                <a:cxn ang="0">
                  <a:pos x="wd2" y="hd2"/>
                </a:cxn>
                <a:cxn ang="5400000">
                  <a:pos x="wd2" y="hd2"/>
                </a:cxn>
                <a:cxn ang="10800000">
                  <a:pos x="wd2" y="hd2"/>
                </a:cxn>
                <a:cxn ang="16200000">
                  <a:pos x="wd2" y="hd2"/>
                </a:cxn>
              </a:cxnLst>
              <a:rect l="0" t="0" r="r" b="b"/>
              <a:pathLst>
                <a:path w="21600" h="21600" extrusionOk="0">
                  <a:moveTo>
                    <a:pt x="10676" y="0"/>
                  </a:moveTo>
                  <a:lnTo>
                    <a:pt x="8175" y="2900"/>
                  </a:lnTo>
                  <a:lnTo>
                    <a:pt x="0" y="2900"/>
                  </a:lnTo>
                  <a:lnTo>
                    <a:pt x="0" y="21600"/>
                  </a:lnTo>
                  <a:lnTo>
                    <a:pt x="21600" y="21600"/>
                  </a:lnTo>
                  <a:lnTo>
                    <a:pt x="21600" y="2900"/>
                  </a:lnTo>
                  <a:lnTo>
                    <a:pt x="13182" y="2900"/>
                  </a:lnTo>
                  <a:lnTo>
                    <a:pt x="10676" y="0"/>
                  </a:lnTo>
                  <a:close/>
                </a:path>
              </a:pathLst>
            </a:custGeom>
            <a:solidFill>
              <a:schemeClr val="accent3"/>
            </a:solidFill>
            <a:ln w="12700" cap="flat">
              <a:noFill/>
              <a:miter lim="400000"/>
            </a:ln>
            <a:effectLst/>
          </p:spPr>
          <p:txBody>
            <a:bodyPr wrap="square" lIns="0" tIns="0" rIns="0" bIns="0" numCol="1" anchor="ctr">
              <a:noAutofit/>
            </a:bodyPr>
            <a:lstStyle/>
            <a:p>
              <a:pPr lvl="0" algn="ctr">
                <a:lnSpc>
                  <a:spcPct val="120000"/>
                </a:lnSpc>
                <a:defRPr sz="3200">
                  <a:solidFill>
                    <a:srgbClr val="FFFFFF"/>
                  </a:solidFill>
                </a:defRPr>
              </a:pPr>
              <a:endParaRPr sz="10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860" name="Shape 860"/>
            <p:cNvSpPr/>
            <p:nvPr/>
          </p:nvSpPr>
          <p:spPr>
            <a:xfrm>
              <a:off x="249335" y="3933026"/>
              <a:ext cx="2110979" cy="1525589"/>
            </a:xfrm>
            <a:custGeom>
              <a:avLst/>
              <a:gdLst/>
              <a:ahLst/>
              <a:cxnLst>
                <a:cxn ang="0">
                  <a:pos x="wd2" y="hd2"/>
                </a:cxn>
                <a:cxn ang="5400000">
                  <a:pos x="wd2" y="hd2"/>
                </a:cxn>
                <a:cxn ang="10800000">
                  <a:pos x="wd2" y="hd2"/>
                </a:cxn>
                <a:cxn ang="16200000">
                  <a:pos x="wd2" y="hd2"/>
                </a:cxn>
              </a:cxnLst>
              <a:rect l="0" t="0" r="r" b="b"/>
              <a:pathLst>
                <a:path w="21600" h="21600" extrusionOk="0">
                  <a:moveTo>
                    <a:pt x="10676" y="0"/>
                  </a:moveTo>
                  <a:lnTo>
                    <a:pt x="8175" y="3197"/>
                  </a:lnTo>
                  <a:lnTo>
                    <a:pt x="0" y="3197"/>
                  </a:lnTo>
                  <a:lnTo>
                    <a:pt x="0" y="21600"/>
                  </a:lnTo>
                  <a:lnTo>
                    <a:pt x="21600" y="21600"/>
                  </a:lnTo>
                  <a:lnTo>
                    <a:pt x="21600" y="3197"/>
                  </a:lnTo>
                  <a:lnTo>
                    <a:pt x="13182" y="3197"/>
                  </a:lnTo>
                  <a:lnTo>
                    <a:pt x="10676" y="0"/>
                  </a:lnTo>
                  <a:close/>
                </a:path>
              </a:pathLst>
            </a:custGeom>
            <a:solidFill>
              <a:schemeClr val="accent4"/>
            </a:solidFill>
            <a:ln w="12700" cap="flat">
              <a:noFill/>
              <a:miter lim="400000"/>
            </a:ln>
            <a:effectLst/>
          </p:spPr>
          <p:txBody>
            <a:bodyPr wrap="square" lIns="0" tIns="0" rIns="0" bIns="0" numCol="1" anchor="ctr">
              <a:noAutofit/>
            </a:bodyPr>
            <a:lstStyle/>
            <a:p>
              <a:pPr lvl="0" algn="ctr">
                <a:lnSpc>
                  <a:spcPct val="120000"/>
                </a:lnSpc>
                <a:defRPr sz="3200">
                  <a:solidFill>
                    <a:srgbClr val="FFFFFF"/>
                  </a:solidFill>
                </a:defRPr>
              </a:pPr>
              <a:endParaRPr sz="10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861" name="Shape 861"/>
            <p:cNvSpPr/>
            <p:nvPr/>
          </p:nvSpPr>
          <p:spPr>
            <a:xfrm>
              <a:off x="497932" y="701761"/>
              <a:ext cx="1615368" cy="58142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a:defRPr sz="7000">
                  <a:solidFill>
                    <a:srgbClr val="F9FAFC"/>
                  </a:solidFill>
                  <a:latin typeface="FontAwesome"/>
                  <a:ea typeface="FontAwesome"/>
                  <a:cs typeface="FontAwesome"/>
                  <a:sym typeface="FontAwesome"/>
                </a:defRPr>
              </a:lvl1pPr>
            </a:lstStyle>
            <a:p>
              <a:pPr lvl="0" algn="ctr">
                <a:lnSpc>
                  <a:spcPct val="120000"/>
                </a:lnSpc>
                <a:defRPr sz="1800">
                  <a:solidFill>
                    <a:srgbClr val="000000"/>
                  </a:solidFill>
                </a:defRPr>
              </a:pPr>
              <a:r>
                <a:rPr lang="zh-CN" altLang="en-US" sz="1000" dirty="0">
                  <a:solidFill>
                    <a:schemeClr val="bg1"/>
                  </a:solidFill>
                  <a:latin typeface="Arial" panose="020B0604020202020204" pitchFamily="34" charset="0"/>
                  <a:ea typeface="微软雅黑" panose="020B0503020204020204" pitchFamily="34" charset="-122"/>
                  <a:sym typeface="Arial" panose="020B0604020202020204" pitchFamily="34" charset="0"/>
                </a:rPr>
                <a:t>文字内容</a:t>
              </a:r>
              <a:endParaRPr sz="10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862" name="Shape 862"/>
            <p:cNvSpPr/>
            <p:nvPr/>
          </p:nvSpPr>
          <p:spPr>
            <a:xfrm>
              <a:off x="1047526" y="2021732"/>
              <a:ext cx="444225" cy="58142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a:defRPr>
                  <a:solidFill>
                    <a:srgbClr val="F9FAFC"/>
                  </a:solidFill>
                  <a:latin typeface="STIXGeneral-Bold"/>
                  <a:ea typeface="STIXGeneral-Bold"/>
                  <a:cs typeface="STIXGeneral-Bold"/>
                  <a:sym typeface="STIXGeneral-Bold"/>
                </a:defRPr>
              </a:lvl1pPr>
            </a:lstStyle>
            <a:p>
              <a:pPr lvl="0" algn="ctr">
                <a:lnSpc>
                  <a:spcPct val="120000"/>
                </a:lnSpc>
                <a:defRPr sz="1800">
                  <a:solidFill>
                    <a:srgbClr val="000000"/>
                  </a:solidFill>
                </a:defRPr>
              </a:pPr>
              <a:r>
                <a:rPr sz="1000" dirty="0">
                  <a:solidFill>
                    <a:schemeClr val="bg1"/>
                  </a:solidFill>
                  <a:latin typeface="Arial" panose="020B0604020202020204" pitchFamily="34" charset="0"/>
                  <a:ea typeface="微软雅黑" panose="020B0503020204020204" pitchFamily="34" charset="-122"/>
                  <a:sym typeface="Arial" panose="020B0604020202020204" pitchFamily="34" charset="0"/>
                </a:rPr>
                <a:t>01</a:t>
              </a:r>
            </a:p>
          </p:txBody>
        </p:sp>
        <p:sp>
          <p:nvSpPr>
            <p:cNvPr id="863" name="Shape 863"/>
            <p:cNvSpPr/>
            <p:nvPr/>
          </p:nvSpPr>
          <p:spPr>
            <a:xfrm>
              <a:off x="1047526" y="3279993"/>
              <a:ext cx="444225" cy="58142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a:defRPr>
                  <a:solidFill>
                    <a:srgbClr val="F9FAFC"/>
                  </a:solidFill>
                  <a:latin typeface="STIXGeneral-Bold"/>
                  <a:ea typeface="STIXGeneral-Bold"/>
                  <a:cs typeface="STIXGeneral-Bold"/>
                  <a:sym typeface="STIXGeneral-Bold"/>
                </a:defRPr>
              </a:lvl1pPr>
            </a:lstStyle>
            <a:p>
              <a:pPr lvl="0" algn="ctr">
                <a:lnSpc>
                  <a:spcPct val="120000"/>
                </a:lnSpc>
                <a:defRPr sz="1800">
                  <a:solidFill>
                    <a:srgbClr val="000000"/>
                  </a:solidFill>
                </a:defRPr>
              </a:pPr>
              <a:r>
                <a:rPr sz="1000" dirty="0">
                  <a:solidFill>
                    <a:schemeClr val="bg1"/>
                  </a:solidFill>
                  <a:latin typeface="Arial" panose="020B0604020202020204" pitchFamily="34" charset="0"/>
                  <a:ea typeface="微软雅黑" panose="020B0503020204020204" pitchFamily="34" charset="-122"/>
                  <a:sym typeface="Arial" panose="020B0604020202020204" pitchFamily="34" charset="0"/>
                </a:rPr>
                <a:t>02</a:t>
              </a:r>
            </a:p>
          </p:txBody>
        </p:sp>
        <p:sp>
          <p:nvSpPr>
            <p:cNvPr id="864" name="Shape 864"/>
            <p:cNvSpPr/>
            <p:nvPr/>
          </p:nvSpPr>
          <p:spPr>
            <a:xfrm>
              <a:off x="1047526" y="4538253"/>
              <a:ext cx="444225" cy="58142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a:defRPr>
                  <a:solidFill>
                    <a:srgbClr val="F9FAFC"/>
                  </a:solidFill>
                  <a:latin typeface="STIXGeneral-Bold"/>
                  <a:ea typeface="STIXGeneral-Bold"/>
                  <a:cs typeface="STIXGeneral-Bold"/>
                  <a:sym typeface="STIXGeneral-Bold"/>
                </a:defRPr>
              </a:lvl1pPr>
            </a:lstStyle>
            <a:p>
              <a:pPr lvl="0" algn="ctr">
                <a:lnSpc>
                  <a:spcPct val="120000"/>
                </a:lnSpc>
                <a:defRPr sz="1800">
                  <a:solidFill>
                    <a:srgbClr val="000000"/>
                  </a:solidFill>
                </a:defRPr>
              </a:pPr>
              <a:r>
                <a:rPr sz="1000" dirty="0">
                  <a:solidFill>
                    <a:schemeClr val="bg1"/>
                  </a:solidFill>
                  <a:latin typeface="Arial" panose="020B0604020202020204" pitchFamily="34" charset="0"/>
                  <a:ea typeface="微软雅黑" panose="020B0503020204020204" pitchFamily="34" charset="-122"/>
                  <a:sym typeface="Arial" panose="020B0604020202020204" pitchFamily="34" charset="0"/>
                </a:rPr>
                <a:t>03</a:t>
              </a:r>
            </a:p>
          </p:txBody>
        </p:sp>
      </p:grpSp>
      <p:grpSp>
        <p:nvGrpSpPr>
          <p:cNvPr id="5" name="Group 868"/>
          <p:cNvGrpSpPr/>
          <p:nvPr/>
        </p:nvGrpSpPr>
        <p:grpSpPr>
          <a:xfrm>
            <a:off x="1098083" y="1918779"/>
            <a:ext cx="5726967" cy="510382"/>
            <a:chOff x="0" y="-70220"/>
            <a:chExt cx="19498693" cy="1607221"/>
          </a:xfrm>
        </p:grpSpPr>
        <p:sp>
          <p:nvSpPr>
            <p:cNvPr id="866" name="Shape 866"/>
            <p:cNvSpPr/>
            <p:nvPr/>
          </p:nvSpPr>
          <p:spPr>
            <a:xfrm>
              <a:off x="5280" y="-70220"/>
              <a:ext cx="4748144" cy="81398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lgn="l" defTabSz="817244">
                <a:defRPr sz="2970">
                  <a:solidFill>
                    <a:srgbClr val="4A5E6C"/>
                  </a:solidFill>
                  <a:latin typeface="STIXGeneral-Bold"/>
                  <a:ea typeface="STIXGeneral-Bold"/>
                  <a:cs typeface="STIXGeneral-Bold"/>
                  <a:sym typeface="STIXGeneral-Bold"/>
                </a:defRPr>
              </a:lvl1pPr>
            </a:lstStyle>
            <a:p>
              <a:pPr lvl="0">
                <a:lnSpc>
                  <a:spcPct val="120000"/>
                </a:lnSpc>
                <a:defRPr sz="1800">
                  <a:solidFill>
                    <a:srgbClr val="000000"/>
                  </a:solidFill>
                </a:defRPr>
              </a:pPr>
              <a:r>
                <a:rPr lang="zh-CN" altLang="en-US" sz="1400" b="1"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文字内容</a:t>
              </a:r>
              <a:endParaRPr sz="1400" b="1"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867" name="Shape 867"/>
            <p:cNvSpPr/>
            <p:nvPr/>
          </p:nvSpPr>
          <p:spPr>
            <a:xfrm>
              <a:off x="0" y="955579"/>
              <a:ext cx="19498693" cy="58142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lgn="l">
                <a:defRPr sz="2400">
                  <a:solidFill>
                    <a:srgbClr val="828589"/>
                  </a:solidFill>
                  <a:latin typeface="STIXGeneral-Regular"/>
                  <a:ea typeface="STIXGeneral-Regular"/>
                  <a:cs typeface="STIXGeneral-Regular"/>
                  <a:sym typeface="STIXGeneral-Regular"/>
                </a:defRPr>
              </a:lvl1pPr>
            </a:lstStyle>
            <a:p>
              <a:pPr algn="just">
                <a:lnSpc>
                  <a:spcPct val="120000"/>
                </a:lnSpc>
                <a:defRPr sz="1800">
                  <a:solidFill>
                    <a:srgbClr val="000000"/>
                  </a:solidFill>
                </a:defRPr>
              </a:pPr>
              <a:r>
                <a:rPr lang="zh-CN" altLang="en-US" sz="10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请替换文字内容，点击添加相关标题文字，修改文字内容</a:t>
              </a:r>
              <a:endParaRPr lang="zh-CN" altLang="en-US" sz="8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 name="Group 871"/>
          <p:cNvGrpSpPr/>
          <p:nvPr/>
        </p:nvGrpSpPr>
        <p:grpSpPr>
          <a:xfrm>
            <a:off x="1097584" y="2709323"/>
            <a:ext cx="3594487" cy="510383"/>
            <a:chOff x="-1704" y="-70220"/>
            <a:chExt cx="12238204" cy="1607224"/>
          </a:xfrm>
        </p:grpSpPr>
        <p:sp>
          <p:nvSpPr>
            <p:cNvPr id="869" name="Shape 869"/>
            <p:cNvSpPr/>
            <p:nvPr/>
          </p:nvSpPr>
          <p:spPr>
            <a:xfrm>
              <a:off x="-1704" y="-70220"/>
              <a:ext cx="4748144" cy="81398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lgn="l" defTabSz="817244">
                <a:defRPr sz="2970">
                  <a:solidFill>
                    <a:srgbClr val="3A9A87"/>
                  </a:solidFill>
                  <a:latin typeface="STIXGeneral-Bold"/>
                  <a:ea typeface="STIXGeneral-Bold"/>
                  <a:cs typeface="STIXGeneral-Bold"/>
                  <a:sym typeface="STIXGeneral-Bold"/>
                </a:defRPr>
              </a:lvl1pPr>
            </a:lstStyle>
            <a:p>
              <a:pPr>
                <a:lnSpc>
                  <a:spcPct val="120000"/>
                </a:lnSpc>
                <a:defRPr sz="1800">
                  <a:solidFill>
                    <a:srgbClr val="000000"/>
                  </a:solidFill>
                </a:defRPr>
              </a:pPr>
              <a:r>
                <a:rPr lang="zh-CN" altLang="en-US" sz="1400" b="1"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文字内容</a:t>
              </a:r>
              <a:endParaRPr sz="1400" b="1"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870" name="Shape 870"/>
            <p:cNvSpPr/>
            <p:nvPr/>
          </p:nvSpPr>
          <p:spPr>
            <a:xfrm>
              <a:off x="1" y="955582"/>
              <a:ext cx="12236499" cy="58142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lgn="l">
                <a:defRPr sz="2400">
                  <a:solidFill>
                    <a:srgbClr val="828589"/>
                  </a:solidFill>
                  <a:latin typeface="STIXGeneral-Regular"/>
                  <a:ea typeface="STIXGeneral-Regular"/>
                  <a:cs typeface="STIXGeneral-Regular"/>
                  <a:sym typeface="STIXGeneral-Regular"/>
                </a:defRPr>
              </a:lvl1pPr>
            </a:lstStyle>
            <a:p>
              <a:pPr algn="just">
                <a:lnSpc>
                  <a:spcPct val="120000"/>
                </a:lnSpc>
                <a:defRPr sz="1800">
                  <a:solidFill>
                    <a:srgbClr val="000000"/>
                  </a:solidFill>
                </a:defRPr>
              </a:pPr>
              <a:r>
                <a:rPr lang="zh-CN" altLang="en-US" sz="10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请替换文字内容，点击添加相关标题文字，修改文字内容</a:t>
              </a:r>
              <a:endParaRPr lang="zh-CN" altLang="en-US" sz="8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7" name="Group 874"/>
          <p:cNvGrpSpPr/>
          <p:nvPr/>
        </p:nvGrpSpPr>
        <p:grpSpPr>
          <a:xfrm>
            <a:off x="1097583" y="3510018"/>
            <a:ext cx="3330006" cy="510385"/>
            <a:chOff x="-1704" y="-70220"/>
            <a:chExt cx="11337721" cy="1607225"/>
          </a:xfrm>
        </p:grpSpPr>
        <p:sp>
          <p:nvSpPr>
            <p:cNvPr id="872" name="Shape 872"/>
            <p:cNvSpPr/>
            <p:nvPr/>
          </p:nvSpPr>
          <p:spPr>
            <a:xfrm>
              <a:off x="-1704" y="-70220"/>
              <a:ext cx="4748144" cy="81398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lgn="l" defTabSz="817244">
                <a:defRPr sz="2970">
                  <a:solidFill>
                    <a:srgbClr val="809D2C"/>
                  </a:solidFill>
                  <a:latin typeface="STIXGeneral-Bold"/>
                  <a:ea typeface="STIXGeneral-Bold"/>
                  <a:cs typeface="STIXGeneral-Bold"/>
                  <a:sym typeface="STIXGeneral-Bold"/>
                </a:defRPr>
              </a:lvl1pPr>
            </a:lstStyle>
            <a:p>
              <a:pPr>
                <a:lnSpc>
                  <a:spcPct val="120000"/>
                </a:lnSpc>
                <a:defRPr sz="1800">
                  <a:solidFill>
                    <a:srgbClr val="000000"/>
                  </a:solidFill>
                </a:defRPr>
              </a:pPr>
              <a:r>
                <a:rPr lang="zh-CN" altLang="en-US" sz="1400" b="1"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文字内容</a:t>
              </a:r>
              <a:endParaRPr sz="1400" b="1"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873" name="Shape 873"/>
            <p:cNvSpPr/>
            <p:nvPr/>
          </p:nvSpPr>
          <p:spPr>
            <a:xfrm>
              <a:off x="-2" y="955585"/>
              <a:ext cx="11336019" cy="58142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lgn="l">
                <a:defRPr sz="2400">
                  <a:solidFill>
                    <a:srgbClr val="828589"/>
                  </a:solidFill>
                  <a:latin typeface="STIXGeneral-Regular"/>
                  <a:ea typeface="STIXGeneral-Regular"/>
                  <a:cs typeface="STIXGeneral-Regular"/>
                  <a:sym typeface="STIXGeneral-Regular"/>
                </a:defRPr>
              </a:lvl1pPr>
            </a:lstStyle>
            <a:p>
              <a:pPr algn="just">
                <a:lnSpc>
                  <a:spcPct val="120000"/>
                </a:lnSpc>
                <a:defRPr sz="1800">
                  <a:solidFill>
                    <a:srgbClr val="000000"/>
                  </a:solidFill>
                </a:defRPr>
              </a:pPr>
              <a:r>
                <a:rPr lang="zh-CN" altLang="en-US" sz="10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请替换文字内容，点击添加相关标题文字，修改文字内容</a:t>
              </a:r>
              <a:endParaRPr lang="zh-CN" altLang="en-US" sz="8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grpSp>
    </p:spTree>
    <p:extLst>
      <p:ext uri="{BB962C8B-B14F-4D97-AF65-F5344CB8AC3E}">
        <p14:creationId xmlns:p14="http://schemas.microsoft.com/office/powerpoint/2010/main" val="59522752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iterate>
                                    <p:tmAbs val="0"/>
                                  </p:iterate>
                                  <p:childTnLst>
                                    <p:set>
                                      <p:cBhvr>
                                        <p:cTn id="6" fill="hold"/>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
                                          </p:val>
                                        </p:tav>
                                        <p:tav tm="100000">
                                          <p:val>
                                            <p:strVal val="#ppt_x"/>
                                          </p:val>
                                        </p:tav>
                                      </p:tavLst>
                                    </p:anim>
                                    <p:anim calcmode="lin" valueType="num">
                                      <p:cBhvr>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8" fill="hold" grpId="0" nodeType="withEffect">
                                  <p:stCondLst>
                                    <p:cond delay="0"/>
                                  </p:stCondLst>
                                  <p:iterate>
                                    <p:tmAbs val="0"/>
                                  </p:iterate>
                                  <p:childTnLst>
                                    <p:set>
                                      <p:cBhvr>
                                        <p:cTn id="10" fill="hold"/>
                                        <p:tgtEl>
                                          <p:spTgt spid="5"/>
                                        </p:tgtEl>
                                        <p:attrNameLst>
                                          <p:attrName>style.visibility</p:attrName>
                                        </p:attrNameLst>
                                      </p:cBhvr>
                                      <p:to>
                                        <p:strVal val="visible"/>
                                      </p:to>
                                    </p:set>
                                    <p:anim calcmode="lin" valueType="num">
                                      <p:cBhvr>
                                        <p:cTn id="11" dur="1000" fill="hold"/>
                                        <p:tgtEl>
                                          <p:spTgt spid="5"/>
                                        </p:tgtEl>
                                        <p:attrNameLst>
                                          <p:attrName>ppt_x</p:attrName>
                                        </p:attrNameLst>
                                      </p:cBhvr>
                                      <p:tavLst>
                                        <p:tav tm="0">
                                          <p:val>
                                            <p:strVal val="0-#ppt_w/2"/>
                                          </p:val>
                                        </p:tav>
                                        <p:tav tm="100000">
                                          <p:val>
                                            <p:strVal val="#ppt_x"/>
                                          </p:val>
                                        </p:tav>
                                      </p:tavLst>
                                    </p:anim>
                                    <p:anim calcmode="lin" valueType="num">
                                      <p:cBhvr>
                                        <p:cTn id="12" dur="10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4" fill="hold" grpId="0" nodeType="afterEffect">
                                  <p:stCondLst>
                                    <p:cond delay="0"/>
                                  </p:stCondLst>
                                  <p:iterate>
                                    <p:tmAbs val="0"/>
                                  </p:iterate>
                                  <p:childTnLst>
                                    <p:set>
                                      <p:cBhvr>
                                        <p:cTn id="15" fill="hold"/>
                                        <p:tgtEl>
                                          <p:spTgt spid="3"/>
                                        </p:tgtEl>
                                        <p:attrNameLst>
                                          <p:attrName>style.visibility</p:attrName>
                                        </p:attrNameLst>
                                      </p:cBhvr>
                                      <p:to>
                                        <p:strVal val="visible"/>
                                      </p:to>
                                    </p:se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1+#ppt_h/2"/>
                                          </p:val>
                                        </p:tav>
                                        <p:tav tm="100000">
                                          <p:val>
                                            <p:strVal val="#ppt_y"/>
                                          </p:val>
                                        </p:tav>
                                      </p:tavLst>
                                    </p:anim>
                                  </p:childTnLst>
                                </p:cTn>
                              </p:par>
                              <p:par>
                                <p:cTn id="18" presetID="2" presetClass="entr" presetSubtype="8" fill="hold" grpId="0" nodeType="withEffect">
                                  <p:stCondLst>
                                    <p:cond delay="0"/>
                                  </p:stCondLst>
                                  <p:iterate>
                                    <p:tmAbs val="0"/>
                                  </p:iterate>
                                  <p:childTnLst>
                                    <p:set>
                                      <p:cBhvr>
                                        <p:cTn id="19" fill="hold"/>
                                        <p:tgtEl>
                                          <p:spTgt spid="6"/>
                                        </p:tgtEl>
                                        <p:attrNameLst>
                                          <p:attrName>style.visibility</p:attrName>
                                        </p:attrNameLst>
                                      </p:cBhvr>
                                      <p:to>
                                        <p:strVal val="visible"/>
                                      </p:to>
                                    </p:set>
                                    <p:anim calcmode="lin" valueType="num">
                                      <p:cBhvr>
                                        <p:cTn id="20" dur="1000" fill="hold"/>
                                        <p:tgtEl>
                                          <p:spTgt spid="6"/>
                                        </p:tgtEl>
                                        <p:attrNameLst>
                                          <p:attrName>ppt_x</p:attrName>
                                        </p:attrNameLst>
                                      </p:cBhvr>
                                      <p:tavLst>
                                        <p:tav tm="0">
                                          <p:val>
                                            <p:strVal val="0-#ppt_w/2"/>
                                          </p:val>
                                        </p:tav>
                                        <p:tav tm="100000">
                                          <p:val>
                                            <p:strVal val="#ppt_x"/>
                                          </p:val>
                                        </p:tav>
                                      </p:tavLst>
                                    </p:anim>
                                    <p:anim calcmode="lin" valueType="num">
                                      <p:cBhvr>
                                        <p:cTn id="21" dur="1000" fill="hold"/>
                                        <p:tgtEl>
                                          <p:spTgt spid="6"/>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 presetClass="entr" presetSubtype="4" fill="hold" grpId="0" nodeType="afterEffect">
                                  <p:stCondLst>
                                    <p:cond delay="0"/>
                                  </p:stCondLst>
                                  <p:iterate>
                                    <p:tmAbs val="0"/>
                                  </p:iterate>
                                  <p:childTnLst>
                                    <p:set>
                                      <p:cBhvr>
                                        <p:cTn id="24" fill="hold"/>
                                        <p:tgtEl>
                                          <p:spTgt spid="4"/>
                                        </p:tgtEl>
                                        <p:attrNameLst>
                                          <p:attrName>style.visibility</p:attrName>
                                        </p:attrNameLst>
                                      </p:cBhvr>
                                      <p:to>
                                        <p:strVal val="visible"/>
                                      </p:to>
                                    </p:se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1+#ppt_h/2"/>
                                          </p:val>
                                        </p:tav>
                                        <p:tav tm="100000">
                                          <p:val>
                                            <p:strVal val="#ppt_y"/>
                                          </p:val>
                                        </p:tav>
                                      </p:tavLst>
                                    </p:anim>
                                  </p:childTnLst>
                                </p:cTn>
                              </p:par>
                              <p:par>
                                <p:cTn id="27" presetID="2" presetClass="entr" presetSubtype="8" fill="hold" grpId="0" nodeType="withEffect">
                                  <p:stCondLst>
                                    <p:cond delay="0"/>
                                  </p:stCondLst>
                                  <p:iterate>
                                    <p:tmAbs val="0"/>
                                  </p:iterate>
                                  <p:childTnLst>
                                    <p:set>
                                      <p:cBhvr>
                                        <p:cTn id="28" fill="hold"/>
                                        <p:tgtEl>
                                          <p:spTgt spid="7"/>
                                        </p:tgtEl>
                                        <p:attrNameLst>
                                          <p:attrName>style.visibility</p:attrName>
                                        </p:attrNameLst>
                                      </p:cBhvr>
                                      <p:to>
                                        <p:strVal val="visible"/>
                                      </p:to>
                                    </p:set>
                                    <p:anim calcmode="lin" valueType="num">
                                      <p:cBhvr>
                                        <p:cTn id="29" dur="1000" fill="hold"/>
                                        <p:tgtEl>
                                          <p:spTgt spid="7"/>
                                        </p:tgtEl>
                                        <p:attrNameLst>
                                          <p:attrName>ppt_x</p:attrName>
                                        </p:attrNameLst>
                                      </p:cBhvr>
                                      <p:tavLst>
                                        <p:tav tm="0">
                                          <p:val>
                                            <p:strVal val="0-#ppt_w/2"/>
                                          </p:val>
                                        </p:tav>
                                        <p:tav tm="100000">
                                          <p:val>
                                            <p:strVal val="#ppt_x"/>
                                          </p:val>
                                        </p:tav>
                                      </p:tavLst>
                                    </p:anim>
                                    <p:anim calcmode="lin" valueType="num">
                                      <p:cBhvr>
                                        <p:cTn id="30"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dvAuto="0"/>
      <p:bldP spid="3" grpId="0" advAuto="0"/>
      <p:bldP spid="4" grpId="0" advAuto="0"/>
      <p:bldP spid="5" grpId="0" advAuto="0"/>
      <p:bldP spid="6" grpId="0" advAuto="0"/>
      <p:bldP spid="7" grpId="0"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6B812635-DE4D-4A96-8B62-F03EDFFA2138}"/>
              </a:ext>
            </a:extLst>
          </p:cNvPr>
          <p:cNvPicPr>
            <a:picLocks noChangeAspect="1"/>
          </p:cNvPicPr>
          <p:nvPr/>
        </p:nvPicPr>
        <p:blipFill rotWithShape="1">
          <a:blip r:embed="rId5">
            <a:extLst>
              <a:ext uri="{28A0092B-C50C-407E-A947-70E740481C1C}">
                <a14:useLocalDpi xmlns:a14="http://schemas.microsoft.com/office/drawing/2010/main" val="0"/>
              </a:ext>
            </a:extLst>
          </a:blip>
          <a:srcRect l="25182" b="18798"/>
          <a:stretch/>
        </p:blipFill>
        <p:spPr>
          <a:xfrm>
            <a:off x="5003178" y="1519919"/>
            <a:ext cx="4140821" cy="3625169"/>
          </a:xfrm>
          <a:prstGeom prst="rect">
            <a:avLst/>
          </a:prstGeom>
        </p:spPr>
      </p:pic>
      <p:sp>
        <p:nvSpPr>
          <p:cNvPr id="7" name="矩形 6"/>
          <p:cNvSpPr/>
          <p:nvPr/>
        </p:nvSpPr>
        <p:spPr>
          <a:xfrm>
            <a:off x="2118164" y="2528928"/>
            <a:ext cx="4120426" cy="484107"/>
          </a:xfrm>
          <a:prstGeom prst="rect">
            <a:avLst/>
          </a:prstGeom>
        </p:spPr>
        <p:txBody>
          <a:bodyPr wrap="square">
            <a:spAutoFit/>
          </a:bodyPr>
          <a:lstStyle/>
          <a:p>
            <a:pPr>
              <a:lnSpc>
                <a:spcPct val="150000"/>
              </a:lnSpc>
            </a:pPr>
            <a:r>
              <a:rPr lang="zh-CN" altLang="en-US" sz="900" spc="225" dirty="0">
                <a:solidFill>
                  <a:schemeClr val="tx1">
                    <a:lumMod val="50000"/>
                    <a:lumOff val="50000"/>
                  </a:schemeClr>
                </a:solidFill>
                <a:latin typeface="微软雅黑" pitchFamily="34" charset="-122"/>
                <a:ea typeface="微软雅黑" pitchFamily="34" charset="-122"/>
              </a:rPr>
              <a:t>点击输入简要文字内容，文字内容需概括精炼，不用多余的文字修饰，言简意赅的说明该项内容</a:t>
            </a:r>
            <a:endParaRPr lang="zh-CN" altLang="en-US" sz="1400" dirty="0">
              <a:solidFill>
                <a:schemeClr val="tx1">
                  <a:lumMod val="50000"/>
                  <a:lumOff val="50000"/>
                </a:schemeClr>
              </a:solidFill>
              <a:latin typeface="微软雅黑" pitchFamily="34" charset="-122"/>
              <a:ea typeface="微软雅黑" pitchFamily="34" charset="-122"/>
            </a:endParaRPr>
          </a:p>
        </p:txBody>
      </p:sp>
      <p:sp>
        <p:nvSpPr>
          <p:cNvPr id="9" name="MH_Entry_1">
            <a:hlinkClick r:id="" action="ppaction://noaction"/>
            <a:extLst>
              <a:ext uri="{FF2B5EF4-FFF2-40B4-BE49-F238E27FC236}">
                <a16:creationId xmlns:a16="http://schemas.microsoft.com/office/drawing/2014/main" xmlns="" id="{F8B766E9-E916-44B7-B07D-8FE552C86D69}"/>
              </a:ext>
            </a:extLst>
          </p:cNvPr>
          <p:cNvSpPr txBox="1"/>
          <p:nvPr>
            <p:custDataLst>
              <p:tags r:id="rId1"/>
            </p:custDataLst>
          </p:nvPr>
        </p:nvSpPr>
        <p:spPr>
          <a:xfrm>
            <a:off x="2262180" y="1954394"/>
            <a:ext cx="2080022" cy="276529"/>
          </a:xfrm>
          <a:custGeom>
            <a:avLst/>
            <a:gdLst>
              <a:gd name="connsiteX0" fmla="*/ 0 w 2773194"/>
              <a:gd name="connsiteY0" fmla="*/ 0 h 253350"/>
              <a:gd name="connsiteX1" fmla="*/ 2508325 w 2773194"/>
              <a:gd name="connsiteY1" fmla="*/ 0 h 253350"/>
              <a:gd name="connsiteX2" fmla="*/ 2773194 w 2773194"/>
              <a:gd name="connsiteY2" fmla="*/ 253350 h 253350"/>
              <a:gd name="connsiteX3" fmla="*/ 0 w 2773194"/>
              <a:gd name="connsiteY3" fmla="*/ 253350 h 253350"/>
            </a:gdLst>
            <a:ahLst/>
            <a:cxnLst>
              <a:cxn ang="0">
                <a:pos x="connsiteX0" y="connsiteY0"/>
              </a:cxn>
              <a:cxn ang="0">
                <a:pos x="connsiteX1" y="connsiteY1"/>
              </a:cxn>
              <a:cxn ang="0">
                <a:pos x="connsiteX2" y="connsiteY2"/>
              </a:cxn>
              <a:cxn ang="0">
                <a:pos x="connsiteX3" y="connsiteY3"/>
              </a:cxn>
            </a:cxnLst>
            <a:rect l="l" t="t" r="r" b="b"/>
            <a:pathLst>
              <a:path w="2773194" h="253350">
                <a:moveTo>
                  <a:pt x="0" y="0"/>
                </a:moveTo>
                <a:lnTo>
                  <a:pt x="2508325" y="0"/>
                </a:lnTo>
                <a:lnTo>
                  <a:pt x="2773194" y="253350"/>
                </a:lnTo>
                <a:lnTo>
                  <a:pt x="0" y="253350"/>
                </a:lnTo>
                <a:close/>
              </a:path>
            </a:pathLst>
          </a:custGeom>
          <a:solidFill>
            <a:schemeClr val="accent1"/>
          </a:solidFill>
          <a:ln>
            <a:solidFill>
              <a:schemeClr val="accent1"/>
            </a:solidFill>
          </a:ln>
        </p:spPr>
        <p:txBody>
          <a:bodyPr wrap="square" lIns="54000" tIns="0" rIns="216000" bIns="0" anchor="ctr">
            <a:normAutofit/>
          </a:bodyPr>
          <a:lstStyle/>
          <a:p>
            <a:pPr lvl="0" algn="ctr"/>
            <a:r>
              <a:rPr lang="zh-CN" altLang="en-US" sz="1600" dirty="0">
                <a:solidFill>
                  <a:schemeClr val="bg1"/>
                </a:solidFill>
                <a:latin typeface="微软雅黑" pitchFamily="34" charset="-122"/>
                <a:ea typeface="微软雅黑" pitchFamily="34" charset="-122"/>
                <a:sym typeface="Arial" panose="020B0604020202020204" pitchFamily="34" charset="0"/>
              </a:rPr>
              <a:t>单击此处添加标题</a:t>
            </a:r>
            <a:endParaRPr lang="en-US" altLang="zh-CN" sz="1600" dirty="0">
              <a:solidFill>
                <a:schemeClr val="bg1"/>
              </a:solidFill>
              <a:latin typeface="微软雅黑" pitchFamily="34" charset="-122"/>
              <a:ea typeface="微软雅黑" pitchFamily="34" charset="-122"/>
              <a:sym typeface="Arial" panose="020B0604020202020204" pitchFamily="34" charset="0"/>
            </a:endParaRPr>
          </a:p>
        </p:txBody>
      </p:sp>
      <p:sp>
        <p:nvSpPr>
          <p:cNvPr id="10" name="MH_Number_1">
            <a:hlinkClick r:id="" action="ppaction://noaction"/>
            <a:extLst>
              <a:ext uri="{FF2B5EF4-FFF2-40B4-BE49-F238E27FC236}">
                <a16:creationId xmlns:a16="http://schemas.microsoft.com/office/drawing/2014/main" xmlns="" id="{9D1A5690-EC4D-4A78-B1E2-CEF648B1CDB4}"/>
              </a:ext>
            </a:extLst>
          </p:cNvPr>
          <p:cNvSpPr/>
          <p:nvPr>
            <p:custDataLst>
              <p:tags r:id="rId2"/>
            </p:custDataLst>
          </p:nvPr>
        </p:nvSpPr>
        <p:spPr>
          <a:xfrm>
            <a:off x="4323151" y="1846382"/>
            <a:ext cx="1120350" cy="384541"/>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9525" cap="sq">
            <a:solidFill>
              <a:schemeClr val="accent1"/>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4290" rIns="0" bIns="34290" numCol="1" spcCol="0" rtlCol="0" fromWordArt="0" anchor="ctr" anchorCtr="0" forceAA="0" compatLnSpc="1">
            <a:prstTxWarp prst="textNoShape">
              <a:avLst/>
            </a:prstTxWarp>
            <a:noAutofit/>
          </a:bodyPr>
          <a:lstStyle/>
          <a:p>
            <a:pPr lvl="0" algn="ctr">
              <a:spcBef>
                <a:spcPct val="0"/>
              </a:spcBef>
            </a:pPr>
            <a:r>
              <a:rPr lang="en-US" altLang="zh-CN" b="1" dirty="0">
                <a:solidFill>
                  <a:schemeClr val="accent1"/>
                </a:solidFill>
                <a:cs typeface="Times New Roman" panose="02020603050405020304" pitchFamily="18" charset="0"/>
              </a:rPr>
              <a:t>Part 4</a:t>
            </a:r>
            <a:endParaRPr lang="zh-CN" altLang="en-US" b="1" dirty="0">
              <a:solidFill>
                <a:schemeClr val="accent1"/>
              </a:solidFill>
              <a:cs typeface="Times New Roman" panose="02020603050405020304" pitchFamily="18" charset="0"/>
            </a:endParaRPr>
          </a:p>
        </p:txBody>
      </p:sp>
      <p:pic>
        <p:nvPicPr>
          <p:cNvPr id="6" name="图片 5">
            <a:extLst>
              <a:ext uri="{FF2B5EF4-FFF2-40B4-BE49-F238E27FC236}">
                <a16:creationId xmlns:a16="http://schemas.microsoft.com/office/drawing/2014/main" xmlns="" id="{5BEE565B-20E7-4301-977F-F0EEC52AA75A}"/>
              </a:ext>
            </a:extLst>
          </p:cNvPr>
          <p:cNvPicPr>
            <a:picLocks noChangeAspect="1"/>
          </p:cNvPicPr>
          <p:nvPr/>
        </p:nvPicPr>
        <p:blipFill rotWithShape="1">
          <a:blip r:embed="rId5">
            <a:extLst>
              <a:ext uri="{28A0092B-C50C-407E-A947-70E740481C1C}">
                <a14:useLocalDpi xmlns:a14="http://schemas.microsoft.com/office/drawing/2010/main" val="0"/>
              </a:ext>
            </a:extLst>
          </a:blip>
          <a:srcRect r="76065" b="18798"/>
          <a:stretch/>
        </p:blipFill>
        <p:spPr>
          <a:xfrm>
            <a:off x="185471" y="1519919"/>
            <a:ext cx="1324665" cy="3625169"/>
          </a:xfrm>
          <a:prstGeom prst="rect">
            <a:avLst/>
          </a:prstGeom>
        </p:spPr>
      </p:pic>
    </p:spTree>
    <p:extLst>
      <p:ext uri="{BB962C8B-B14F-4D97-AF65-F5344CB8AC3E}">
        <p14:creationId xmlns:p14="http://schemas.microsoft.com/office/powerpoint/2010/main" val="158990663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3"/>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par>
                          <p:cTn id="22" fill="hold">
                            <p:stCondLst>
                              <p:cond delay="1500"/>
                            </p:stCondLst>
                            <p:childTnLst>
                              <p:par>
                                <p:cTn id="23" presetID="39" presetClass="entr" presetSubtype="0" accel="10000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26" dur="5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27" dur="5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2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5"/>
          <p:cNvSpPr/>
          <p:nvPr/>
        </p:nvSpPr>
        <p:spPr>
          <a:xfrm flipH="1">
            <a:off x="3743908" y="1031354"/>
            <a:ext cx="1332148" cy="284693"/>
          </a:xfrm>
          <a:prstGeom prst="rect">
            <a:avLst/>
          </a:prstGeom>
          <a:solidFill>
            <a:schemeClr val="accent1"/>
          </a:solidFill>
          <a:ln w="9525">
            <a:noFill/>
          </a:ln>
        </p:spPr>
        <p:txBody>
          <a:bodyPr wrap="square" lIns="68580" tIns="34290" rIns="68580" bIns="34290" rtlCol="0" anchor="t">
            <a:spAutoFit/>
          </a:bodyPr>
          <a:lstStyle/>
          <a:p>
            <a:pPr lvl="0" algn="ctr"/>
            <a:r>
              <a:rPr lang="en-US" altLang="zh-CN" sz="1400" dirty="0">
                <a:solidFill>
                  <a:schemeClr val="bg1"/>
                </a:solidFill>
                <a:latin typeface="微软雅黑" panose="020B0503020204020204" charset="-122"/>
                <a:ea typeface="微软雅黑" panose="020B0503020204020204" charset="-122"/>
                <a:sym typeface="微软雅黑" panose="020B0503020204020204" charset="-122"/>
              </a:rPr>
              <a:t>CONTENTS</a:t>
            </a:r>
          </a:p>
        </p:txBody>
      </p:sp>
      <p:sp>
        <p:nvSpPr>
          <p:cNvPr id="5" name="TextBox 25"/>
          <p:cNvSpPr txBox="1"/>
          <p:nvPr/>
        </p:nvSpPr>
        <p:spPr>
          <a:xfrm flipH="1">
            <a:off x="3743908" y="1379783"/>
            <a:ext cx="1092968" cy="438582"/>
          </a:xfrm>
          <a:prstGeom prst="rect">
            <a:avLst/>
          </a:prstGeom>
          <a:noFill/>
        </p:spPr>
        <p:txBody>
          <a:bodyPr wrap="square" lIns="68580" tIns="34290" rIns="68580" bIns="34290" rtlCol="0">
            <a:spAutoFit/>
            <a:scene3d>
              <a:camera prst="orthographicFront"/>
              <a:lightRig rig="threePt" dir="t"/>
            </a:scene3d>
          </a:bodyPr>
          <a:lstStyle/>
          <a:p>
            <a:pPr lvl="0" algn="r" fontAlgn="base"/>
            <a:r>
              <a:rPr lang="zh-CN" altLang="en-US" sz="2400" b="1" noProof="1">
                <a:solidFill>
                  <a:schemeClr val="accent1"/>
                </a:solidFill>
                <a:latin typeface="微软雅黑" panose="020B0503020204020204" charset="-122"/>
                <a:ea typeface="微软雅黑" panose="020B0503020204020204" charset="-122"/>
                <a:sym typeface="微软雅黑" panose="020B0503020204020204" charset="-122"/>
              </a:rPr>
              <a:t>目 录 </a:t>
            </a:r>
          </a:p>
        </p:txBody>
      </p:sp>
      <p:sp>
        <p:nvSpPr>
          <p:cNvPr id="6" name="MH_Entry_1">
            <a:hlinkClick r:id="" action="ppaction://noaction"/>
          </p:cNvPr>
          <p:cNvSpPr txBox="1"/>
          <p:nvPr>
            <p:custDataLst>
              <p:tags r:id="rId1"/>
            </p:custDataLst>
          </p:nvPr>
        </p:nvSpPr>
        <p:spPr>
          <a:xfrm>
            <a:off x="874026" y="2527332"/>
            <a:ext cx="2080022" cy="276529"/>
          </a:xfrm>
          <a:custGeom>
            <a:avLst/>
            <a:gdLst>
              <a:gd name="connsiteX0" fmla="*/ 0 w 2773194"/>
              <a:gd name="connsiteY0" fmla="*/ 0 h 253350"/>
              <a:gd name="connsiteX1" fmla="*/ 2508325 w 2773194"/>
              <a:gd name="connsiteY1" fmla="*/ 0 h 253350"/>
              <a:gd name="connsiteX2" fmla="*/ 2773194 w 2773194"/>
              <a:gd name="connsiteY2" fmla="*/ 253350 h 253350"/>
              <a:gd name="connsiteX3" fmla="*/ 0 w 2773194"/>
              <a:gd name="connsiteY3" fmla="*/ 253350 h 253350"/>
            </a:gdLst>
            <a:ahLst/>
            <a:cxnLst>
              <a:cxn ang="0">
                <a:pos x="connsiteX0" y="connsiteY0"/>
              </a:cxn>
              <a:cxn ang="0">
                <a:pos x="connsiteX1" y="connsiteY1"/>
              </a:cxn>
              <a:cxn ang="0">
                <a:pos x="connsiteX2" y="connsiteY2"/>
              </a:cxn>
              <a:cxn ang="0">
                <a:pos x="connsiteX3" y="connsiteY3"/>
              </a:cxn>
            </a:cxnLst>
            <a:rect l="l" t="t" r="r" b="b"/>
            <a:pathLst>
              <a:path w="2773194" h="253350">
                <a:moveTo>
                  <a:pt x="0" y="0"/>
                </a:moveTo>
                <a:lnTo>
                  <a:pt x="2508325" y="0"/>
                </a:lnTo>
                <a:lnTo>
                  <a:pt x="2773194" y="253350"/>
                </a:lnTo>
                <a:lnTo>
                  <a:pt x="0" y="253350"/>
                </a:lnTo>
                <a:close/>
              </a:path>
            </a:pathLst>
          </a:custGeom>
          <a:solidFill>
            <a:schemeClr val="accent1"/>
          </a:solidFill>
          <a:ln>
            <a:solidFill>
              <a:schemeClr val="accent1"/>
            </a:solidFill>
          </a:ln>
        </p:spPr>
        <p:txBody>
          <a:bodyPr wrap="square" lIns="54000" tIns="0" rIns="216000" bIns="0" anchor="ctr">
            <a:normAutofit/>
          </a:bodyPr>
          <a:lstStyle/>
          <a:p>
            <a:pPr lvl="0" algn="ctr"/>
            <a:r>
              <a:rPr lang="zh-CN" altLang="en-US" sz="1600" dirty="0">
                <a:solidFill>
                  <a:schemeClr val="bg1"/>
                </a:solidFill>
                <a:latin typeface="微软雅黑" pitchFamily="34" charset="-122"/>
                <a:ea typeface="微软雅黑" pitchFamily="34" charset="-122"/>
                <a:sym typeface="Arial" panose="020B0604020202020204" pitchFamily="34" charset="0"/>
              </a:rPr>
              <a:t>单击此处添加标题</a:t>
            </a:r>
            <a:endParaRPr lang="en-US" altLang="zh-CN" sz="1600" dirty="0">
              <a:solidFill>
                <a:schemeClr val="bg1"/>
              </a:solidFill>
              <a:latin typeface="微软雅黑" pitchFamily="34" charset="-122"/>
              <a:ea typeface="微软雅黑" pitchFamily="34" charset="-122"/>
              <a:sym typeface="Arial" panose="020B0604020202020204" pitchFamily="34" charset="0"/>
            </a:endParaRPr>
          </a:p>
        </p:txBody>
      </p:sp>
      <p:sp>
        <p:nvSpPr>
          <p:cNvPr id="7" name="MH_Number_1">
            <a:hlinkClick r:id="" action="ppaction://noaction"/>
          </p:cNvPr>
          <p:cNvSpPr/>
          <p:nvPr>
            <p:custDataLst>
              <p:tags r:id="rId2"/>
            </p:custDataLst>
          </p:nvPr>
        </p:nvSpPr>
        <p:spPr>
          <a:xfrm>
            <a:off x="2934997" y="2419320"/>
            <a:ext cx="1120350" cy="384541"/>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9525" cap="sq">
            <a:solidFill>
              <a:schemeClr val="accent1"/>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4290" rIns="0" bIns="34290" numCol="1" spcCol="0" rtlCol="0" fromWordArt="0" anchor="ctr" anchorCtr="0" forceAA="0" compatLnSpc="1">
            <a:prstTxWarp prst="textNoShape">
              <a:avLst/>
            </a:prstTxWarp>
            <a:noAutofit/>
          </a:bodyPr>
          <a:lstStyle/>
          <a:p>
            <a:pPr lvl="0" algn="ctr">
              <a:spcBef>
                <a:spcPct val="0"/>
              </a:spcBef>
            </a:pPr>
            <a:r>
              <a:rPr lang="en-US" altLang="zh-CN" b="1" dirty="0">
                <a:solidFill>
                  <a:schemeClr val="accent1"/>
                </a:solidFill>
                <a:cs typeface="Times New Roman" panose="02020603050405020304" pitchFamily="18" charset="0"/>
              </a:rPr>
              <a:t>Part 1</a:t>
            </a:r>
            <a:endParaRPr lang="zh-CN" altLang="en-US" b="1" dirty="0">
              <a:solidFill>
                <a:schemeClr val="accent1"/>
              </a:solidFill>
              <a:cs typeface="Times New Roman" panose="02020603050405020304" pitchFamily="18" charset="0"/>
            </a:endParaRPr>
          </a:p>
        </p:txBody>
      </p:sp>
      <p:sp>
        <p:nvSpPr>
          <p:cNvPr id="8" name="MH_Entry_2">
            <a:hlinkClick r:id="" action="ppaction://noaction"/>
          </p:cNvPr>
          <p:cNvSpPr txBox="1"/>
          <p:nvPr>
            <p:custDataLst>
              <p:tags r:id="rId3"/>
            </p:custDataLst>
          </p:nvPr>
        </p:nvSpPr>
        <p:spPr>
          <a:xfrm>
            <a:off x="874026" y="3361352"/>
            <a:ext cx="2080022" cy="276529"/>
          </a:xfrm>
          <a:custGeom>
            <a:avLst/>
            <a:gdLst>
              <a:gd name="connsiteX0" fmla="*/ 0 w 2773194"/>
              <a:gd name="connsiteY0" fmla="*/ 0 h 253350"/>
              <a:gd name="connsiteX1" fmla="*/ 2508325 w 2773194"/>
              <a:gd name="connsiteY1" fmla="*/ 0 h 253350"/>
              <a:gd name="connsiteX2" fmla="*/ 2773194 w 2773194"/>
              <a:gd name="connsiteY2" fmla="*/ 253350 h 253350"/>
              <a:gd name="connsiteX3" fmla="*/ 0 w 2773194"/>
              <a:gd name="connsiteY3" fmla="*/ 253350 h 253350"/>
            </a:gdLst>
            <a:ahLst/>
            <a:cxnLst>
              <a:cxn ang="0">
                <a:pos x="connsiteX0" y="connsiteY0"/>
              </a:cxn>
              <a:cxn ang="0">
                <a:pos x="connsiteX1" y="connsiteY1"/>
              </a:cxn>
              <a:cxn ang="0">
                <a:pos x="connsiteX2" y="connsiteY2"/>
              </a:cxn>
              <a:cxn ang="0">
                <a:pos x="connsiteX3" y="connsiteY3"/>
              </a:cxn>
            </a:cxnLst>
            <a:rect l="l" t="t" r="r" b="b"/>
            <a:pathLst>
              <a:path w="2773194" h="253350">
                <a:moveTo>
                  <a:pt x="0" y="0"/>
                </a:moveTo>
                <a:lnTo>
                  <a:pt x="2508325" y="0"/>
                </a:lnTo>
                <a:lnTo>
                  <a:pt x="2773194" y="253350"/>
                </a:lnTo>
                <a:lnTo>
                  <a:pt x="0" y="253350"/>
                </a:lnTo>
                <a:close/>
              </a:path>
            </a:pathLst>
          </a:custGeom>
          <a:solidFill>
            <a:schemeClr val="accent1"/>
          </a:solidFill>
          <a:ln>
            <a:solidFill>
              <a:schemeClr val="accent1"/>
            </a:solidFill>
          </a:ln>
        </p:spPr>
        <p:txBody>
          <a:bodyPr wrap="square" lIns="54000" tIns="0" rIns="216000" bIns="0" anchor="ctr">
            <a:normAutofit/>
          </a:bodyPr>
          <a:lstStyle/>
          <a:p>
            <a:pPr lvl="0" algn="ctr"/>
            <a:r>
              <a:rPr lang="zh-CN" altLang="en-US" sz="1600" dirty="0">
                <a:solidFill>
                  <a:schemeClr val="bg1"/>
                </a:solidFill>
                <a:latin typeface="微软雅黑" pitchFamily="34" charset="-122"/>
                <a:ea typeface="微软雅黑" pitchFamily="34" charset="-122"/>
                <a:sym typeface="Arial" panose="020B0604020202020204" pitchFamily="34" charset="0"/>
              </a:rPr>
              <a:t>单击此处添加标题</a:t>
            </a:r>
            <a:endParaRPr lang="en-US" altLang="zh-CN" sz="1600" dirty="0">
              <a:solidFill>
                <a:schemeClr val="bg1"/>
              </a:solidFill>
              <a:latin typeface="微软雅黑" pitchFamily="34" charset="-122"/>
              <a:ea typeface="微软雅黑" pitchFamily="34" charset="-122"/>
              <a:sym typeface="Arial" panose="020B0604020202020204" pitchFamily="34" charset="0"/>
            </a:endParaRPr>
          </a:p>
        </p:txBody>
      </p:sp>
      <p:sp>
        <p:nvSpPr>
          <p:cNvPr id="9" name="MH_Number_2">
            <a:hlinkClick r:id="" action="ppaction://noaction"/>
          </p:cNvPr>
          <p:cNvSpPr/>
          <p:nvPr>
            <p:custDataLst>
              <p:tags r:id="rId4"/>
            </p:custDataLst>
          </p:nvPr>
        </p:nvSpPr>
        <p:spPr>
          <a:xfrm>
            <a:off x="2934997" y="3253339"/>
            <a:ext cx="1120350" cy="384541"/>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9525" cap="sq">
            <a:solidFill>
              <a:schemeClr val="accent1"/>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4290" rIns="0" bIns="34290" numCol="1" spcCol="0" rtlCol="0" fromWordArt="0" anchor="ctr" anchorCtr="0" forceAA="0" compatLnSpc="1">
            <a:prstTxWarp prst="textNoShape">
              <a:avLst/>
            </a:prstTxWarp>
            <a:noAutofit/>
          </a:bodyPr>
          <a:lstStyle/>
          <a:p>
            <a:pPr lvl="0" algn="ctr">
              <a:spcBef>
                <a:spcPct val="0"/>
              </a:spcBef>
            </a:pPr>
            <a:r>
              <a:rPr lang="en-US" altLang="zh-CN" b="1" dirty="0">
                <a:solidFill>
                  <a:schemeClr val="accent1"/>
                </a:solidFill>
                <a:cs typeface="Times New Roman" panose="02020603050405020304" pitchFamily="18" charset="0"/>
              </a:rPr>
              <a:t>Part 2</a:t>
            </a:r>
            <a:endParaRPr lang="zh-CN" altLang="en-US" b="1" dirty="0">
              <a:solidFill>
                <a:schemeClr val="accent1"/>
              </a:solidFill>
              <a:cs typeface="Times New Roman" panose="02020603050405020304" pitchFamily="18" charset="0"/>
            </a:endParaRPr>
          </a:p>
        </p:txBody>
      </p:sp>
      <p:sp>
        <p:nvSpPr>
          <p:cNvPr id="10" name="MH_Entry_3">
            <a:hlinkClick r:id="rId11" action="ppaction://hlinksldjump"/>
          </p:cNvPr>
          <p:cNvSpPr txBox="1"/>
          <p:nvPr>
            <p:custDataLst>
              <p:tags r:id="rId5"/>
            </p:custDataLst>
          </p:nvPr>
        </p:nvSpPr>
        <p:spPr>
          <a:xfrm>
            <a:off x="4851289" y="2536543"/>
            <a:ext cx="2080022" cy="276529"/>
          </a:xfrm>
          <a:custGeom>
            <a:avLst/>
            <a:gdLst>
              <a:gd name="connsiteX0" fmla="*/ 0 w 2773194"/>
              <a:gd name="connsiteY0" fmla="*/ 0 h 253350"/>
              <a:gd name="connsiteX1" fmla="*/ 2508325 w 2773194"/>
              <a:gd name="connsiteY1" fmla="*/ 0 h 253350"/>
              <a:gd name="connsiteX2" fmla="*/ 2773194 w 2773194"/>
              <a:gd name="connsiteY2" fmla="*/ 253350 h 253350"/>
              <a:gd name="connsiteX3" fmla="*/ 0 w 2773194"/>
              <a:gd name="connsiteY3" fmla="*/ 253350 h 253350"/>
            </a:gdLst>
            <a:ahLst/>
            <a:cxnLst>
              <a:cxn ang="0">
                <a:pos x="connsiteX0" y="connsiteY0"/>
              </a:cxn>
              <a:cxn ang="0">
                <a:pos x="connsiteX1" y="connsiteY1"/>
              </a:cxn>
              <a:cxn ang="0">
                <a:pos x="connsiteX2" y="connsiteY2"/>
              </a:cxn>
              <a:cxn ang="0">
                <a:pos x="connsiteX3" y="connsiteY3"/>
              </a:cxn>
            </a:cxnLst>
            <a:rect l="l" t="t" r="r" b="b"/>
            <a:pathLst>
              <a:path w="2773194" h="253350">
                <a:moveTo>
                  <a:pt x="0" y="0"/>
                </a:moveTo>
                <a:lnTo>
                  <a:pt x="2508325" y="0"/>
                </a:lnTo>
                <a:lnTo>
                  <a:pt x="2773194" y="253350"/>
                </a:lnTo>
                <a:lnTo>
                  <a:pt x="0" y="253350"/>
                </a:lnTo>
                <a:close/>
              </a:path>
            </a:pathLst>
          </a:custGeom>
          <a:solidFill>
            <a:schemeClr val="accent1"/>
          </a:solidFill>
          <a:ln>
            <a:solidFill>
              <a:schemeClr val="accent1"/>
            </a:solidFill>
          </a:ln>
        </p:spPr>
        <p:txBody>
          <a:bodyPr wrap="square" lIns="54000" tIns="0" rIns="216000" bIns="0" anchor="ctr">
            <a:normAutofit/>
          </a:bodyPr>
          <a:lstStyle/>
          <a:p>
            <a:pPr lvl="0" algn="ctr"/>
            <a:r>
              <a:rPr lang="zh-CN" altLang="en-US" sz="1600" dirty="0">
                <a:solidFill>
                  <a:schemeClr val="bg1"/>
                </a:solidFill>
                <a:latin typeface="微软雅黑" pitchFamily="34" charset="-122"/>
                <a:ea typeface="微软雅黑" pitchFamily="34" charset="-122"/>
                <a:sym typeface="Arial" panose="020B0604020202020204" pitchFamily="34" charset="0"/>
              </a:rPr>
              <a:t>单击此处添加标题</a:t>
            </a:r>
            <a:endParaRPr lang="en-US" altLang="zh-CN" sz="1600" dirty="0">
              <a:solidFill>
                <a:schemeClr val="bg1"/>
              </a:solidFill>
              <a:latin typeface="微软雅黑" pitchFamily="34" charset="-122"/>
              <a:ea typeface="微软雅黑" pitchFamily="34" charset="-122"/>
              <a:sym typeface="Arial" panose="020B0604020202020204" pitchFamily="34" charset="0"/>
            </a:endParaRPr>
          </a:p>
        </p:txBody>
      </p:sp>
      <p:sp>
        <p:nvSpPr>
          <p:cNvPr id="11" name="MH_Number_3">
            <a:hlinkClick r:id="rId11" action="ppaction://hlinksldjump"/>
          </p:cNvPr>
          <p:cNvSpPr/>
          <p:nvPr>
            <p:custDataLst>
              <p:tags r:id="rId6"/>
            </p:custDataLst>
          </p:nvPr>
        </p:nvSpPr>
        <p:spPr>
          <a:xfrm>
            <a:off x="6912260" y="2428528"/>
            <a:ext cx="1120350" cy="384541"/>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9525" cap="sq">
            <a:solidFill>
              <a:schemeClr val="accent1"/>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4290" rIns="0" bIns="34290" numCol="1" spcCol="0" rtlCol="0" fromWordArt="0" anchor="ctr" anchorCtr="0" forceAA="0" compatLnSpc="1">
            <a:prstTxWarp prst="textNoShape">
              <a:avLst/>
            </a:prstTxWarp>
            <a:noAutofit/>
          </a:bodyPr>
          <a:lstStyle/>
          <a:p>
            <a:pPr lvl="0" algn="ctr">
              <a:spcBef>
                <a:spcPct val="0"/>
              </a:spcBef>
            </a:pPr>
            <a:r>
              <a:rPr lang="en-US" altLang="zh-CN" b="1" dirty="0">
                <a:solidFill>
                  <a:schemeClr val="accent1"/>
                </a:solidFill>
                <a:cs typeface="Times New Roman" panose="02020603050405020304" pitchFamily="18" charset="0"/>
              </a:rPr>
              <a:t>Part 3</a:t>
            </a:r>
            <a:endParaRPr lang="zh-CN" altLang="en-US" b="1" dirty="0">
              <a:solidFill>
                <a:schemeClr val="accent1"/>
              </a:solidFill>
              <a:cs typeface="Times New Roman" panose="02020603050405020304" pitchFamily="18" charset="0"/>
            </a:endParaRPr>
          </a:p>
        </p:txBody>
      </p:sp>
      <p:sp>
        <p:nvSpPr>
          <p:cNvPr id="12" name="MH_Entry_4">
            <a:hlinkClick r:id="" action="ppaction://noaction"/>
          </p:cNvPr>
          <p:cNvSpPr txBox="1"/>
          <p:nvPr>
            <p:custDataLst>
              <p:tags r:id="rId7"/>
            </p:custDataLst>
          </p:nvPr>
        </p:nvSpPr>
        <p:spPr>
          <a:xfrm>
            <a:off x="4851289" y="3370561"/>
            <a:ext cx="2080022" cy="276529"/>
          </a:xfrm>
          <a:custGeom>
            <a:avLst/>
            <a:gdLst>
              <a:gd name="connsiteX0" fmla="*/ 0 w 2773194"/>
              <a:gd name="connsiteY0" fmla="*/ 0 h 253350"/>
              <a:gd name="connsiteX1" fmla="*/ 2508325 w 2773194"/>
              <a:gd name="connsiteY1" fmla="*/ 0 h 253350"/>
              <a:gd name="connsiteX2" fmla="*/ 2773194 w 2773194"/>
              <a:gd name="connsiteY2" fmla="*/ 253350 h 253350"/>
              <a:gd name="connsiteX3" fmla="*/ 0 w 2773194"/>
              <a:gd name="connsiteY3" fmla="*/ 253350 h 253350"/>
            </a:gdLst>
            <a:ahLst/>
            <a:cxnLst>
              <a:cxn ang="0">
                <a:pos x="connsiteX0" y="connsiteY0"/>
              </a:cxn>
              <a:cxn ang="0">
                <a:pos x="connsiteX1" y="connsiteY1"/>
              </a:cxn>
              <a:cxn ang="0">
                <a:pos x="connsiteX2" y="connsiteY2"/>
              </a:cxn>
              <a:cxn ang="0">
                <a:pos x="connsiteX3" y="connsiteY3"/>
              </a:cxn>
            </a:cxnLst>
            <a:rect l="l" t="t" r="r" b="b"/>
            <a:pathLst>
              <a:path w="2773194" h="253350">
                <a:moveTo>
                  <a:pt x="0" y="0"/>
                </a:moveTo>
                <a:lnTo>
                  <a:pt x="2508325" y="0"/>
                </a:lnTo>
                <a:lnTo>
                  <a:pt x="2773194" y="253350"/>
                </a:lnTo>
                <a:lnTo>
                  <a:pt x="0" y="253350"/>
                </a:lnTo>
                <a:close/>
              </a:path>
            </a:pathLst>
          </a:custGeom>
          <a:solidFill>
            <a:schemeClr val="accent1"/>
          </a:solidFill>
          <a:ln>
            <a:solidFill>
              <a:schemeClr val="accent1"/>
            </a:solidFill>
          </a:ln>
        </p:spPr>
        <p:txBody>
          <a:bodyPr wrap="square" lIns="54000" tIns="0" rIns="216000" bIns="0" anchor="ctr">
            <a:normAutofit/>
          </a:bodyPr>
          <a:lstStyle/>
          <a:p>
            <a:pPr lvl="0" algn="ctr"/>
            <a:r>
              <a:rPr lang="zh-CN" altLang="en-US" sz="1600" dirty="0">
                <a:solidFill>
                  <a:schemeClr val="bg1"/>
                </a:solidFill>
                <a:latin typeface="微软雅黑" pitchFamily="34" charset="-122"/>
                <a:ea typeface="微软雅黑" pitchFamily="34" charset="-122"/>
                <a:sym typeface="Arial" panose="020B0604020202020204" pitchFamily="34" charset="0"/>
              </a:rPr>
              <a:t>单击此处添加标题</a:t>
            </a:r>
            <a:endParaRPr lang="en-US" altLang="zh-CN" sz="1600" dirty="0">
              <a:solidFill>
                <a:schemeClr val="bg1"/>
              </a:solidFill>
              <a:latin typeface="微软雅黑" pitchFamily="34" charset="-122"/>
              <a:ea typeface="微软雅黑" pitchFamily="34" charset="-122"/>
              <a:sym typeface="Arial" panose="020B0604020202020204" pitchFamily="34" charset="0"/>
            </a:endParaRPr>
          </a:p>
        </p:txBody>
      </p:sp>
      <p:sp>
        <p:nvSpPr>
          <p:cNvPr id="13" name="MH_Number_4">
            <a:hlinkClick r:id="" action="ppaction://noaction"/>
          </p:cNvPr>
          <p:cNvSpPr/>
          <p:nvPr>
            <p:custDataLst>
              <p:tags r:id="rId8"/>
            </p:custDataLst>
          </p:nvPr>
        </p:nvSpPr>
        <p:spPr>
          <a:xfrm>
            <a:off x="6912260" y="3262546"/>
            <a:ext cx="1120350" cy="384541"/>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9525" cap="sq">
            <a:solidFill>
              <a:schemeClr val="accent1"/>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4290" rIns="0" bIns="34290" numCol="1" spcCol="0" rtlCol="0" fromWordArt="0" anchor="ctr" anchorCtr="0" forceAA="0" compatLnSpc="1">
            <a:prstTxWarp prst="textNoShape">
              <a:avLst/>
            </a:prstTxWarp>
            <a:noAutofit/>
          </a:bodyPr>
          <a:lstStyle/>
          <a:p>
            <a:pPr lvl="0" algn="ctr">
              <a:spcBef>
                <a:spcPct val="0"/>
              </a:spcBef>
            </a:pPr>
            <a:r>
              <a:rPr lang="en-US" altLang="zh-CN" b="1" dirty="0">
                <a:solidFill>
                  <a:schemeClr val="accent1"/>
                </a:solidFill>
                <a:cs typeface="Times New Roman" panose="02020603050405020304" pitchFamily="18" charset="0"/>
              </a:rPr>
              <a:t>Part 4</a:t>
            </a:r>
            <a:endParaRPr lang="zh-CN" altLang="en-US" b="1" dirty="0">
              <a:solidFill>
                <a:schemeClr val="accent1"/>
              </a:solidFill>
              <a:cs typeface="Times New Roman" panose="02020603050405020304" pitchFamily="18" charset="0"/>
            </a:endParaRPr>
          </a:p>
        </p:txBody>
      </p:sp>
    </p:spTree>
    <p:extLst>
      <p:ext uri="{BB962C8B-B14F-4D97-AF65-F5344CB8AC3E}">
        <p14:creationId xmlns:p14="http://schemas.microsoft.com/office/powerpoint/2010/main" val="281449175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1" nodeType="clickEffect">
                                  <p:stCondLst>
                                    <p:cond delay="0"/>
                                  </p:stCondLst>
                                  <p:childTnLst>
                                    <p:animEffect transition="out" filter="fade">
                                      <p:cBhvr>
                                        <p:cTn id="11" dur="500" tmFilter="0, 0; .2, .5; .8, .5; 1, 0"/>
                                        <p:tgtEl>
                                          <p:spTgt spid="4"/>
                                        </p:tgtEl>
                                      </p:cBhvr>
                                    </p:animEffect>
                                    <p:animScale>
                                      <p:cBhvr>
                                        <p:cTn id="12" dur="250" autoRev="1" fill="hold"/>
                                        <p:tgtEl>
                                          <p:spTgt spid="4"/>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grpId="1" nodeType="clickEffect">
                                  <p:stCondLst>
                                    <p:cond delay="0"/>
                                  </p:stCondLst>
                                  <p:childTnLst>
                                    <p:animEffect transition="out" filter="fade">
                                      <p:cBhvr>
                                        <p:cTn id="21" dur="500" tmFilter="0, 0; .2, .5; .8, .5; 1, 0"/>
                                        <p:tgtEl>
                                          <p:spTgt spid="5"/>
                                        </p:tgtEl>
                                      </p:cBhvr>
                                    </p:animEffect>
                                    <p:animScale>
                                      <p:cBhvr>
                                        <p:cTn id="22" dur="250" autoRev="1" fill="hold"/>
                                        <p:tgtEl>
                                          <p:spTgt spid="5"/>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p:bldP spid="5" grpId="1"/>
      <p:bldP spid="6" grpId="0" animBg="1"/>
      <p:bldP spid="7" grpId="0" animBg="1"/>
      <p:bldP spid="8" grpId="0" animBg="1"/>
      <p:bldP spid="9" grpId="0" animBg="1"/>
      <p:bldP spid="10" grpId="0" animBg="1"/>
      <p:bldP spid="11" grpId="0" animBg="1"/>
      <p:bldP spid="12" grpId="0" animBg="1"/>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4"/>
          <p:cNvGrpSpPr/>
          <p:nvPr/>
        </p:nvGrpSpPr>
        <p:grpSpPr>
          <a:xfrm>
            <a:off x="3158943" y="3233984"/>
            <a:ext cx="580668" cy="1910210"/>
            <a:chOff x="4211595" y="4310954"/>
            <a:chExt cx="774359" cy="2547045"/>
          </a:xfrm>
        </p:grpSpPr>
        <p:sp>
          <p:nvSpPr>
            <p:cNvPr id="6" name="Freeform 6"/>
            <p:cNvSpPr>
              <a:spLocks/>
            </p:cNvSpPr>
            <p:nvPr/>
          </p:nvSpPr>
          <p:spPr bwMode="auto">
            <a:xfrm>
              <a:off x="4211595" y="4310954"/>
              <a:ext cx="774359" cy="2547045"/>
            </a:xfrm>
            <a:custGeom>
              <a:avLst/>
              <a:gdLst>
                <a:gd name="T0" fmla="*/ 325 w 325"/>
                <a:gd name="T1" fmla="*/ 1069 h 1069"/>
                <a:gd name="T2" fmla="*/ 0 w 325"/>
                <a:gd name="T3" fmla="*/ 1069 h 1069"/>
                <a:gd name="T4" fmla="*/ 163 w 325"/>
                <a:gd name="T5" fmla="*/ 0 h 1069"/>
                <a:gd name="T6" fmla="*/ 325 w 325"/>
                <a:gd name="T7" fmla="*/ 1069 h 1069"/>
              </a:gdLst>
              <a:ahLst/>
              <a:cxnLst>
                <a:cxn ang="0">
                  <a:pos x="T0" y="T1"/>
                </a:cxn>
                <a:cxn ang="0">
                  <a:pos x="T2" y="T3"/>
                </a:cxn>
                <a:cxn ang="0">
                  <a:pos x="T4" y="T5"/>
                </a:cxn>
                <a:cxn ang="0">
                  <a:pos x="T6" y="T7"/>
                </a:cxn>
              </a:cxnLst>
              <a:rect l="0" t="0" r="r" b="b"/>
              <a:pathLst>
                <a:path w="325" h="1069">
                  <a:moveTo>
                    <a:pt x="325" y="1069"/>
                  </a:moveTo>
                  <a:lnTo>
                    <a:pt x="0" y="1069"/>
                  </a:lnTo>
                  <a:lnTo>
                    <a:pt x="163" y="0"/>
                  </a:lnTo>
                  <a:lnTo>
                    <a:pt x="325" y="1069"/>
                  </a:lnTo>
                  <a:close/>
                </a:path>
              </a:pathLst>
            </a:custGeom>
            <a:solidFill>
              <a:schemeClr val="bg1">
                <a:lumMod val="75000"/>
              </a:schemeClr>
            </a:solidFill>
            <a:ln>
              <a:noFill/>
            </a:ln>
          </p:spPr>
          <p:txBody>
            <a:bodyPr vert="horz" wrap="square" lIns="91408" tIns="45704" rIns="91408" bIns="45704" numCol="1" anchor="t" anchorCtr="0" compatLnSpc="1">
              <a:prstTxWarp prst="textNoShape">
                <a:avLst/>
              </a:prstTxWarp>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685617" eaLnBrk="0" hangingPunct="0"/>
              <a:endParaRPr lang="zh-CN" altLang="en-US" sz="1400" dirty="0">
                <a:solidFill>
                  <a:prstClr val="black"/>
                </a:solidFill>
              </a:endParaRPr>
            </a:p>
          </p:txBody>
        </p:sp>
        <p:sp>
          <p:nvSpPr>
            <p:cNvPr id="12" name="文本框 62"/>
            <p:cNvSpPr txBox="1"/>
            <p:nvPr/>
          </p:nvSpPr>
          <p:spPr>
            <a:xfrm>
              <a:off x="4279990" y="6178861"/>
              <a:ext cx="632970" cy="410243"/>
            </a:xfrm>
            <a:prstGeom prst="rect">
              <a:avLst/>
            </a:prstGeom>
            <a:noFill/>
          </p:spPr>
          <p:txBody>
            <a:bodyPr wrap="non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685617" eaLnBrk="0" hangingPunct="0"/>
              <a:r>
                <a:rPr lang="en-US" altLang="zh-CN" sz="1400" dirty="0">
                  <a:solidFill>
                    <a:prstClr val="white"/>
                  </a:solidFill>
                  <a:latin typeface="Arial" panose="020B0604020202020204" pitchFamily="34" charset="0"/>
                  <a:cs typeface="Arial" panose="020B0604020202020204" pitchFamily="34" charset="0"/>
                </a:rPr>
                <a:t>61</a:t>
              </a:r>
              <a:r>
                <a:rPr lang="en-US" altLang="zh-CN" sz="800" dirty="0">
                  <a:solidFill>
                    <a:prstClr val="white"/>
                  </a:solidFill>
                  <a:latin typeface="Arial" panose="020B0604020202020204" pitchFamily="34" charset="0"/>
                  <a:cs typeface="Arial" panose="020B0604020202020204" pitchFamily="34" charset="0"/>
                </a:rPr>
                <a:t>%</a:t>
              </a:r>
              <a:endParaRPr lang="zh-CN" altLang="en-US" sz="800" dirty="0">
                <a:solidFill>
                  <a:prstClr val="white"/>
                </a:solidFill>
                <a:latin typeface="Arial" panose="020B0604020202020204" pitchFamily="34" charset="0"/>
                <a:cs typeface="Arial" panose="020B0604020202020204" pitchFamily="34" charset="0"/>
              </a:endParaRPr>
            </a:p>
          </p:txBody>
        </p:sp>
      </p:grpSp>
      <p:grpSp>
        <p:nvGrpSpPr>
          <p:cNvPr id="10" name="组合 45"/>
          <p:cNvGrpSpPr/>
          <p:nvPr/>
        </p:nvGrpSpPr>
        <p:grpSpPr>
          <a:xfrm>
            <a:off x="3738717" y="1490307"/>
            <a:ext cx="577096" cy="3653889"/>
            <a:chOff x="4984762" y="1985961"/>
            <a:chExt cx="769594" cy="4872038"/>
          </a:xfrm>
          <a:solidFill>
            <a:schemeClr val="accent2"/>
          </a:solidFill>
        </p:grpSpPr>
        <p:sp>
          <p:nvSpPr>
            <p:cNvPr id="7" name="Freeform 7"/>
            <p:cNvSpPr>
              <a:spLocks/>
            </p:cNvSpPr>
            <p:nvPr/>
          </p:nvSpPr>
          <p:spPr bwMode="auto">
            <a:xfrm>
              <a:off x="4984762" y="1985961"/>
              <a:ext cx="769594" cy="4872038"/>
            </a:xfrm>
            <a:custGeom>
              <a:avLst/>
              <a:gdLst>
                <a:gd name="T0" fmla="*/ 323 w 323"/>
                <a:gd name="T1" fmla="*/ 1386 h 1386"/>
                <a:gd name="T2" fmla="*/ 0 w 323"/>
                <a:gd name="T3" fmla="*/ 1386 h 1386"/>
                <a:gd name="T4" fmla="*/ 162 w 323"/>
                <a:gd name="T5" fmla="*/ 0 h 1386"/>
                <a:gd name="T6" fmla="*/ 323 w 323"/>
                <a:gd name="T7" fmla="*/ 1386 h 1386"/>
              </a:gdLst>
              <a:ahLst/>
              <a:cxnLst>
                <a:cxn ang="0">
                  <a:pos x="T0" y="T1"/>
                </a:cxn>
                <a:cxn ang="0">
                  <a:pos x="T2" y="T3"/>
                </a:cxn>
                <a:cxn ang="0">
                  <a:pos x="T4" y="T5"/>
                </a:cxn>
                <a:cxn ang="0">
                  <a:pos x="T6" y="T7"/>
                </a:cxn>
              </a:cxnLst>
              <a:rect l="0" t="0" r="r" b="b"/>
              <a:pathLst>
                <a:path w="323" h="1386">
                  <a:moveTo>
                    <a:pt x="323" y="1386"/>
                  </a:moveTo>
                  <a:lnTo>
                    <a:pt x="0" y="1386"/>
                  </a:lnTo>
                  <a:lnTo>
                    <a:pt x="162" y="0"/>
                  </a:lnTo>
                  <a:lnTo>
                    <a:pt x="323" y="1386"/>
                  </a:lnTo>
                  <a:close/>
                </a:path>
              </a:pathLst>
            </a:custGeom>
            <a:grpFill/>
            <a:ln>
              <a:noFill/>
            </a:ln>
          </p:spPr>
          <p:txBody>
            <a:bodyPr vert="horz" wrap="square" lIns="91408" tIns="45704" rIns="91408" bIns="45704" numCol="1" anchor="t" anchorCtr="0" compatLnSpc="1">
              <a:prstTxWarp prst="textNoShape">
                <a:avLst/>
              </a:prstTxWarp>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685617" eaLnBrk="0" hangingPunct="0"/>
              <a:endParaRPr lang="zh-CN" altLang="en-US" sz="1400" dirty="0">
                <a:solidFill>
                  <a:prstClr val="black"/>
                </a:solidFill>
              </a:endParaRPr>
            </a:p>
          </p:txBody>
        </p:sp>
        <p:sp>
          <p:nvSpPr>
            <p:cNvPr id="13" name="文本框 63"/>
            <p:cNvSpPr txBox="1"/>
            <p:nvPr/>
          </p:nvSpPr>
          <p:spPr>
            <a:xfrm>
              <a:off x="5030479" y="6178861"/>
              <a:ext cx="632970" cy="410243"/>
            </a:xfrm>
            <a:prstGeom prst="rect">
              <a:avLst/>
            </a:prstGeom>
            <a:grpFill/>
          </p:spPr>
          <p:txBody>
            <a:bodyPr wrap="non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685617" eaLnBrk="0" hangingPunct="0"/>
              <a:r>
                <a:rPr lang="en-US" altLang="zh-CN" sz="1400" dirty="0">
                  <a:solidFill>
                    <a:prstClr val="white"/>
                  </a:solidFill>
                  <a:latin typeface="Arial" panose="020B0604020202020204" pitchFamily="34" charset="0"/>
                  <a:cs typeface="Arial" panose="020B0604020202020204" pitchFamily="34" charset="0"/>
                </a:rPr>
                <a:t>62</a:t>
              </a:r>
              <a:r>
                <a:rPr lang="en-US" altLang="zh-CN" sz="800" dirty="0">
                  <a:solidFill>
                    <a:prstClr val="white"/>
                  </a:solidFill>
                  <a:latin typeface="Arial" panose="020B0604020202020204" pitchFamily="34" charset="0"/>
                  <a:cs typeface="Arial" panose="020B0604020202020204" pitchFamily="34" charset="0"/>
                </a:rPr>
                <a:t>%</a:t>
              </a:r>
              <a:endParaRPr lang="zh-CN" altLang="en-US" sz="800" dirty="0">
                <a:solidFill>
                  <a:prstClr val="white"/>
                </a:solidFill>
                <a:latin typeface="Arial" panose="020B0604020202020204" pitchFamily="34" charset="0"/>
                <a:cs typeface="Arial" panose="020B0604020202020204" pitchFamily="34" charset="0"/>
              </a:endParaRPr>
            </a:p>
          </p:txBody>
        </p:sp>
      </p:grpSp>
      <p:grpSp>
        <p:nvGrpSpPr>
          <p:cNvPr id="11" name="组合 46"/>
          <p:cNvGrpSpPr/>
          <p:nvPr/>
        </p:nvGrpSpPr>
        <p:grpSpPr>
          <a:xfrm>
            <a:off x="4304252" y="1997792"/>
            <a:ext cx="577096" cy="3146404"/>
            <a:chOff x="5738942" y="2662634"/>
            <a:chExt cx="769594" cy="4195366"/>
          </a:xfrm>
        </p:grpSpPr>
        <p:sp>
          <p:nvSpPr>
            <p:cNvPr id="9" name="Freeform 9"/>
            <p:cNvSpPr>
              <a:spLocks/>
            </p:cNvSpPr>
            <p:nvPr/>
          </p:nvSpPr>
          <p:spPr bwMode="auto">
            <a:xfrm>
              <a:off x="5738942" y="2662634"/>
              <a:ext cx="769594" cy="4195366"/>
            </a:xfrm>
            <a:custGeom>
              <a:avLst/>
              <a:gdLst>
                <a:gd name="T0" fmla="*/ 323 w 323"/>
                <a:gd name="T1" fmla="*/ 1705 h 1705"/>
                <a:gd name="T2" fmla="*/ 0 w 323"/>
                <a:gd name="T3" fmla="*/ 1705 h 1705"/>
                <a:gd name="T4" fmla="*/ 160 w 323"/>
                <a:gd name="T5" fmla="*/ 0 h 1705"/>
                <a:gd name="T6" fmla="*/ 323 w 323"/>
                <a:gd name="T7" fmla="*/ 1705 h 1705"/>
              </a:gdLst>
              <a:ahLst/>
              <a:cxnLst>
                <a:cxn ang="0">
                  <a:pos x="T0" y="T1"/>
                </a:cxn>
                <a:cxn ang="0">
                  <a:pos x="T2" y="T3"/>
                </a:cxn>
                <a:cxn ang="0">
                  <a:pos x="T4" y="T5"/>
                </a:cxn>
                <a:cxn ang="0">
                  <a:pos x="T6" y="T7"/>
                </a:cxn>
              </a:cxnLst>
              <a:rect l="0" t="0" r="r" b="b"/>
              <a:pathLst>
                <a:path w="323" h="1705">
                  <a:moveTo>
                    <a:pt x="323" y="1705"/>
                  </a:moveTo>
                  <a:lnTo>
                    <a:pt x="0" y="1705"/>
                  </a:lnTo>
                  <a:lnTo>
                    <a:pt x="160" y="0"/>
                  </a:lnTo>
                  <a:lnTo>
                    <a:pt x="323" y="1705"/>
                  </a:lnTo>
                  <a:close/>
                </a:path>
              </a:pathLst>
            </a:custGeom>
            <a:solidFill>
              <a:schemeClr val="accent1"/>
            </a:solidFill>
            <a:ln>
              <a:noFill/>
            </a:ln>
          </p:spPr>
          <p:txBody>
            <a:bodyPr vert="horz" wrap="square" lIns="91408" tIns="45704" rIns="91408" bIns="45704" numCol="1" anchor="t" anchorCtr="0" compatLnSpc="1">
              <a:prstTxWarp prst="textNoShape">
                <a:avLst/>
              </a:prstTxWarp>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685617" eaLnBrk="0" hangingPunct="0"/>
              <a:endParaRPr lang="zh-CN" altLang="en-US" sz="1400" dirty="0">
                <a:solidFill>
                  <a:prstClr val="black"/>
                </a:solidFill>
              </a:endParaRPr>
            </a:p>
          </p:txBody>
        </p:sp>
        <p:sp>
          <p:nvSpPr>
            <p:cNvPr id="14" name="文本框 64"/>
            <p:cNvSpPr txBox="1"/>
            <p:nvPr/>
          </p:nvSpPr>
          <p:spPr>
            <a:xfrm>
              <a:off x="5805577" y="6178860"/>
              <a:ext cx="632970" cy="410243"/>
            </a:xfrm>
            <a:prstGeom prst="rect">
              <a:avLst/>
            </a:prstGeom>
            <a:noFill/>
          </p:spPr>
          <p:txBody>
            <a:bodyPr wrap="non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685617" eaLnBrk="0" hangingPunct="0"/>
              <a:r>
                <a:rPr lang="en-US" altLang="zh-CN" sz="1400" dirty="0">
                  <a:solidFill>
                    <a:prstClr val="white"/>
                  </a:solidFill>
                  <a:latin typeface="Arial" panose="020B0604020202020204" pitchFamily="34" charset="0"/>
                  <a:cs typeface="Arial" panose="020B0604020202020204" pitchFamily="34" charset="0"/>
                </a:rPr>
                <a:t>73</a:t>
              </a:r>
              <a:r>
                <a:rPr lang="en-US" altLang="zh-CN" sz="800" dirty="0">
                  <a:solidFill>
                    <a:prstClr val="white"/>
                  </a:solidFill>
                  <a:latin typeface="Arial" panose="020B0604020202020204" pitchFamily="34" charset="0"/>
                  <a:cs typeface="Arial" panose="020B0604020202020204" pitchFamily="34" charset="0"/>
                </a:rPr>
                <a:t>%</a:t>
              </a:r>
              <a:endParaRPr lang="zh-CN" altLang="en-US" sz="800" dirty="0">
                <a:solidFill>
                  <a:prstClr val="white"/>
                </a:solidFill>
                <a:latin typeface="Arial" panose="020B0604020202020204" pitchFamily="34" charset="0"/>
                <a:cs typeface="Arial" panose="020B0604020202020204" pitchFamily="34" charset="0"/>
              </a:endParaRPr>
            </a:p>
          </p:txBody>
        </p:sp>
      </p:grpSp>
      <p:grpSp>
        <p:nvGrpSpPr>
          <p:cNvPr id="20" name="组合 47"/>
          <p:cNvGrpSpPr/>
          <p:nvPr/>
        </p:nvGrpSpPr>
        <p:grpSpPr>
          <a:xfrm>
            <a:off x="4831874" y="2422234"/>
            <a:ext cx="577096" cy="2721960"/>
            <a:chOff x="6442558" y="3228576"/>
            <a:chExt cx="769594" cy="3629421"/>
          </a:xfrm>
        </p:grpSpPr>
        <p:sp>
          <p:nvSpPr>
            <p:cNvPr id="8" name="Freeform 8"/>
            <p:cNvSpPr>
              <a:spLocks/>
            </p:cNvSpPr>
            <p:nvPr/>
          </p:nvSpPr>
          <p:spPr bwMode="auto">
            <a:xfrm>
              <a:off x="6442558" y="3228576"/>
              <a:ext cx="769594" cy="3629421"/>
            </a:xfrm>
            <a:custGeom>
              <a:avLst/>
              <a:gdLst>
                <a:gd name="T0" fmla="*/ 323 w 323"/>
                <a:gd name="T1" fmla="*/ 2137 h 2137"/>
                <a:gd name="T2" fmla="*/ 0 w 323"/>
                <a:gd name="T3" fmla="*/ 2137 h 2137"/>
                <a:gd name="T4" fmla="*/ 163 w 323"/>
                <a:gd name="T5" fmla="*/ 0 h 2137"/>
                <a:gd name="T6" fmla="*/ 323 w 323"/>
                <a:gd name="T7" fmla="*/ 2137 h 2137"/>
              </a:gdLst>
              <a:ahLst/>
              <a:cxnLst>
                <a:cxn ang="0">
                  <a:pos x="T0" y="T1"/>
                </a:cxn>
                <a:cxn ang="0">
                  <a:pos x="T2" y="T3"/>
                </a:cxn>
                <a:cxn ang="0">
                  <a:pos x="T4" y="T5"/>
                </a:cxn>
                <a:cxn ang="0">
                  <a:pos x="T6" y="T7"/>
                </a:cxn>
              </a:cxnLst>
              <a:rect l="0" t="0" r="r" b="b"/>
              <a:pathLst>
                <a:path w="323" h="2137">
                  <a:moveTo>
                    <a:pt x="323" y="2137"/>
                  </a:moveTo>
                  <a:lnTo>
                    <a:pt x="0" y="2137"/>
                  </a:lnTo>
                  <a:lnTo>
                    <a:pt x="163" y="0"/>
                  </a:lnTo>
                  <a:lnTo>
                    <a:pt x="323" y="2137"/>
                  </a:lnTo>
                  <a:close/>
                </a:path>
              </a:pathLst>
            </a:custGeom>
            <a:solidFill>
              <a:schemeClr val="bg1">
                <a:lumMod val="50000"/>
              </a:schemeClr>
            </a:solidFill>
            <a:ln>
              <a:noFill/>
            </a:ln>
          </p:spPr>
          <p:txBody>
            <a:bodyPr vert="horz" wrap="square" lIns="91408" tIns="45704" rIns="91408" bIns="45704" numCol="1" anchor="t" anchorCtr="0" compatLnSpc="1">
              <a:prstTxWarp prst="textNoShape">
                <a:avLst/>
              </a:prstTxWarp>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685617" eaLnBrk="0" hangingPunct="0"/>
              <a:endParaRPr lang="zh-CN" altLang="en-US" sz="1400" dirty="0">
                <a:solidFill>
                  <a:prstClr val="black"/>
                </a:solidFill>
              </a:endParaRPr>
            </a:p>
          </p:txBody>
        </p:sp>
        <p:sp>
          <p:nvSpPr>
            <p:cNvPr id="15" name="文本框 65"/>
            <p:cNvSpPr txBox="1"/>
            <p:nvPr/>
          </p:nvSpPr>
          <p:spPr>
            <a:xfrm>
              <a:off x="6506855" y="6178861"/>
              <a:ext cx="632970" cy="410243"/>
            </a:xfrm>
            <a:prstGeom prst="rect">
              <a:avLst/>
            </a:prstGeom>
            <a:noFill/>
          </p:spPr>
          <p:txBody>
            <a:bodyPr wrap="non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685617" eaLnBrk="0" hangingPunct="0"/>
              <a:r>
                <a:rPr lang="en-US" altLang="zh-CN" sz="1400" dirty="0">
                  <a:solidFill>
                    <a:prstClr val="white"/>
                  </a:solidFill>
                  <a:latin typeface="Arial" panose="020B0604020202020204" pitchFamily="34" charset="0"/>
                  <a:cs typeface="Arial" panose="020B0604020202020204" pitchFamily="34" charset="0"/>
                </a:rPr>
                <a:t>85</a:t>
              </a:r>
              <a:r>
                <a:rPr lang="en-US" altLang="zh-CN" sz="800" dirty="0">
                  <a:solidFill>
                    <a:prstClr val="white"/>
                  </a:solidFill>
                  <a:latin typeface="Arial" panose="020B0604020202020204" pitchFamily="34" charset="0"/>
                  <a:cs typeface="Arial" panose="020B0604020202020204" pitchFamily="34" charset="0"/>
                </a:rPr>
                <a:t>%</a:t>
              </a:r>
              <a:endParaRPr lang="zh-CN" altLang="en-US" sz="800" dirty="0">
                <a:solidFill>
                  <a:prstClr val="white"/>
                </a:solidFill>
                <a:latin typeface="Arial" panose="020B0604020202020204" pitchFamily="34" charset="0"/>
                <a:cs typeface="Arial" panose="020B0604020202020204" pitchFamily="34" charset="0"/>
              </a:endParaRPr>
            </a:p>
          </p:txBody>
        </p:sp>
      </p:grpSp>
      <p:grpSp>
        <p:nvGrpSpPr>
          <p:cNvPr id="22" name="组合 48"/>
          <p:cNvGrpSpPr/>
          <p:nvPr/>
        </p:nvGrpSpPr>
        <p:grpSpPr>
          <a:xfrm>
            <a:off x="5368720" y="3619958"/>
            <a:ext cx="577096" cy="1524236"/>
            <a:chOff x="7158477" y="4825604"/>
            <a:chExt cx="769594" cy="2032394"/>
          </a:xfrm>
        </p:grpSpPr>
        <p:sp>
          <p:nvSpPr>
            <p:cNvPr id="5" name="Freeform 5"/>
            <p:cNvSpPr>
              <a:spLocks/>
            </p:cNvSpPr>
            <p:nvPr/>
          </p:nvSpPr>
          <p:spPr bwMode="auto">
            <a:xfrm>
              <a:off x="7158477" y="4825604"/>
              <a:ext cx="769594" cy="2032394"/>
            </a:xfrm>
            <a:custGeom>
              <a:avLst/>
              <a:gdLst>
                <a:gd name="T0" fmla="*/ 323 w 323"/>
                <a:gd name="T1" fmla="*/ 853 h 853"/>
                <a:gd name="T2" fmla="*/ 0 w 323"/>
                <a:gd name="T3" fmla="*/ 853 h 853"/>
                <a:gd name="T4" fmla="*/ 163 w 323"/>
                <a:gd name="T5" fmla="*/ 0 h 853"/>
                <a:gd name="T6" fmla="*/ 323 w 323"/>
                <a:gd name="T7" fmla="*/ 853 h 853"/>
              </a:gdLst>
              <a:ahLst/>
              <a:cxnLst>
                <a:cxn ang="0">
                  <a:pos x="T0" y="T1"/>
                </a:cxn>
                <a:cxn ang="0">
                  <a:pos x="T2" y="T3"/>
                </a:cxn>
                <a:cxn ang="0">
                  <a:pos x="T4" y="T5"/>
                </a:cxn>
                <a:cxn ang="0">
                  <a:pos x="T6" y="T7"/>
                </a:cxn>
              </a:cxnLst>
              <a:rect l="0" t="0" r="r" b="b"/>
              <a:pathLst>
                <a:path w="323" h="853">
                  <a:moveTo>
                    <a:pt x="323" y="853"/>
                  </a:moveTo>
                  <a:lnTo>
                    <a:pt x="0" y="853"/>
                  </a:lnTo>
                  <a:lnTo>
                    <a:pt x="163" y="0"/>
                  </a:lnTo>
                  <a:lnTo>
                    <a:pt x="323" y="853"/>
                  </a:lnTo>
                  <a:close/>
                </a:path>
              </a:pathLst>
            </a:custGeom>
            <a:solidFill>
              <a:schemeClr val="accent3"/>
            </a:solidFill>
            <a:ln>
              <a:noFill/>
            </a:ln>
          </p:spPr>
          <p:txBody>
            <a:bodyPr vert="horz" wrap="square" lIns="91408" tIns="45704" rIns="91408" bIns="45704" numCol="1" anchor="t" anchorCtr="0" compatLnSpc="1">
              <a:prstTxWarp prst="textNoShape">
                <a:avLst/>
              </a:prstTxWarp>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685617" eaLnBrk="0" hangingPunct="0"/>
              <a:endParaRPr lang="zh-CN" altLang="en-US" sz="1400" dirty="0">
                <a:solidFill>
                  <a:prstClr val="black"/>
                </a:solidFill>
              </a:endParaRPr>
            </a:p>
          </p:txBody>
        </p:sp>
        <p:sp>
          <p:nvSpPr>
            <p:cNvPr id="16" name="文本框 66"/>
            <p:cNvSpPr txBox="1"/>
            <p:nvPr/>
          </p:nvSpPr>
          <p:spPr>
            <a:xfrm>
              <a:off x="7245042" y="6178861"/>
              <a:ext cx="632970" cy="410243"/>
            </a:xfrm>
            <a:prstGeom prst="rect">
              <a:avLst/>
            </a:prstGeom>
            <a:noFill/>
          </p:spPr>
          <p:txBody>
            <a:bodyPr wrap="non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685617" eaLnBrk="0" hangingPunct="0"/>
              <a:r>
                <a:rPr lang="en-US" altLang="zh-CN" sz="1400" dirty="0">
                  <a:solidFill>
                    <a:prstClr val="white"/>
                  </a:solidFill>
                  <a:latin typeface="Arial" panose="020B0604020202020204" pitchFamily="34" charset="0"/>
                  <a:cs typeface="Arial" panose="020B0604020202020204" pitchFamily="34" charset="0"/>
                </a:rPr>
                <a:t>56</a:t>
              </a:r>
              <a:r>
                <a:rPr lang="en-US" altLang="zh-CN" sz="800" dirty="0">
                  <a:solidFill>
                    <a:prstClr val="white"/>
                  </a:solidFill>
                  <a:latin typeface="Arial" panose="020B0604020202020204" pitchFamily="34" charset="0"/>
                  <a:cs typeface="Arial" panose="020B0604020202020204" pitchFamily="34" charset="0"/>
                </a:rPr>
                <a:t>%</a:t>
              </a:r>
              <a:endParaRPr lang="zh-CN" altLang="en-US" sz="800" dirty="0">
                <a:solidFill>
                  <a:prstClr val="white"/>
                </a:solidFill>
                <a:latin typeface="Arial" panose="020B0604020202020204" pitchFamily="34" charset="0"/>
                <a:cs typeface="Arial" panose="020B0604020202020204" pitchFamily="34" charset="0"/>
              </a:endParaRPr>
            </a:p>
          </p:txBody>
        </p:sp>
      </p:grpSp>
      <p:sp>
        <p:nvSpPr>
          <p:cNvPr id="17" name="任意多边形 16"/>
          <p:cNvSpPr/>
          <p:nvPr/>
        </p:nvSpPr>
        <p:spPr>
          <a:xfrm>
            <a:off x="5670581" y="3381840"/>
            <a:ext cx="747285" cy="728931"/>
          </a:xfrm>
          <a:custGeom>
            <a:avLst/>
            <a:gdLst>
              <a:gd name="connsiteX0" fmla="*/ 0 w 952500"/>
              <a:gd name="connsiteY0" fmla="*/ 742950 h 742950"/>
              <a:gd name="connsiteX1" fmla="*/ 952500 w 952500"/>
              <a:gd name="connsiteY1" fmla="*/ 0 h 742950"/>
            </a:gdLst>
            <a:ahLst/>
            <a:cxnLst>
              <a:cxn ang="0">
                <a:pos x="connsiteX0" y="connsiteY0"/>
              </a:cxn>
              <a:cxn ang="0">
                <a:pos x="connsiteX1" y="connsiteY1"/>
              </a:cxn>
            </a:cxnLst>
            <a:rect l="l" t="t" r="r" b="b"/>
            <a:pathLst>
              <a:path w="952500" h="742950">
                <a:moveTo>
                  <a:pt x="0" y="742950"/>
                </a:moveTo>
                <a:lnTo>
                  <a:pt x="952500" y="0"/>
                </a:lnTo>
              </a:path>
            </a:pathLst>
          </a:custGeom>
          <a:noFill/>
          <a:ln w="6350">
            <a:solidFill>
              <a:schemeClr val="tx1">
                <a:lumMod val="25000"/>
                <a:lumOff val="75000"/>
              </a:schemeClr>
            </a:solidFill>
            <a:tailEnd type="oval"/>
          </a:ln>
        </p:spPr>
        <p:style>
          <a:lnRef idx="2">
            <a:schemeClr val="accent1">
              <a:shade val="50000"/>
            </a:schemeClr>
          </a:lnRef>
          <a:fillRef idx="1">
            <a:schemeClr val="accent1"/>
          </a:fillRef>
          <a:effectRef idx="0">
            <a:schemeClr val="accent1"/>
          </a:effectRef>
          <a:fontRef idx="minor">
            <a:schemeClr val="lt1"/>
          </a:fontRef>
        </p:style>
        <p:txBody>
          <a:bodyPr lIns="68565" tIns="34283" rIns="68565" bIns="34283" rtlCol="0" anchor="ctr"/>
          <a:lstStyle>
            <a:defPPr>
              <a:defRPr lang="zh-CN"/>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defTabSz="685617" eaLnBrk="0" hangingPunct="0"/>
            <a:endParaRPr lang="zh-CN" altLang="en-US" sz="1400" dirty="0">
              <a:solidFill>
                <a:prstClr val="white"/>
              </a:solidFill>
            </a:endParaRPr>
          </a:p>
        </p:txBody>
      </p:sp>
      <p:sp>
        <p:nvSpPr>
          <p:cNvPr id="18" name="任意多边形 17"/>
          <p:cNvSpPr/>
          <p:nvPr/>
        </p:nvSpPr>
        <p:spPr>
          <a:xfrm>
            <a:off x="5107810" y="1951656"/>
            <a:ext cx="1337733" cy="1162600"/>
          </a:xfrm>
          <a:custGeom>
            <a:avLst/>
            <a:gdLst>
              <a:gd name="connsiteX0" fmla="*/ 0 w 1495425"/>
              <a:gd name="connsiteY0" fmla="*/ 742950 h 742950"/>
              <a:gd name="connsiteX1" fmla="*/ 1495425 w 1495425"/>
              <a:gd name="connsiteY1" fmla="*/ 0 h 742950"/>
              <a:gd name="connsiteX0" fmla="*/ 0 w 1495425"/>
              <a:gd name="connsiteY0" fmla="*/ 962025 h 962025"/>
              <a:gd name="connsiteX1" fmla="*/ 1495425 w 1495425"/>
              <a:gd name="connsiteY1" fmla="*/ 0 h 962025"/>
            </a:gdLst>
            <a:ahLst/>
            <a:cxnLst>
              <a:cxn ang="0">
                <a:pos x="connsiteX0" y="connsiteY0"/>
              </a:cxn>
              <a:cxn ang="0">
                <a:pos x="connsiteX1" y="connsiteY1"/>
              </a:cxn>
            </a:cxnLst>
            <a:rect l="l" t="t" r="r" b="b"/>
            <a:pathLst>
              <a:path w="1495425" h="962025">
                <a:moveTo>
                  <a:pt x="0" y="962025"/>
                </a:moveTo>
                <a:lnTo>
                  <a:pt x="1495425" y="0"/>
                </a:lnTo>
              </a:path>
            </a:pathLst>
          </a:custGeom>
          <a:noFill/>
          <a:ln w="6350">
            <a:solidFill>
              <a:schemeClr val="tx1">
                <a:lumMod val="25000"/>
                <a:lumOff val="75000"/>
              </a:schemeClr>
            </a:solidFill>
            <a:tailEnd type="oval"/>
          </a:ln>
        </p:spPr>
        <p:style>
          <a:lnRef idx="2">
            <a:schemeClr val="accent1">
              <a:shade val="50000"/>
            </a:schemeClr>
          </a:lnRef>
          <a:fillRef idx="1">
            <a:schemeClr val="accent1"/>
          </a:fillRef>
          <a:effectRef idx="0">
            <a:schemeClr val="accent1"/>
          </a:effectRef>
          <a:fontRef idx="minor">
            <a:schemeClr val="lt1"/>
          </a:fontRef>
        </p:style>
        <p:txBody>
          <a:bodyPr lIns="68565" tIns="34283" rIns="68565" bIns="34283" rtlCol="0" anchor="ctr"/>
          <a:lstStyle>
            <a:defPPr>
              <a:defRPr lang="zh-CN"/>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defTabSz="685617" eaLnBrk="0" hangingPunct="0"/>
            <a:endParaRPr lang="zh-CN" altLang="en-US" sz="1400" dirty="0">
              <a:solidFill>
                <a:prstClr val="white"/>
              </a:solidFill>
            </a:endParaRPr>
          </a:p>
        </p:txBody>
      </p:sp>
      <p:sp>
        <p:nvSpPr>
          <p:cNvPr id="19" name="任意多边形 18"/>
          <p:cNvSpPr/>
          <p:nvPr/>
        </p:nvSpPr>
        <p:spPr>
          <a:xfrm>
            <a:off x="3364146" y="1804025"/>
            <a:ext cx="1190120" cy="978060"/>
          </a:xfrm>
          <a:custGeom>
            <a:avLst/>
            <a:gdLst>
              <a:gd name="connsiteX0" fmla="*/ 1228725 w 1228725"/>
              <a:gd name="connsiteY0" fmla="*/ 1009650 h 1009650"/>
              <a:gd name="connsiteX1" fmla="*/ 0 w 1228725"/>
              <a:gd name="connsiteY1" fmla="*/ 0 h 1009650"/>
            </a:gdLst>
            <a:ahLst/>
            <a:cxnLst>
              <a:cxn ang="0">
                <a:pos x="connsiteX0" y="connsiteY0"/>
              </a:cxn>
              <a:cxn ang="0">
                <a:pos x="connsiteX1" y="connsiteY1"/>
              </a:cxn>
            </a:cxnLst>
            <a:rect l="l" t="t" r="r" b="b"/>
            <a:pathLst>
              <a:path w="1228725" h="1009650">
                <a:moveTo>
                  <a:pt x="1228725" y="1009650"/>
                </a:moveTo>
                <a:lnTo>
                  <a:pt x="0" y="0"/>
                </a:lnTo>
              </a:path>
            </a:pathLst>
          </a:custGeom>
          <a:noFill/>
          <a:ln w="6350">
            <a:solidFill>
              <a:schemeClr val="tx1">
                <a:lumMod val="25000"/>
                <a:lumOff val="75000"/>
              </a:schemeClr>
            </a:solidFill>
            <a:tailEnd type="oval"/>
          </a:ln>
        </p:spPr>
        <p:style>
          <a:lnRef idx="2">
            <a:schemeClr val="accent1">
              <a:shade val="50000"/>
            </a:schemeClr>
          </a:lnRef>
          <a:fillRef idx="1">
            <a:schemeClr val="accent1"/>
          </a:fillRef>
          <a:effectRef idx="0">
            <a:schemeClr val="accent1"/>
          </a:effectRef>
          <a:fontRef idx="minor">
            <a:schemeClr val="lt1"/>
          </a:fontRef>
        </p:style>
        <p:txBody>
          <a:bodyPr lIns="68565" tIns="34283" rIns="68565" bIns="34283" rtlCol="0" anchor="ctr"/>
          <a:lstStyle>
            <a:defPPr>
              <a:defRPr lang="zh-CN"/>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defTabSz="685617" eaLnBrk="0" hangingPunct="0"/>
            <a:endParaRPr lang="zh-CN" altLang="en-US" sz="1400" dirty="0">
              <a:solidFill>
                <a:prstClr val="white"/>
              </a:solidFill>
            </a:endParaRPr>
          </a:p>
        </p:txBody>
      </p:sp>
      <p:sp>
        <p:nvSpPr>
          <p:cNvPr id="21" name="任意多边形 20"/>
          <p:cNvSpPr/>
          <p:nvPr/>
        </p:nvSpPr>
        <p:spPr>
          <a:xfrm>
            <a:off x="3170404" y="2865128"/>
            <a:ext cx="848769" cy="719705"/>
          </a:xfrm>
          <a:custGeom>
            <a:avLst/>
            <a:gdLst>
              <a:gd name="connsiteX0" fmla="*/ 876300 w 876300"/>
              <a:gd name="connsiteY0" fmla="*/ 742950 h 742950"/>
              <a:gd name="connsiteX1" fmla="*/ 876300 w 876300"/>
              <a:gd name="connsiteY1" fmla="*/ 742950 h 742950"/>
              <a:gd name="connsiteX2" fmla="*/ 0 w 876300"/>
              <a:gd name="connsiteY2" fmla="*/ 0 h 742950"/>
            </a:gdLst>
            <a:ahLst/>
            <a:cxnLst>
              <a:cxn ang="0">
                <a:pos x="connsiteX0" y="connsiteY0"/>
              </a:cxn>
              <a:cxn ang="0">
                <a:pos x="connsiteX1" y="connsiteY1"/>
              </a:cxn>
              <a:cxn ang="0">
                <a:pos x="connsiteX2" y="connsiteY2"/>
              </a:cxn>
            </a:cxnLst>
            <a:rect l="l" t="t" r="r" b="b"/>
            <a:pathLst>
              <a:path w="876300" h="742950">
                <a:moveTo>
                  <a:pt x="876300" y="742950"/>
                </a:moveTo>
                <a:lnTo>
                  <a:pt x="876300" y="742950"/>
                </a:lnTo>
                <a:lnTo>
                  <a:pt x="0" y="0"/>
                </a:lnTo>
              </a:path>
            </a:pathLst>
          </a:custGeom>
          <a:noFill/>
          <a:ln w="6350">
            <a:solidFill>
              <a:schemeClr val="tx1">
                <a:lumMod val="25000"/>
                <a:lumOff val="75000"/>
              </a:schemeClr>
            </a:solidFill>
            <a:tailEnd type="oval"/>
          </a:ln>
        </p:spPr>
        <p:style>
          <a:lnRef idx="2">
            <a:schemeClr val="accent1">
              <a:shade val="50000"/>
            </a:schemeClr>
          </a:lnRef>
          <a:fillRef idx="1">
            <a:schemeClr val="accent1"/>
          </a:fillRef>
          <a:effectRef idx="0">
            <a:schemeClr val="accent1"/>
          </a:effectRef>
          <a:fontRef idx="minor">
            <a:schemeClr val="lt1"/>
          </a:fontRef>
        </p:style>
        <p:txBody>
          <a:bodyPr lIns="68565" tIns="34283" rIns="68565" bIns="34283" rtlCol="0" anchor="ctr"/>
          <a:lstStyle>
            <a:defPPr>
              <a:defRPr lang="zh-CN"/>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defTabSz="685617" eaLnBrk="0" hangingPunct="0"/>
            <a:endParaRPr lang="zh-CN" altLang="en-US" sz="1400" dirty="0">
              <a:solidFill>
                <a:prstClr val="white"/>
              </a:solidFill>
            </a:endParaRPr>
          </a:p>
        </p:txBody>
      </p:sp>
      <p:sp>
        <p:nvSpPr>
          <p:cNvPr id="23" name="任意多边形 22"/>
          <p:cNvSpPr/>
          <p:nvPr/>
        </p:nvSpPr>
        <p:spPr>
          <a:xfrm>
            <a:off x="2958214" y="3787827"/>
            <a:ext cx="461287" cy="415215"/>
          </a:xfrm>
          <a:custGeom>
            <a:avLst/>
            <a:gdLst>
              <a:gd name="connsiteX0" fmla="*/ 476250 w 476250"/>
              <a:gd name="connsiteY0" fmla="*/ 428625 h 428625"/>
              <a:gd name="connsiteX1" fmla="*/ 0 w 476250"/>
              <a:gd name="connsiteY1" fmla="*/ 0 h 428625"/>
            </a:gdLst>
            <a:ahLst/>
            <a:cxnLst>
              <a:cxn ang="0">
                <a:pos x="connsiteX0" y="connsiteY0"/>
              </a:cxn>
              <a:cxn ang="0">
                <a:pos x="connsiteX1" y="connsiteY1"/>
              </a:cxn>
            </a:cxnLst>
            <a:rect l="l" t="t" r="r" b="b"/>
            <a:pathLst>
              <a:path w="476250" h="428625">
                <a:moveTo>
                  <a:pt x="476250" y="428625"/>
                </a:moveTo>
                <a:lnTo>
                  <a:pt x="0" y="0"/>
                </a:lnTo>
              </a:path>
            </a:pathLst>
          </a:custGeom>
          <a:noFill/>
          <a:ln w="6350">
            <a:solidFill>
              <a:schemeClr val="tx1">
                <a:lumMod val="25000"/>
                <a:lumOff val="75000"/>
              </a:schemeClr>
            </a:solidFill>
            <a:tailEnd type="oval"/>
          </a:ln>
        </p:spPr>
        <p:style>
          <a:lnRef idx="2">
            <a:schemeClr val="accent1">
              <a:shade val="50000"/>
            </a:schemeClr>
          </a:lnRef>
          <a:fillRef idx="1">
            <a:schemeClr val="accent1"/>
          </a:fillRef>
          <a:effectRef idx="0">
            <a:schemeClr val="accent1"/>
          </a:effectRef>
          <a:fontRef idx="minor">
            <a:schemeClr val="lt1"/>
          </a:fontRef>
        </p:style>
        <p:txBody>
          <a:bodyPr lIns="68565" tIns="34283" rIns="68565" bIns="34283" rtlCol="0" anchor="ctr"/>
          <a:lstStyle>
            <a:defPPr>
              <a:defRPr lang="zh-CN"/>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defTabSz="685617" eaLnBrk="0" hangingPunct="0"/>
            <a:endParaRPr lang="zh-CN" altLang="en-US" sz="1400" dirty="0">
              <a:solidFill>
                <a:schemeClr val="bg2">
                  <a:lumMod val="50000"/>
                </a:schemeClr>
              </a:solidFill>
            </a:endParaRPr>
          </a:p>
        </p:txBody>
      </p:sp>
      <p:grpSp>
        <p:nvGrpSpPr>
          <p:cNvPr id="24" name="组合 50"/>
          <p:cNvGrpSpPr/>
          <p:nvPr/>
        </p:nvGrpSpPr>
        <p:grpSpPr>
          <a:xfrm>
            <a:off x="6462376" y="1586478"/>
            <a:ext cx="2265060" cy="938096"/>
            <a:chOff x="8616937" y="2114195"/>
            <a:chExt cx="3020603" cy="1250843"/>
          </a:xfrm>
        </p:grpSpPr>
        <p:sp>
          <p:nvSpPr>
            <p:cNvPr id="35" name="矩形 34"/>
            <p:cNvSpPr/>
            <p:nvPr/>
          </p:nvSpPr>
          <p:spPr>
            <a:xfrm>
              <a:off x="8616937" y="2114195"/>
              <a:ext cx="1477328" cy="369282"/>
            </a:xfrm>
            <a:prstGeom prst="rect">
              <a:avLst/>
            </a:prstGeom>
          </p:spPr>
          <p:txBody>
            <a:bodyPr wrap="none">
              <a:spAutoFit/>
            </a:bodyPr>
            <a:lstStyle/>
            <a:p>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点击添加标题</a:t>
              </a:r>
            </a:p>
          </p:txBody>
        </p:sp>
        <p:sp>
          <p:nvSpPr>
            <p:cNvPr id="36" name="矩形 35"/>
            <p:cNvSpPr/>
            <p:nvPr/>
          </p:nvSpPr>
          <p:spPr>
            <a:xfrm>
              <a:off x="8616937" y="2521844"/>
              <a:ext cx="3020603" cy="843194"/>
            </a:xfrm>
            <a:prstGeom prst="rect">
              <a:avLst/>
            </a:prstGeom>
          </p:spPr>
          <p:txBody>
            <a:bodyPr wrap="square">
              <a:spAutoFit/>
            </a:bodyPr>
            <a:lstStyle/>
            <a:p>
              <a:pPr>
                <a:lnSpc>
                  <a:spcPct val="130000"/>
                </a:lnSpc>
              </a:pP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rPr>
                <a:t>标题数字等都可以通过点击和重新输入进行更改，顶部“开始”面板中可以对字体、</a:t>
              </a:r>
            </a:p>
          </p:txBody>
        </p:sp>
      </p:grpSp>
      <p:grpSp>
        <p:nvGrpSpPr>
          <p:cNvPr id="25" name="组合 49"/>
          <p:cNvGrpSpPr/>
          <p:nvPr/>
        </p:nvGrpSpPr>
        <p:grpSpPr>
          <a:xfrm>
            <a:off x="6462376" y="2997371"/>
            <a:ext cx="2265060" cy="938096"/>
            <a:chOff x="8616937" y="3995458"/>
            <a:chExt cx="3020603" cy="1250843"/>
          </a:xfrm>
        </p:grpSpPr>
        <p:sp>
          <p:nvSpPr>
            <p:cNvPr id="37" name="矩形 36"/>
            <p:cNvSpPr/>
            <p:nvPr/>
          </p:nvSpPr>
          <p:spPr>
            <a:xfrm>
              <a:off x="8616937" y="3995458"/>
              <a:ext cx="1477328" cy="369282"/>
            </a:xfrm>
            <a:prstGeom prst="rect">
              <a:avLst/>
            </a:prstGeom>
          </p:spPr>
          <p:txBody>
            <a:bodyPr wrap="none">
              <a:spAutoFit/>
            </a:bodyPr>
            <a:lstStyle/>
            <a:p>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点击添加标题</a:t>
              </a:r>
            </a:p>
          </p:txBody>
        </p:sp>
        <p:sp>
          <p:nvSpPr>
            <p:cNvPr id="38" name="矩形 37"/>
            <p:cNvSpPr/>
            <p:nvPr/>
          </p:nvSpPr>
          <p:spPr>
            <a:xfrm>
              <a:off x="8616937" y="4403107"/>
              <a:ext cx="3020603" cy="843194"/>
            </a:xfrm>
            <a:prstGeom prst="rect">
              <a:avLst/>
            </a:prstGeom>
          </p:spPr>
          <p:txBody>
            <a:bodyPr wrap="square">
              <a:spAutoFit/>
            </a:bodyPr>
            <a:lstStyle/>
            <a:p>
              <a:pPr>
                <a:lnSpc>
                  <a:spcPct val="130000"/>
                </a:lnSpc>
              </a:pP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rPr>
                <a:t>标题数字等都可以通过点击和重新输入进行更改，顶部“开始”面板中可以对字体、</a:t>
              </a:r>
            </a:p>
          </p:txBody>
        </p:sp>
      </p:grpSp>
      <p:grpSp>
        <p:nvGrpSpPr>
          <p:cNvPr id="26" name="组合 51"/>
          <p:cNvGrpSpPr/>
          <p:nvPr/>
        </p:nvGrpSpPr>
        <p:grpSpPr>
          <a:xfrm>
            <a:off x="1077978" y="1542152"/>
            <a:ext cx="2265059" cy="730896"/>
            <a:chOff x="1436496" y="2055090"/>
            <a:chExt cx="3020603" cy="974565"/>
          </a:xfrm>
        </p:grpSpPr>
        <p:sp>
          <p:nvSpPr>
            <p:cNvPr id="39" name="矩形 38"/>
            <p:cNvSpPr/>
            <p:nvPr/>
          </p:nvSpPr>
          <p:spPr>
            <a:xfrm>
              <a:off x="2399589" y="2055090"/>
              <a:ext cx="1477328" cy="369282"/>
            </a:xfrm>
            <a:prstGeom prst="rect">
              <a:avLst/>
            </a:prstGeom>
          </p:spPr>
          <p:txBody>
            <a:bodyPr wrap="none">
              <a:spAutoFit/>
            </a:bodyPr>
            <a:lstStyle/>
            <a:p>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点击添加标题</a:t>
              </a:r>
            </a:p>
          </p:txBody>
        </p:sp>
        <p:sp>
          <p:nvSpPr>
            <p:cNvPr id="40" name="矩形 39"/>
            <p:cNvSpPr/>
            <p:nvPr/>
          </p:nvSpPr>
          <p:spPr>
            <a:xfrm>
              <a:off x="1436496" y="2426389"/>
              <a:ext cx="3020603" cy="603266"/>
            </a:xfrm>
            <a:prstGeom prst="rect">
              <a:avLst/>
            </a:prstGeom>
          </p:spPr>
          <p:txBody>
            <a:bodyPr wrap="square">
              <a:spAutoFit/>
            </a:bodyPr>
            <a:lstStyle/>
            <a:p>
              <a:pPr algn="r">
                <a:lnSpc>
                  <a:spcPct val="130000"/>
                </a:lnSpc>
              </a:pP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rPr>
                <a:t>标题数字等都可以通过点击和重新输入进行更改，顶部“开始”面板中可以对字体、</a:t>
              </a:r>
            </a:p>
          </p:txBody>
        </p:sp>
      </p:grpSp>
      <p:grpSp>
        <p:nvGrpSpPr>
          <p:cNvPr id="27" name="组合 52"/>
          <p:cNvGrpSpPr/>
          <p:nvPr/>
        </p:nvGrpSpPr>
        <p:grpSpPr>
          <a:xfrm>
            <a:off x="822314" y="2482686"/>
            <a:ext cx="2265060" cy="899886"/>
            <a:chOff x="1095549" y="3309183"/>
            <a:chExt cx="3020603" cy="1199893"/>
          </a:xfrm>
        </p:grpSpPr>
        <p:sp>
          <p:nvSpPr>
            <p:cNvPr id="41" name="矩形 40"/>
            <p:cNvSpPr/>
            <p:nvPr/>
          </p:nvSpPr>
          <p:spPr>
            <a:xfrm>
              <a:off x="2602447" y="3309183"/>
              <a:ext cx="1477328" cy="369282"/>
            </a:xfrm>
            <a:prstGeom prst="rect">
              <a:avLst/>
            </a:prstGeom>
          </p:spPr>
          <p:txBody>
            <a:bodyPr wrap="none">
              <a:spAutoFit/>
            </a:bodyPr>
            <a:lstStyle/>
            <a:p>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点击添加标题</a:t>
              </a:r>
            </a:p>
          </p:txBody>
        </p:sp>
        <p:sp>
          <p:nvSpPr>
            <p:cNvPr id="42" name="矩形 41"/>
            <p:cNvSpPr/>
            <p:nvPr/>
          </p:nvSpPr>
          <p:spPr>
            <a:xfrm>
              <a:off x="1095549" y="3665736"/>
              <a:ext cx="3020603" cy="843340"/>
            </a:xfrm>
            <a:prstGeom prst="rect">
              <a:avLst/>
            </a:prstGeom>
          </p:spPr>
          <p:txBody>
            <a:bodyPr wrap="square">
              <a:spAutoFit/>
            </a:bodyPr>
            <a:lstStyle/>
            <a:p>
              <a:pPr algn="r">
                <a:lnSpc>
                  <a:spcPct val="130000"/>
                </a:lnSpc>
              </a:pP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rPr>
                <a:t>标题数字等都可以通过点击和重新输入进行更改，顶部“开始”面板中可以对字体、</a:t>
              </a:r>
            </a:p>
          </p:txBody>
        </p:sp>
      </p:grpSp>
      <p:grpSp>
        <p:nvGrpSpPr>
          <p:cNvPr id="28" name="组合 53"/>
          <p:cNvGrpSpPr/>
          <p:nvPr/>
        </p:nvGrpSpPr>
        <p:grpSpPr>
          <a:xfrm>
            <a:off x="612792" y="3412156"/>
            <a:ext cx="2265060" cy="899776"/>
            <a:chOff x="816136" y="4548528"/>
            <a:chExt cx="3020603" cy="1199747"/>
          </a:xfrm>
        </p:grpSpPr>
        <p:sp>
          <p:nvSpPr>
            <p:cNvPr id="43" name="矩形 42"/>
            <p:cNvSpPr/>
            <p:nvPr/>
          </p:nvSpPr>
          <p:spPr>
            <a:xfrm>
              <a:off x="2267078" y="4548528"/>
              <a:ext cx="1477328" cy="369282"/>
            </a:xfrm>
            <a:prstGeom prst="rect">
              <a:avLst/>
            </a:prstGeom>
          </p:spPr>
          <p:txBody>
            <a:bodyPr wrap="none">
              <a:spAutoFit/>
            </a:bodyPr>
            <a:lstStyle/>
            <a:p>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点击添加标题</a:t>
              </a:r>
            </a:p>
          </p:txBody>
        </p:sp>
        <p:sp>
          <p:nvSpPr>
            <p:cNvPr id="44" name="矩形 43"/>
            <p:cNvSpPr/>
            <p:nvPr/>
          </p:nvSpPr>
          <p:spPr>
            <a:xfrm>
              <a:off x="816136" y="4905082"/>
              <a:ext cx="3020603" cy="843193"/>
            </a:xfrm>
            <a:prstGeom prst="rect">
              <a:avLst/>
            </a:prstGeom>
          </p:spPr>
          <p:txBody>
            <a:bodyPr wrap="square">
              <a:spAutoFit/>
            </a:bodyPr>
            <a:lstStyle/>
            <a:p>
              <a:pPr algn="r">
                <a:lnSpc>
                  <a:spcPct val="130000"/>
                </a:lnSpc>
              </a:pP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rPr>
                <a:t>标题数字等都可以通过点击和重新输入进行更改，顶部“开始”面板中可以对字体、</a:t>
              </a:r>
            </a:p>
          </p:txBody>
        </p:sp>
      </p:grpSp>
    </p:spTree>
    <p:extLst>
      <p:ext uri="{BB962C8B-B14F-4D97-AF65-F5344CB8AC3E}">
        <p14:creationId xmlns:p14="http://schemas.microsoft.com/office/powerpoint/2010/main" val="16932489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6"/>
          <p:cNvSpPr>
            <a:spLocks/>
          </p:cNvSpPr>
          <p:nvPr/>
        </p:nvSpPr>
        <p:spPr bwMode="auto">
          <a:xfrm>
            <a:off x="71218" y="1758936"/>
            <a:ext cx="9068529" cy="3385246"/>
          </a:xfrm>
          <a:custGeom>
            <a:avLst/>
            <a:gdLst>
              <a:gd name="T0" fmla="*/ 3815 w 5688"/>
              <a:gd name="T1" fmla="*/ 0 h 2122"/>
              <a:gd name="T2" fmla="*/ 5688 w 5688"/>
              <a:gd name="T3" fmla="*/ 2122 h 2122"/>
              <a:gd name="T4" fmla="*/ 0 w 5688"/>
              <a:gd name="T5" fmla="*/ 2122 h 2122"/>
              <a:gd name="T6" fmla="*/ 3815 w 5688"/>
              <a:gd name="T7" fmla="*/ 0 h 2122"/>
            </a:gdLst>
            <a:ahLst/>
            <a:cxnLst>
              <a:cxn ang="0">
                <a:pos x="T0" y="T1"/>
              </a:cxn>
              <a:cxn ang="0">
                <a:pos x="T2" y="T3"/>
              </a:cxn>
              <a:cxn ang="0">
                <a:pos x="T4" y="T5"/>
              </a:cxn>
              <a:cxn ang="0">
                <a:pos x="T6" y="T7"/>
              </a:cxn>
            </a:cxnLst>
            <a:rect l="0" t="0" r="r" b="b"/>
            <a:pathLst>
              <a:path w="5688" h="2122">
                <a:moveTo>
                  <a:pt x="3815" y="0"/>
                </a:moveTo>
                <a:lnTo>
                  <a:pt x="5688" y="2122"/>
                </a:lnTo>
                <a:lnTo>
                  <a:pt x="0" y="2122"/>
                </a:lnTo>
                <a:lnTo>
                  <a:pt x="3815" y="0"/>
                </a:lnTo>
                <a:close/>
              </a:path>
            </a:pathLst>
          </a:custGeom>
          <a:blipFill dpi="0" rotWithShape="1">
            <a:blip r:embed="rId3"/>
            <a:srcRect/>
            <a:stretch>
              <a:fillRect/>
            </a:stretch>
          </a:blipFill>
          <a:ln w="0">
            <a:noFill/>
            <a:prstDash val="solid"/>
            <a:round/>
            <a:headEnd/>
            <a:tailEnd/>
          </a:ln>
        </p:spPr>
        <p:txBody>
          <a:bodyPr vert="horz" wrap="square" lIns="91414" tIns="45707" rIns="91414" bIns="45707" numCol="1" anchor="t" anchorCtr="0" compatLnSpc="1">
            <a:prstTxWarp prst="textNoShape">
              <a:avLst/>
            </a:prstTxWarp>
          </a:bodyPr>
          <a:lstStyle/>
          <a:p>
            <a:endParaRPr lang="zh-CN" altLang="en-US" sz="1400" dirty="0"/>
          </a:p>
        </p:txBody>
      </p:sp>
      <p:sp>
        <p:nvSpPr>
          <p:cNvPr id="11" name="Freeform 7"/>
          <p:cNvSpPr>
            <a:spLocks/>
          </p:cNvSpPr>
          <p:nvPr/>
        </p:nvSpPr>
        <p:spPr bwMode="auto">
          <a:xfrm>
            <a:off x="1068" y="909"/>
            <a:ext cx="6091921" cy="5079464"/>
          </a:xfrm>
          <a:custGeom>
            <a:avLst/>
            <a:gdLst>
              <a:gd name="T0" fmla="*/ 0 w 3821"/>
              <a:gd name="T1" fmla="*/ 0 h 3184"/>
              <a:gd name="T2" fmla="*/ 2886 w 3821"/>
              <a:gd name="T3" fmla="*/ 0 h 3184"/>
              <a:gd name="T4" fmla="*/ 2903 w 3821"/>
              <a:gd name="T5" fmla="*/ 17 h 3184"/>
              <a:gd name="T6" fmla="*/ 3821 w 3821"/>
              <a:gd name="T7" fmla="*/ 1059 h 3184"/>
              <a:gd name="T8" fmla="*/ 0 w 3821"/>
              <a:gd name="T9" fmla="*/ 3184 h 3184"/>
              <a:gd name="T10" fmla="*/ 0 w 3821"/>
              <a:gd name="T11" fmla="*/ 0 h 3184"/>
            </a:gdLst>
            <a:ahLst/>
            <a:cxnLst>
              <a:cxn ang="0">
                <a:pos x="T0" y="T1"/>
              </a:cxn>
              <a:cxn ang="0">
                <a:pos x="T2" y="T3"/>
              </a:cxn>
              <a:cxn ang="0">
                <a:pos x="T4" y="T5"/>
              </a:cxn>
              <a:cxn ang="0">
                <a:pos x="T6" y="T7"/>
              </a:cxn>
              <a:cxn ang="0">
                <a:pos x="T8" y="T9"/>
              </a:cxn>
              <a:cxn ang="0">
                <a:pos x="T10" y="T11"/>
              </a:cxn>
            </a:cxnLst>
            <a:rect l="0" t="0" r="r" b="b"/>
            <a:pathLst>
              <a:path w="3821" h="3184">
                <a:moveTo>
                  <a:pt x="0" y="0"/>
                </a:moveTo>
                <a:lnTo>
                  <a:pt x="2886" y="0"/>
                </a:lnTo>
                <a:lnTo>
                  <a:pt x="2903" y="17"/>
                </a:lnTo>
                <a:lnTo>
                  <a:pt x="3821" y="1059"/>
                </a:lnTo>
                <a:lnTo>
                  <a:pt x="0" y="3184"/>
                </a:lnTo>
                <a:lnTo>
                  <a:pt x="0" y="0"/>
                </a:lnTo>
                <a:close/>
              </a:path>
            </a:pathLst>
          </a:custGeom>
          <a:solidFill>
            <a:schemeClr val="accent1"/>
          </a:solidFill>
          <a:ln w="0">
            <a:noFill/>
            <a:prstDash val="solid"/>
            <a:round/>
            <a:headEnd/>
            <a:tailEnd/>
          </a:ln>
        </p:spPr>
        <p:txBody>
          <a:bodyPr vert="horz" wrap="square" lIns="91414" tIns="45707" rIns="91414" bIns="45707" numCol="1" anchor="t" anchorCtr="0" compatLnSpc="1">
            <a:prstTxWarp prst="textNoShape">
              <a:avLst/>
            </a:prstTxWarp>
          </a:bodyPr>
          <a:lstStyle/>
          <a:p>
            <a:endParaRPr lang="zh-CN" altLang="en-US" sz="1400" dirty="0"/>
          </a:p>
        </p:txBody>
      </p:sp>
      <p:sp>
        <p:nvSpPr>
          <p:cNvPr id="6" name="TextBox 32"/>
          <p:cNvSpPr txBox="1"/>
          <p:nvPr/>
        </p:nvSpPr>
        <p:spPr>
          <a:xfrm>
            <a:off x="540154" y="1375899"/>
            <a:ext cx="2753875" cy="758032"/>
          </a:xfrm>
          <a:prstGeom prst="rect">
            <a:avLst/>
          </a:prstGeom>
          <a:noFill/>
        </p:spPr>
        <p:txBody>
          <a:bodyPr wrap="square" lIns="65021" tIns="32510" rIns="65021" bIns="32510" rtlCol="0">
            <a:spAutoFit/>
          </a:bodyPr>
          <a:lstStyle/>
          <a:p>
            <a:r>
              <a:rPr lang="en-US" altLang="zh-CN" sz="1700" dirty="0">
                <a:solidFill>
                  <a:schemeClr val="bg1"/>
                </a:solidFill>
                <a:latin typeface="Arial" panose="020B0604020202020204" pitchFamily="34" charset="0"/>
                <a:ea typeface="微软雅黑" panose="020B0503020204020204" pitchFamily="34" charset="-122"/>
                <a:cs typeface="Arial" panose="020B0604020202020204" pitchFamily="34" charset="0"/>
              </a:rPr>
              <a:t>ADD RELATED</a:t>
            </a:r>
          </a:p>
          <a:p>
            <a:r>
              <a:rPr lang="en-US" altLang="zh-CN" sz="2799" dirty="0">
                <a:solidFill>
                  <a:schemeClr val="bg1"/>
                </a:solidFill>
                <a:latin typeface="Arial" panose="020B0604020202020204" pitchFamily="34" charset="0"/>
                <a:ea typeface="微软雅黑" panose="020B0503020204020204" pitchFamily="34" charset="-122"/>
                <a:cs typeface="Arial" panose="020B0604020202020204" pitchFamily="34" charset="0"/>
              </a:rPr>
              <a:t>TITLE WORDS</a:t>
            </a:r>
            <a:endParaRPr lang="zh-CN" altLang="en-US" sz="3399"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7" name="TextBox 32"/>
          <p:cNvSpPr txBox="1"/>
          <p:nvPr/>
        </p:nvSpPr>
        <p:spPr>
          <a:xfrm>
            <a:off x="540154" y="2136259"/>
            <a:ext cx="2753875" cy="1450410"/>
          </a:xfrm>
          <a:prstGeom prst="rect">
            <a:avLst/>
          </a:prstGeom>
          <a:noFill/>
        </p:spPr>
        <p:txBody>
          <a:bodyPr wrap="square" lIns="65021" tIns="32510" rIns="65021" bIns="32510" rtlCol="0">
            <a:spAutoFit/>
          </a:bodyPr>
          <a:lstStyle/>
          <a:p>
            <a:pPr algn="just">
              <a:lnSpc>
                <a:spcPct val="150000"/>
              </a:lnSpc>
            </a:pPr>
            <a:r>
              <a:rPr lang="zh-CN" altLang="en-US" sz="1000" dirty="0">
                <a:solidFill>
                  <a:schemeClr val="bg1"/>
                </a:solidFill>
                <a:latin typeface="Impact" panose="020B0806030902050204" pitchFamily="34" charset="0"/>
                <a:ea typeface="微软雅黑" panose="020B0503020204020204" pitchFamily="34" charset="-122"/>
                <a:sym typeface="Arial" panose="020B0604020202020204" pitchFamily="34" charset="0"/>
              </a:rPr>
              <a:t>点击添加相关标题文字。点击添加相关标题文字，点击添加相关标题文字，点击添加相关标题文字，点击添加相关标题文字。点击添加相关标题文字，点击添加相关标题文字，点击添加相关标题文字，点击添加相关标题文字。点击添加相关标题文字</a:t>
            </a:r>
            <a:endParaRPr lang="en-US" sz="1000" dirty="0">
              <a:solidFill>
                <a:schemeClr val="bg1"/>
              </a:solidFill>
              <a:latin typeface="Impact" panose="020B080603090205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76554878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250" fill="hold"/>
                                        <p:tgtEl>
                                          <p:spTgt spid="6"/>
                                        </p:tgtEl>
                                        <p:attrNameLst>
                                          <p:attrName>ppt_x</p:attrName>
                                        </p:attrNameLst>
                                      </p:cBhvr>
                                      <p:tavLst>
                                        <p:tav tm="0">
                                          <p:val>
                                            <p:strVal val="0-#ppt_w/2"/>
                                          </p:val>
                                        </p:tav>
                                        <p:tav tm="100000">
                                          <p:val>
                                            <p:strVal val="#ppt_x"/>
                                          </p:val>
                                        </p:tav>
                                      </p:tavLst>
                                    </p:anim>
                                    <p:anim calcmode="lin" valueType="num">
                                      <p:cBhvr additive="base">
                                        <p:cTn id="18" dur="250" fill="hold"/>
                                        <p:tgtEl>
                                          <p:spTgt spid="6"/>
                                        </p:tgtEl>
                                        <p:attrNameLst>
                                          <p:attrName>ppt_y</p:attrName>
                                        </p:attrNameLst>
                                      </p:cBhvr>
                                      <p:tavLst>
                                        <p:tav tm="0">
                                          <p:val>
                                            <p:strVal val="#ppt_y"/>
                                          </p:val>
                                        </p:tav>
                                        <p:tav tm="100000">
                                          <p:val>
                                            <p:strVal val="#ppt_y"/>
                                          </p:val>
                                        </p:tav>
                                      </p:tavLst>
                                    </p:anim>
                                  </p:childTnLst>
                                </p:cTn>
                              </p:par>
                            </p:childTnLst>
                          </p:cTn>
                        </p:par>
                        <p:par>
                          <p:cTn id="19" fill="hold">
                            <p:stCondLst>
                              <p:cond delay="1250"/>
                            </p:stCondLst>
                            <p:childTnLst>
                              <p:par>
                                <p:cTn id="20" presetID="2" presetClass="entr" presetSubtype="8"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250" fill="hold"/>
                                        <p:tgtEl>
                                          <p:spTgt spid="7"/>
                                        </p:tgtEl>
                                        <p:attrNameLst>
                                          <p:attrName>ppt_x</p:attrName>
                                        </p:attrNameLst>
                                      </p:cBhvr>
                                      <p:tavLst>
                                        <p:tav tm="0">
                                          <p:val>
                                            <p:strVal val="0-#ppt_w/2"/>
                                          </p:val>
                                        </p:tav>
                                        <p:tav tm="100000">
                                          <p:val>
                                            <p:strVal val="#ppt_x"/>
                                          </p:val>
                                        </p:tav>
                                      </p:tavLst>
                                    </p:anim>
                                    <p:anim calcmode="lin" valueType="num">
                                      <p:cBhvr additive="base">
                                        <p:cTn id="23" dur="2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6"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7" name="右箭头 42"/>
          <p:cNvSpPr>
            <a:spLocks noChangeArrowheads="1"/>
          </p:cNvSpPr>
          <p:nvPr/>
        </p:nvSpPr>
        <p:spPr bwMode="auto">
          <a:xfrm>
            <a:off x="250825" y="736920"/>
            <a:ext cx="5040313" cy="1280891"/>
          </a:xfrm>
          <a:prstGeom prst="rightArrow">
            <a:avLst>
              <a:gd name="adj1" fmla="val 50000"/>
              <a:gd name="adj2" fmla="val 47795"/>
            </a:avLst>
          </a:prstGeom>
          <a:solidFill>
            <a:schemeClr val="accent1"/>
          </a:solidFill>
          <a:ln w="25400" algn="ctr">
            <a:solidFill>
              <a:schemeClr val="bg1"/>
            </a:solidFill>
            <a:miter lim="800000"/>
            <a:headEnd/>
            <a:tailEnd/>
          </a:ln>
        </p:spPr>
        <p:txBody>
          <a:bodyPr lIns="92991" tIns="46495" rIns="92991" bIns="46495" anchor="ctr"/>
          <a:lstStyle/>
          <a:p>
            <a:pPr algn="ctr" defTabSz="930089"/>
            <a:endParaRPr lang="zh-CN" altLang="en-US" b="1">
              <a:solidFill>
                <a:srgbClr val="FFFFFF"/>
              </a:solidFill>
              <a:latin typeface="Calibri" pitchFamily="34" charset="0"/>
              <a:ea typeface="微软雅黑" pitchFamily="34" charset="-122"/>
            </a:endParaRPr>
          </a:p>
        </p:txBody>
      </p:sp>
      <p:sp>
        <p:nvSpPr>
          <p:cNvPr id="52237" name="右箭头 43"/>
          <p:cNvSpPr>
            <a:spLocks noChangeArrowheads="1"/>
          </p:cNvSpPr>
          <p:nvPr/>
        </p:nvSpPr>
        <p:spPr bwMode="auto">
          <a:xfrm>
            <a:off x="2141538" y="1359111"/>
            <a:ext cx="5041901" cy="1282477"/>
          </a:xfrm>
          <a:prstGeom prst="rightArrow">
            <a:avLst>
              <a:gd name="adj1" fmla="val 50000"/>
              <a:gd name="adj2" fmla="val 47751"/>
            </a:avLst>
          </a:prstGeom>
          <a:solidFill>
            <a:schemeClr val="accent2"/>
          </a:solidFill>
          <a:ln w="25400" algn="ctr">
            <a:solidFill>
              <a:schemeClr val="bg1"/>
            </a:solidFill>
            <a:miter lim="800000"/>
            <a:headEnd/>
            <a:tailEnd/>
          </a:ln>
        </p:spPr>
        <p:txBody>
          <a:bodyPr lIns="92991" tIns="46495" rIns="92991" bIns="46495" anchor="ctr"/>
          <a:lstStyle/>
          <a:p>
            <a:pPr algn="ctr" defTabSz="930089"/>
            <a:endParaRPr lang="zh-CN" altLang="en-US" b="1">
              <a:solidFill>
                <a:srgbClr val="FFFFFF"/>
              </a:solidFill>
              <a:latin typeface="Calibri" pitchFamily="34" charset="0"/>
              <a:ea typeface="微软雅黑" pitchFamily="34" charset="-122"/>
            </a:endParaRPr>
          </a:p>
        </p:txBody>
      </p:sp>
      <p:sp>
        <p:nvSpPr>
          <p:cNvPr id="58379" name="右箭头 44"/>
          <p:cNvSpPr>
            <a:spLocks noChangeArrowheads="1"/>
          </p:cNvSpPr>
          <p:nvPr/>
        </p:nvSpPr>
        <p:spPr bwMode="auto">
          <a:xfrm>
            <a:off x="3943350" y="1955907"/>
            <a:ext cx="5040313" cy="1282477"/>
          </a:xfrm>
          <a:prstGeom prst="rightArrow">
            <a:avLst>
              <a:gd name="adj1" fmla="val 50000"/>
              <a:gd name="adj2" fmla="val 47777"/>
            </a:avLst>
          </a:prstGeom>
          <a:solidFill>
            <a:schemeClr val="accent3"/>
          </a:solidFill>
          <a:ln w="25400" algn="ctr">
            <a:solidFill>
              <a:schemeClr val="bg1"/>
            </a:solidFill>
            <a:miter lim="800000"/>
            <a:headEnd/>
            <a:tailEnd/>
          </a:ln>
        </p:spPr>
        <p:txBody>
          <a:bodyPr lIns="92991" tIns="46495" rIns="92991" bIns="46495" anchor="ctr"/>
          <a:lstStyle/>
          <a:p>
            <a:pPr algn="ctr" defTabSz="930089">
              <a:defRPr/>
            </a:pPr>
            <a:endParaRPr lang="zh-CN" altLang="en-US" b="1">
              <a:solidFill>
                <a:srgbClr val="FFFFFF"/>
              </a:solidFill>
              <a:ea typeface="微软雅黑" pitchFamily="34" charset="-122"/>
            </a:endParaRPr>
          </a:p>
        </p:txBody>
      </p:sp>
      <p:sp>
        <p:nvSpPr>
          <p:cNvPr id="52239" name="矩形 45"/>
          <p:cNvSpPr>
            <a:spLocks noChangeArrowheads="1"/>
          </p:cNvSpPr>
          <p:nvPr/>
        </p:nvSpPr>
        <p:spPr bwMode="auto">
          <a:xfrm>
            <a:off x="323850" y="1838453"/>
            <a:ext cx="1530350" cy="723961"/>
          </a:xfrm>
          <a:prstGeom prst="rect">
            <a:avLst/>
          </a:prstGeom>
          <a:noFill/>
          <a:ln w="9525">
            <a:noFill/>
            <a:miter lim="800000"/>
            <a:headEnd/>
            <a:tailEnd/>
          </a:ln>
        </p:spPr>
        <p:txBody>
          <a:bodyPr lIns="92991" tIns="46495" rIns="92991" bIns="46495">
            <a:spAutoFit/>
          </a:bodyPr>
          <a:lstStyle/>
          <a:p>
            <a:pPr algn="just" defTabSz="930089">
              <a:lnSpc>
                <a:spcPct val="130000"/>
              </a:lnSpc>
              <a:spcAft>
                <a:spcPts val="613"/>
              </a:spcAft>
              <a:defRPr/>
            </a:pPr>
            <a:r>
              <a:rPr lang="zh-CN" altLang="en-US" sz="1050" dirty="0">
                <a:solidFill>
                  <a:schemeClr val="tx1">
                    <a:lumMod val="65000"/>
                    <a:lumOff val="35000"/>
                  </a:schemeClr>
                </a:solidFill>
                <a:ea typeface="微软雅黑" pitchFamily="34" charset="-122"/>
                <a:sym typeface="微软雅黑" pitchFamily="34" charset="-122"/>
              </a:rPr>
              <a:t>在此录入本图表的综合描述说明，在此录入本图表的综合描述说明。</a:t>
            </a:r>
          </a:p>
        </p:txBody>
      </p:sp>
      <p:sp>
        <p:nvSpPr>
          <p:cNvPr id="52240" name="TextBox 46"/>
          <p:cNvSpPr txBox="1">
            <a:spLocks noChangeArrowheads="1"/>
          </p:cNvSpPr>
          <p:nvPr/>
        </p:nvSpPr>
        <p:spPr bwMode="auto">
          <a:xfrm>
            <a:off x="1384300" y="1197215"/>
            <a:ext cx="1728788" cy="371411"/>
          </a:xfrm>
          <a:prstGeom prst="rect">
            <a:avLst/>
          </a:prstGeom>
          <a:noFill/>
          <a:ln w="9525">
            <a:noFill/>
            <a:miter lim="800000"/>
            <a:headEnd/>
            <a:tailEnd/>
          </a:ln>
        </p:spPr>
        <p:txBody>
          <a:bodyPr lIns="92991" tIns="46495" rIns="92991" bIns="46495">
            <a:spAutoFit/>
          </a:bodyPr>
          <a:lstStyle/>
          <a:p>
            <a:pPr defTabSz="930089"/>
            <a:r>
              <a:rPr lang="zh-CN" altLang="en-US" b="1">
                <a:solidFill>
                  <a:schemeClr val="bg1"/>
                </a:solidFill>
                <a:latin typeface="微软雅黑" pitchFamily="34" charset="-122"/>
                <a:ea typeface="微软雅黑" pitchFamily="34" charset="-122"/>
              </a:rPr>
              <a:t>此处添加标题</a:t>
            </a:r>
          </a:p>
        </p:txBody>
      </p:sp>
      <p:sp>
        <p:nvSpPr>
          <p:cNvPr id="52241" name="TextBox 47"/>
          <p:cNvSpPr txBox="1">
            <a:spLocks noChangeArrowheads="1"/>
          </p:cNvSpPr>
          <p:nvPr/>
        </p:nvSpPr>
        <p:spPr bwMode="auto">
          <a:xfrm>
            <a:off x="3257550" y="1813057"/>
            <a:ext cx="1727200" cy="371411"/>
          </a:xfrm>
          <a:prstGeom prst="rect">
            <a:avLst/>
          </a:prstGeom>
          <a:noFill/>
          <a:ln w="9525">
            <a:noFill/>
            <a:miter lim="800000"/>
            <a:headEnd/>
            <a:tailEnd/>
          </a:ln>
        </p:spPr>
        <p:txBody>
          <a:bodyPr lIns="92991" tIns="46495" rIns="92991" bIns="46495">
            <a:spAutoFit/>
          </a:bodyPr>
          <a:lstStyle/>
          <a:p>
            <a:pPr defTabSz="930089"/>
            <a:r>
              <a:rPr lang="zh-CN" altLang="en-US" b="1">
                <a:solidFill>
                  <a:schemeClr val="bg1"/>
                </a:solidFill>
                <a:latin typeface="微软雅黑" pitchFamily="34" charset="-122"/>
                <a:ea typeface="微软雅黑" pitchFamily="34" charset="-122"/>
              </a:rPr>
              <a:t>此处添加标题</a:t>
            </a:r>
          </a:p>
        </p:txBody>
      </p:sp>
      <p:sp>
        <p:nvSpPr>
          <p:cNvPr id="52242" name="矩形 48"/>
          <p:cNvSpPr>
            <a:spLocks noChangeArrowheads="1"/>
          </p:cNvSpPr>
          <p:nvPr/>
        </p:nvSpPr>
        <p:spPr bwMode="auto">
          <a:xfrm>
            <a:off x="2251075" y="2433664"/>
            <a:ext cx="1530350" cy="725361"/>
          </a:xfrm>
          <a:prstGeom prst="rect">
            <a:avLst/>
          </a:prstGeom>
          <a:noFill/>
          <a:ln w="9525">
            <a:noFill/>
            <a:miter lim="800000"/>
            <a:headEnd/>
            <a:tailEnd/>
          </a:ln>
        </p:spPr>
        <p:txBody>
          <a:bodyPr lIns="92991" tIns="46495" rIns="92991" bIns="46495">
            <a:spAutoFit/>
          </a:bodyPr>
          <a:lstStyle/>
          <a:p>
            <a:pPr algn="just" defTabSz="930089">
              <a:lnSpc>
                <a:spcPct val="130000"/>
              </a:lnSpc>
              <a:spcAft>
                <a:spcPts val="613"/>
              </a:spcAft>
              <a:defRPr/>
            </a:pPr>
            <a:r>
              <a:rPr lang="zh-CN" altLang="en-US" sz="1050" dirty="0">
                <a:solidFill>
                  <a:schemeClr val="tx1">
                    <a:lumMod val="65000"/>
                    <a:lumOff val="35000"/>
                  </a:schemeClr>
                </a:solidFill>
                <a:ea typeface="微软雅黑" pitchFamily="34" charset="-122"/>
                <a:sym typeface="微软雅黑" pitchFamily="34" charset="-122"/>
              </a:rPr>
              <a:t>在此录入本图表的综合描述说明，在此录入本图表的综合描述说明</a:t>
            </a:r>
            <a:r>
              <a:rPr lang="zh-CN" altLang="en-US" sz="1050" dirty="0">
                <a:ea typeface="微软雅黑" pitchFamily="34" charset="-122"/>
                <a:sym typeface="微软雅黑" pitchFamily="34" charset="-122"/>
              </a:rPr>
              <a:t>。</a:t>
            </a:r>
          </a:p>
        </p:txBody>
      </p:sp>
      <p:sp>
        <p:nvSpPr>
          <p:cNvPr id="52243" name="矩形 49"/>
          <p:cNvSpPr>
            <a:spLocks noChangeArrowheads="1"/>
          </p:cNvSpPr>
          <p:nvPr/>
        </p:nvSpPr>
        <p:spPr bwMode="auto">
          <a:xfrm>
            <a:off x="4103688" y="2993952"/>
            <a:ext cx="1530350" cy="723961"/>
          </a:xfrm>
          <a:prstGeom prst="rect">
            <a:avLst/>
          </a:prstGeom>
          <a:noFill/>
          <a:ln w="9525">
            <a:noFill/>
            <a:miter lim="800000"/>
            <a:headEnd/>
            <a:tailEnd/>
          </a:ln>
        </p:spPr>
        <p:txBody>
          <a:bodyPr lIns="92991" tIns="46495" rIns="92991" bIns="46495">
            <a:spAutoFit/>
          </a:bodyPr>
          <a:lstStyle/>
          <a:p>
            <a:pPr algn="just" defTabSz="930089">
              <a:lnSpc>
                <a:spcPct val="130000"/>
              </a:lnSpc>
              <a:spcAft>
                <a:spcPts val="613"/>
              </a:spcAft>
              <a:defRPr/>
            </a:pPr>
            <a:r>
              <a:rPr lang="zh-CN" altLang="en-US" sz="1050" dirty="0">
                <a:solidFill>
                  <a:schemeClr val="tx1">
                    <a:lumMod val="65000"/>
                    <a:lumOff val="35000"/>
                  </a:schemeClr>
                </a:solidFill>
                <a:ea typeface="微软雅黑" pitchFamily="34" charset="-122"/>
                <a:sym typeface="微软雅黑" pitchFamily="34" charset="-122"/>
              </a:rPr>
              <a:t>在此录入本图表的综合描述说明，在此录入本图表的综合描述说明。</a:t>
            </a:r>
          </a:p>
        </p:txBody>
      </p:sp>
      <p:sp>
        <p:nvSpPr>
          <p:cNvPr id="52244" name="TextBox 50"/>
          <p:cNvSpPr txBox="1">
            <a:spLocks noChangeArrowheads="1"/>
          </p:cNvSpPr>
          <p:nvPr/>
        </p:nvSpPr>
        <p:spPr bwMode="auto">
          <a:xfrm>
            <a:off x="5059363" y="2416203"/>
            <a:ext cx="1725612" cy="371411"/>
          </a:xfrm>
          <a:prstGeom prst="rect">
            <a:avLst/>
          </a:prstGeom>
          <a:noFill/>
          <a:ln w="9525">
            <a:noFill/>
            <a:miter lim="800000"/>
            <a:headEnd/>
            <a:tailEnd/>
          </a:ln>
        </p:spPr>
        <p:txBody>
          <a:bodyPr lIns="92991" tIns="46495" rIns="92991" bIns="46495">
            <a:spAutoFit/>
          </a:bodyPr>
          <a:lstStyle/>
          <a:p>
            <a:pPr defTabSz="930089"/>
            <a:r>
              <a:rPr lang="zh-CN" altLang="en-US" b="1">
                <a:solidFill>
                  <a:schemeClr val="bg1"/>
                </a:solidFill>
                <a:latin typeface="微软雅黑" pitchFamily="34" charset="-122"/>
                <a:ea typeface="微软雅黑" pitchFamily="34" charset="-122"/>
              </a:rPr>
              <a:t>此处添加标题</a:t>
            </a:r>
          </a:p>
        </p:txBody>
      </p:sp>
      <p:sp>
        <p:nvSpPr>
          <p:cNvPr id="52246" name="矩形 52"/>
          <p:cNvSpPr>
            <a:spLocks noChangeArrowheads="1"/>
          </p:cNvSpPr>
          <p:nvPr/>
        </p:nvSpPr>
        <p:spPr bwMode="auto">
          <a:xfrm>
            <a:off x="1169988" y="3871689"/>
            <a:ext cx="6589712" cy="820893"/>
          </a:xfrm>
          <a:prstGeom prst="rect">
            <a:avLst/>
          </a:prstGeom>
          <a:noFill/>
          <a:ln w="9525">
            <a:noFill/>
            <a:miter lim="800000"/>
            <a:headEnd/>
            <a:tailEnd/>
          </a:ln>
        </p:spPr>
        <p:txBody>
          <a:bodyPr lIns="92991" tIns="46495" rIns="92991" bIns="46495">
            <a:spAutoFit/>
          </a:bodyPr>
          <a:lstStyle/>
          <a:p>
            <a:pPr defTabSz="930089">
              <a:lnSpc>
                <a:spcPct val="150000"/>
              </a:lnSpc>
              <a:defRPr/>
            </a:pPr>
            <a:r>
              <a:rPr lang="zh-CN" altLang="en-US" sz="1050" dirty="0">
                <a:solidFill>
                  <a:schemeClr val="tx1">
                    <a:lumMod val="65000"/>
                    <a:lumOff val="35000"/>
                  </a:schemeClr>
                </a:solidFill>
                <a:ea typeface="微软雅黑" pitchFamily="34" charset="-122"/>
                <a:sym typeface="微软雅黑" pitchFamily="34" charset="-122"/>
              </a:rPr>
              <a:t>在此录入本图表的综合描述说明，在此录入本图表的综合描述说明。在此录入本图表的综合描述说明，在此录入本图表的综合描述说明。在此录入本图表的综合描述说明，在此录入本图表的综合描述说明。在此录入本图表的综合描述说明，在此录入本图表的综合描述说明，在此录入本图表的综合描述说明。</a:t>
            </a:r>
          </a:p>
        </p:txBody>
      </p:sp>
    </p:spTree>
    <p:extLst>
      <p:ext uri="{BB962C8B-B14F-4D97-AF65-F5344CB8AC3E}">
        <p14:creationId xmlns:p14="http://schemas.microsoft.com/office/powerpoint/2010/main" val="347253739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8377"/>
                                        </p:tgtEl>
                                        <p:attrNameLst>
                                          <p:attrName>style.visibility</p:attrName>
                                        </p:attrNameLst>
                                      </p:cBhvr>
                                      <p:to>
                                        <p:strVal val="visible"/>
                                      </p:to>
                                    </p:set>
                                    <p:anim calcmode="lin" valueType="num">
                                      <p:cBhvr additive="base">
                                        <p:cTn id="7" dur="500" fill="hold"/>
                                        <p:tgtEl>
                                          <p:spTgt spid="58377"/>
                                        </p:tgtEl>
                                        <p:attrNameLst>
                                          <p:attrName>ppt_x</p:attrName>
                                        </p:attrNameLst>
                                      </p:cBhvr>
                                      <p:tavLst>
                                        <p:tav tm="0">
                                          <p:val>
                                            <p:strVal val="0-#ppt_w/2"/>
                                          </p:val>
                                        </p:tav>
                                        <p:tav tm="100000">
                                          <p:val>
                                            <p:strVal val="#ppt_x"/>
                                          </p:val>
                                        </p:tav>
                                      </p:tavLst>
                                    </p:anim>
                                    <p:anim calcmode="lin" valueType="num">
                                      <p:cBhvr additive="base">
                                        <p:cTn id="8" dur="500" fill="hold"/>
                                        <p:tgtEl>
                                          <p:spTgt spid="5837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52237"/>
                                        </p:tgtEl>
                                        <p:attrNameLst>
                                          <p:attrName>style.visibility</p:attrName>
                                        </p:attrNameLst>
                                      </p:cBhvr>
                                      <p:to>
                                        <p:strVal val="visible"/>
                                      </p:to>
                                    </p:set>
                                    <p:anim calcmode="lin" valueType="num">
                                      <p:cBhvr additive="base">
                                        <p:cTn id="12" dur="500" fill="hold"/>
                                        <p:tgtEl>
                                          <p:spTgt spid="52237"/>
                                        </p:tgtEl>
                                        <p:attrNameLst>
                                          <p:attrName>ppt_x</p:attrName>
                                        </p:attrNameLst>
                                      </p:cBhvr>
                                      <p:tavLst>
                                        <p:tav tm="0">
                                          <p:val>
                                            <p:strVal val="0-#ppt_w/2"/>
                                          </p:val>
                                        </p:tav>
                                        <p:tav tm="100000">
                                          <p:val>
                                            <p:strVal val="#ppt_x"/>
                                          </p:val>
                                        </p:tav>
                                      </p:tavLst>
                                    </p:anim>
                                    <p:anim calcmode="lin" valueType="num">
                                      <p:cBhvr additive="base">
                                        <p:cTn id="13" dur="500" fill="hold"/>
                                        <p:tgtEl>
                                          <p:spTgt spid="5223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58379"/>
                                        </p:tgtEl>
                                        <p:attrNameLst>
                                          <p:attrName>style.visibility</p:attrName>
                                        </p:attrNameLst>
                                      </p:cBhvr>
                                      <p:to>
                                        <p:strVal val="visible"/>
                                      </p:to>
                                    </p:set>
                                    <p:anim calcmode="lin" valueType="num">
                                      <p:cBhvr additive="base">
                                        <p:cTn id="17" dur="500" fill="hold"/>
                                        <p:tgtEl>
                                          <p:spTgt spid="58379"/>
                                        </p:tgtEl>
                                        <p:attrNameLst>
                                          <p:attrName>ppt_x</p:attrName>
                                        </p:attrNameLst>
                                      </p:cBhvr>
                                      <p:tavLst>
                                        <p:tav tm="0">
                                          <p:val>
                                            <p:strVal val="0-#ppt_w/2"/>
                                          </p:val>
                                        </p:tav>
                                        <p:tav tm="100000">
                                          <p:val>
                                            <p:strVal val="#ppt_x"/>
                                          </p:val>
                                        </p:tav>
                                      </p:tavLst>
                                    </p:anim>
                                    <p:anim calcmode="lin" valueType="num">
                                      <p:cBhvr additive="base">
                                        <p:cTn id="18" dur="500" fill="hold"/>
                                        <p:tgtEl>
                                          <p:spTgt spid="58379"/>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2" presetClass="entr" presetSubtype="2" fill="hold" grpId="0" nodeType="afterEffect">
                                  <p:stCondLst>
                                    <p:cond delay="0"/>
                                  </p:stCondLst>
                                  <p:childTnLst>
                                    <p:set>
                                      <p:cBhvr>
                                        <p:cTn id="21" dur="1" fill="hold">
                                          <p:stCondLst>
                                            <p:cond delay="0"/>
                                          </p:stCondLst>
                                        </p:cTn>
                                        <p:tgtEl>
                                          <p:spTgt spid="52240"/>
                                        </p:tgtEl>
                                        <p:attrNameLst>
                                          <p:attrName>style.visibility</p:attrName>
                                        </p:attrNameLst>
                                      </p:cBhvr>
                                      <p:to>
                                        <p:strVal val="visible"/>
                                      </p:to>
                                    </p:set>
                                    <p:animEffect transition="in" filter="wipe(right)">
                                      <p:cBhvr>
                                        <p:cTn id="22" dur="500"/>
                                        <p:tgtEl>
                                          <p:spTgt spid="52240"/>
                                        </p:tgtEl>
                                      </p:cBhvr>
                                    </p:animEffect>
                                  </p:childTnLst>
                                </p:cTn>
                              </p:par>
                            </p:childTnLst>
                          </p:cTn>
                        </p:par>
                        <p:par>
                          <p:cTn id="23" fill="hold">
                            <p:stCondLst>
                              <p:cond delay="2000"/>
                            </p:stCondLst>
                            <p:childTnLst>
                              <p:par>
                                <p:cTn id="24" presetID="22" presetClass="entr" presetSubtype="1" fill="hold" grpId="0" nodeType="afterEffect">
                                  <p:stCondLst>
                                    <p:cond delay="0"/>
                                  </p:stCondLst>
                                  <p:childTnLst>
                                    <p:set>
                                      <p:cBhvr>
                                        <p:cTn id="25" dur="1" fill="hold">
                                          <p:stCondLst>
                                            <p:cond delay="0"/>
                                          </p:stCondLst>
                                        </p:cTn>
                                        <p:tgtEl>
                                          <p:spTgt spid="52239"/>
                                        </p:tgtEl>
                                        <p:attrNameLst>
                                          <p:attrName>style.visibility</p:attrName>
                                        </p:attrNameLst>
                                      </p:cBhvr>
                                      <p:to>
                                        <p:strVal val="visible"/>
                                      </p:to>
                                    </p:set>
                                    <p:animEffect transition="in" filter="wipe(up)">
                                      <p:cBhvr>
                                        <p:cTn id="26" dur="500"/>
                                        <p:tgtEl>
                                          <p:spTgt spid="52239"/>
                                        </p:tgtEl>
                                      </p:cBhvr>
                                    </p:animEffect>
                                  </p:childTnLst>
                                </p:cTn>
                              </p:par>
                            </p:childTnLst>
                          </p:cTn>
                        </p:par>
                        <p:par>
                          <p:cTn id="27" fill="hold">
                            <p:stCondLst>
                              <p:cond delay="2500"/>
                            </p:stCondLst>
                            <p:childTnLst>
                              <p:par>
                                <p:cTn id="28" presetID="22" presetClass="entr" presetSubtype="2" fill="hold" grpId="0" nodeType="afterEffect">
                                  <p:stCondLst>
                                    <p:cond delay="0"/>
                                  </p:stCondLst>
                                  <p:childTnLst>
                                    <p:set>
                                      <p:cBhvr>
                                        <p:cTn id="29" dur="1" fill="hold">
                                          <p:stCondLst>
                                            <p:cond delay="0"/>
                                          </p:stCondLst>
                                        </p:cTn>
                                        <p:tgtEl>
                                          <p:spTgt spid="52241"/>
                                        </p:tgtEl>
                                        <p:attrNameLst>
                                          <p:attrName>style.visibility</p:attrName>
                                        </p:attrNameLst>
                                      </p:cBhvr>
                                      <p:to>
                                        <p:strVal val="visible"/>
                                      </p:to>
                                    </p:set>
                                    <p:animEffect transition="in" filter="wipe(right)">
                                      <p:cBhvr>
                                        <p:cTn id="30" dur="500"/>
                                        <p:tgtEl>
                                          <p:spTgt spid="52241"/>
                                        </p:tgtEl>
                                      </p:cBhvr>
                                    </p:animEffect>
                                  </p:childTnLst>
                                </p:cTn>
                              </p:par>
                            </p:childTnLst>
                          </p:cTn>
                        </p:par>
                        <p:par>
                          <p:cTn id="31" fill="hold">
                            <p:stCondLst>
                              <p:cond delay="3000"/>
                            </p:stCondLst>
                            <p:childTnLst>
                              <p:par>
                                <p:cTn id="32" presetID="22" presetClass="entr" presetSubtype="1" fill="hold" grpId="0" nodeType="afterEffect">
                                  <p:stCondLst>
                                    <p:cond delay="0"/>
                                  </p:stCondLst>
                                  <p:childTnLst>
                                    <p:set>
                                      <p:cBhvr>
                                        <p:cTn id="33" dur="1" fill="hold">
                                          <p:stCondLst>
                                            <p:cond delay="0"/>
                                          </p:stCondLst>
                                        </p:cTn>
                                        <p:tgtEl>
                                          <p:spTgt spid="52242"/>
                                        </p:tgtEl>
                                        <p:attrNameLst>
                                          <p:attrName>style.visibility</p:attrName>
                                        </p:attrNameLst>
                                      </p:cBhvr>
                                      <p:to>
                                        <p:strVal val="visible"/>
                                      </p:to>
                                    </p:set>
                                    <p:animEffect transition="in" filter="wipe(up)">
                                      <p:cBhvr>
                                        <p:cTn id="34" dur="500"/>
                                        <p:tgtEl>
                                          <p:spTgt spid="52242"/>
                                        </p:tgtEl>
                                      </p:cBhvr>
                                    </p:animEffect>
                                  </p:childTnLst>
                                </p:cTn>
                              </p:par>
                            </p:childTnLst>
                          </p:cTn>
                        </p:par>
                        <p:par>
                          <p:cTn id="35" fill="hold">
                            <p:stCondLst>
                              <p:cond delay="3500"/>
                            </p:stCondLst>
                            <p:childTnLst>
                              <p:par>
                                <p:cTn id="36" presetID="22" presetClass="entr" presetSubtype="2" fill="hold" grpId="0" nodeType="afterEffect">
                                  <p:stCondLst>
                                    <p:cond delay="0"/>
                                  </p:stCondLst>
                                  <p:childTnLst>
                                    <p:set>
                                      <p:cBhvr>
                                        <p:cTn id="37" dur="1" fill="hold">
                                          <p:stCondLst>
                                            <p:cond delay="0"/>
                                          </p:stCondLst>
                                        </p:cTn>
                                        <p:tgtEl>
                                          <p:spTgt spid="52244"/>
                                        </p:tgtEl>
                                        <p:attrNameLst>
                                          <p:attrName>style.visibility</p:attrName>
                                        </p:attrNameLst>
                                      </p:cBhvr>
                                      <p:to>
                                        <p:strVal val="visible"/>
                                      </p:to>
                                    </p:set>
                                    <p:animEffect transition="in" filter="wipe(right)">
                                      <p:cBhvr>
                                        <p:cTn id="38" dur="500"/>
                                        <p:tgtEl>
                                          <p:spTgt spid="52244"/>
                                        </p:tgtEl>
                                      </p:cBhvr>
                                    </p:animEffect>
                                  </p:childTnLst>
                                </p:cTn>
                              </p:par>
                            </p:childTnLst>
                          </p:cTn>
                        </p:par>
                        <p:par>
                          <p:cTn id="39" fill="hold">
                            <p:stCondLst>
                              <p:cond delay="4000"/>
                            </p:stCondLst>
                            <p:childTnLst>
                              <p:par>
                                <p:cTn id="40" presetID="22" presetClass="entr" presetSubtype="1" fill="hold" grpId="0" nodeType="afterEffect">
                                  <p:stCondLst>
                                    <p:cond delay="0"/>
                                  </p:stCondLst>
                                  <p:childTnLst>
                                    <p:set>
                                      <p:cBhvr>
                                        <p:cTn id="41" dur="1" fill="hold">
                                          <p:stCondLst>
                                            <p:cond delay="0"/>
                                          </p:stCondLst>
                                        </p:cTn>
                                        <p:tgtEl>
                                          <p:spTgt spid="52243"/>
                                        </p:tgtEl>
                                        <p:attrNameLst>
                                          <p:attrName>style.visibility</p:attrName>
                                        </p:attrNameLst>
                                      </p:cBhvr>
                                      <p:to>
                                        <p:strVal val="visible"/>
                                      </p:to>
                                    </p:set>
                                    <p:animEffect transition="in" filter="wipe(up)">
                                      <p:cBhvr>
                                        <p:cTn id="42" dur="500"/>
                                        <p:tgtEl>
                                          <p:spTgt spid="52243"/>
                                        </p:tgtEl>
                                      </p:cBhvr>
                                    </p:animEffect>
                                  </p:childTnLst>
                                </p:cTn>
                              </p:par>
                            </p:childTnLst>
                          </p:cTn>
                        </p:par>
                        <p:par>
                          <p:cTn id="43" fill="hold">
                            <p:stCondLst>
                              <p:cond delay="4500"/>
                            </p:stCondLst>
                            <p:childTnLst>
                              <p:par>
                                <p:cTn id="44" presetID="22" presetClass="entr" presetSubtype="8" fill="hold" grpId="0" nodeType="afterEffect">
                                  <p:stCondLst>
                                    <p:cond delay="0"/>
                                  </p:stCondLst>
                                  <p:childTnLst>
                                    <p:set>
                                      <p:cBhvr>
                                        <p:cTn id="45" dur="1" fill="hold">
                                          <p:stCondLst>
                                            <p:cond delay="0"/>
                                          </p:stCondLst>
                                        </p:cTn>
                                        <p:tgtEl>
                                          <p:spTgt spid="52246"/>
                                        </p:tgtEl>
                                        <p:attrNameLst>
                                          <p:attrName>style.visibility</p:attrName>
                                        </p:attrNameLst>
                                      </p:cBhvr>
                                      <p:to>
                                        <p:strVal val="visible"/>
                                      </p:to>
                                    </p:set>
                                    <p:animEffect transition="in" filter="wipe(left)">
                                      <p:cBhvr>
                                        <p:cTn id="46" dur="500"/>
                                        <p:tgtEl>
                                          <p:spTgt spid="52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7" grpId="0" animBg="1"/>
      <p:bldP spid="52237" grpId="0" animBg="1"/>
      <p:bldP spid="58379" grpId="0" animBg="1"/>
      <p:bldP spid="52239" grpId="0"/>
      <p:bldP spid="52240" grpId="0"/>
      <p:bldP spid="52241" grpId="0"/>
      <p:bldP spid="52242" grpId="0"/>
      <p:bldP spid="52243" grpId="0"/>
      <p:bldP spid="52244" grpId="0"/>
      <p:bldP spid="5224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83"/>
          <p:cNvGrpSpPr>
            <a:grpSpLocks/>
          </p:cNvGrpSpPr>
          <p:nvPr/>
        </p:nvGrpSpPr>
        <p:grpSpPr bwMode="auto">
          <a:xfrm>
            <a:off x="1397247" y="2111693"/>
            <a:ext cx="2707082" cy="1800963"/>
            <a:chOff x="2462" y="1898"/>
            <a:chExt cx="2641" cy="1757"/>
          </a:xfrm>
        </p:grpSpPr>
        <p:sp>
          <p:nvSpPr>
            <p:cNvPr id="75" name="Freeform 7"/>
            <p:cNvSpPr>
              <a:spLocks/>
            </p:cNvSpPr>
            <p:nvPr/>
          </p:nvSpPr>
          <p:spPr bwMode="auto">
            <a:xfrm>
              <a:off x="2462" y="2543"/>
              <a:ext cx="1339" cy="1112"/>
            </a:xfrm>
            <a:custGeom>
              <a:avLst/>
              <a:gdLst>
                <a:gd name="T0" fmla="*/ 26 w 1339"/>
                <a:gd name="T1" fmla="*/ 229 h 1112"/>
                <a:gd name="T2" fmla="*/ 1339 w 1339"/>
                <a:gd name="T3" fmla="*/ 1112 h 1112"/>
                <a:gd name="T4" fmla="*/ 1339 w 1339"/>
                <a:gd name="T5" fmla="*/ 864 h 1112"/>
                <a:gd name="T6" fmla="*/ 0 w 1339"/>
                <a:gd name="T7" fmla="*/ 0 h 1112"/>
                <a:gd name="T8" fmla="*/ 26 w 1339"/>
                <a:gd name="T9" fmla="*/ 229 h 1112"/>
              </a:gdLst>
              <a:ahLst/>
              <a:cxnLst>
                <a:cxn ang="0">
                  <a:pos x="T0" y="T1"/>
                </a:cxn>
                <a:cxn ang="0">
                  <a:pos x="T2" y="T3"/>
                </a:cxn>
                <a:cxn ang="0">
                  <a:pos x="T4" y="T5"/>
                </a:cxn>
                <a:cxn ang="0">
                  <a:pos x="T6" y="T7"/>
                </a:cxn>
                <a:cxn ang="0">
                  <a:pos x="T8" y="T9"/>
                </a:cxn>
              </a:cxnLst>
              <a:rect l="0" t="0" r="r" b="b"/>
              <a:pathLst>
                <a:path w="1339" h="1112">
                  <a:moveTo>
                    <a:pt x="26" y="229"/>
                  </a:moveTo>
                  <a:lnTo>
                    <a:pt x="1339" y="1112"/>
                  </a:lnTo>
                  <a:lnTo>
                    <a:pt x="1339" y="864"/>
                  </a:lnTo>
                  <a:lnTo>
                    <a:pt x="0" y="0"/>
                  </a:lnTo>
                  <a:lnTo>
                    <a:pt x="26" y="229"/>
                  </a:lnTo>
                  <a:close/>
                </a:path>
              </a:pathLst>
            </a:custGeom>
            <a:solidFill>
              <a:schemeClr val="tx1">
                <a:lumMod val="65000"/>
                <a:lumOff val="35000"/>
              </a:schemeClr>
            </a:solidFill>
            <a:ln>
              <a:noFill/>
            </a:ln>
            <a:extLst>
              <a:ext uri="{91240B29-F687-4F45-9708-019B960494DF}">
                <a14:hiddenLine xmlns:a14="http://schemas.microsoft.com/office/drawing/2010/main" w="8001" cap="flat">
                  <a:solidFill>
                    <a:srgbClr val="000000"/>
                  </a:solidFill>
                  <a:prstDash val="solid"/>
                  <a:miter lim="800000"/>
                  <a:headEnd/>
                  <a:tailEnd/>
                </a14:hiddenLine>
              </a:ext>
            </a:extLst>
          </p:spPr>
          <p:txBody>
            <a:bodyPr/>
            <a:lstStyle/>
            <a:p>
              <a:pPr algn="ctr" defTabSz="590287">
                <a:lnSpc>
                  <a:spcPct val="120000"/>
                </a:lnSpc>
                <a:defRPr/>
              </a:pPr>
              <a:endParaRPr lang="zh-CN" altLang="en-US" sz="996" kern="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76" name="Freeform 8"/>
            <p:cNvSpPr>
              <a:spLocks/>
            </p:cNvSpPr>
            <p:nvPr/>
          </p:nvSpPr>
          <p:spPr bwMode="auto">
            <a:xfrm>
              <a:off x="3801" y="2529"/>
              <a:ext cx="1302" cy="1126"/>
            </a:xfrm>
            <a:custGeom>
              <a:avLst/>
              <a:gdLst>
                <a:gd name="T0" fmla="*/ 0 w 1302"/>
                <a:gd name="T1" fmla="*/ 878 h 1126"/>
                <a:gd name="T2" fmla="*/ 0 w 1302"/>
                <a:gd name="T3" fmla="*/ 1126 h 1126"/>
                <a:gd name="T4" fmla="*/ 1273 w 1302"/>
                <a:gd name="T5" fmla="*/ 229 h 1126"/>
                <a:gd name="T6" fmla="*/ 1302 w 1302"/>
                <a:gd name="T7" fmla="*/ 0 h 1126"/>
                <a:gd name="T8" fmla="*/ 0 w 1302"/>
                <a:gd name="T9" fmla="*/ 878 h 1126"/>
              </a:gdLst>
              <a:ahLst/>
              <a:cxnLst>
                <a:cxn ang="0">
                  <a:pos x="T0" y="T1"/>
                </a:cxn>
                <a:cxn ang="0">
                  <a:pos x="T2" y="T3"/>
                </a:cxn>
                <a:cxn ang="0">
                  <a:pos x="T4" y="T5"/>
                </a:cxn>
                <a:cxn ang="0">
                  <a:pos x="T6" y="T7"/>
                </a:cxn>
                <a:cxn ang="0">
                  <a:pos x="T8" y="T9"/>
                </a:cxn>
              </a:cxnLst>
              <a:rect l="0" t="0" r="r" b="b"/>
              <a:pathLst>
                <a:path w="1302" h="1126">
                  <a:moveTo>
                    <a:pt x="0" y="878"/>
                  </a:moveTo>
                  <a:lnTo>
                    <a:pt x="0" y="1126"/>
                  </a:lnTo>
                  <a:lnTo>
                    <a:pt x="1273" y="229"/>
                  </a:lnTo>
                  <a:lnTo>
                    <a:pt x="1302" y="0"/>
                  </a:lnTo>
                  <a:lnTo>
                    <a:pt x="0" y="878"/>
                  </a:lnTo>
                  <a:close/>
                </a:path>
              </a:pathLst>
            </a:custGeom>
            <a:solidFill>
              <a:schemeClr val="tx1">
                <a:lumMod val="75000"/>
                <a:lumOff val="25000"/>
              </a:schemeClr>
            </a:solidFill>
            <a:ln>
              <a:noFill/>
            </a:ln>
            <a:extLst>
              <a:ext uri="{91240B29-F687-4F45-9708-019B960494DF}">
                <a14:hiddenLine xmlns:a14="http://schemas.microsoft.com/office/drawing/2010/main" w="8001" cap="flat">
                  <a:solidFill>
                    <a:srgbClr val="000000"/>
                  </a:solidFill>
                  <a:prstDash val="solid"/>
                  <a:miter lim="800000"/>
                  <a:headEnd/>
                  <a:tailEnd/>
                </a14:hiddenLine>
              </a:ext>
            </a:extLst>
          </p:spPr>
          <p:txBody>
            <a:bodyPr/>
            <a:lstStyle/>
            <a:p>
              <a:pPr algn="ctr" defTabSz="590287">
                <a:lnSpc>
                  <a:spcPct val="120000"/>
                </a:lnSpc>
                <a:defRPr/>
              </a:pPr>
              <a:endParaRPr lang="zh-CN" altLang="en-US" sz="996" kern="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77" name="Freeform 9"/>
            <p:cNvSpPr>
              <a:spLocks/>
            </p:cNvSpPr>
            <p:nvPr/>
          </p:nvSpPr>
          <p:spPr bwMode="auto">
            <a:xfrm>
              <a:off x="2462" y="1898"/>
              <a:ext cx="2641" cy="1509"/>
            </a:xfrm>
            <a:custGeom>
              <a:avLst/>
              <a:gdLst>
                <a:gd name="T0" fmla="*/ 1309 w 2641"/>
                <a:gd name="T1" fmla="*/ 0 h 1509"/>
                <a:gd name="T2" fmla="*/ 0 w 2641"/>
                <a:gd name="T3" fmla="*/ 645 h 1509"/>
                <a:gd name="T4" fmla="*/ 1339 w 2641"/>
                <a:gd name="T5" fmla="*/ 1509 h 1509"/>
                <a:gd name="T6" fmla="*/ 2641 w 2641"/>
                <a:gd name="T7" fmla="*/ 631 h 1509"/>
                <a:gd name="T8" fmla="*/ 1309 w 2641"/>
                <a:gd name="T9" fmla="*/ 0 h 1509"/>
              </a:gdLst>
              <a:ahLst/>
              <a:cxnLst>
                <a:cxn ang="0">
                  <a:pos x="T0" y="T1"/>
                </a:cxn>
                <a:cxn ang="0">
                  <a:pos x="T2" y="T3"/>
                </a:cxn>
                <a:cxn ang="0">
                  <a:pos x="T4" y="T5"/>
                </a:cxn>
                <a:cxn ang="0">
                  <a:pos x="T6" y="T7"/>
                </a:cxn>
                <a:cxn ang="0">
                  <a:pos x="T8" y="T9"/>
                </a:cxn>
              </a:cxnLst>
              <a:rect l="0" t="0" r="r" b="b"/>
              <a:pathLst>
                <a:path w="2641" h="1509">
                  <a:moveTo>
                    <a:pt x="1309" y="0"/>
                  </a:moveTo>
                  <a:lnTo>
                    <a:pt x="0" y="645"/>
                  </a:lnTo>
                  <a:lnTo>
                    <a:pt x="1339" y="1509"/>
                  </a:lnTo>
                  <a:lnTo>
                    <a:pt x="2641" y="631"/>
                  </a:lnTo>
                  <a:lnTo>
                    <a:pt x="1309" y="0"/>
                  </a:lnTo>
                  <a:close/>
                </a:path>
              </a:pathLst>
            </a:custGeom>
            <a:gradFill rotWithShape="1">
              <a:gsLst>
                <a:gs pos="0">
                  <a:srgbClr val="B0B0B0"/>
                </a:gs>
                <a:gs pos="100000">
                  <a:srgbClr val="828282"/>
                </a:gs>
              </a:gsLst>
              <a:lin ang="2700000" scaled="1"/>
            </a:gradFill>
            <a:ln>
              <a:noFill/>
            </a:ln>
            <a:extLst>
              <a:ext uri="{91240B29-F687-4F45-9708-019B960494DF}">
                <a14:hiddenLine xmlns:a14="http://schemas.microsoft.com/office/drawing/2010/main" w="8001" cap="flat">
                  <a:solidFill>
                    <a:srgbClr val="000000"/>
                  </a:solidFill>
                  <a:prstDash val="solid"/>
                  <a:miter lim="800000"/>
                  <a:headEnd/>
                  <a:tailEnd/>
                </a14:hiddenLine>
              </a:ext>
            </a:extLst>
          </p:spPr>
          <p:txBody>
            <a:bodyPr/>
            <a:lstStyle/>
            <a:p>
              <a:pPr algn="ctr" defTabSz="590287">
                <a:lnSpc>
                  <a:spcPct val="120000"/>
                </a:lnSpc>
                <a:defRPr/>
              </a:pPr>
              <a:endParaRPr lang="zh-CN" altLang="en-US" sz="996" kern="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 name="Group 197"/>
          <p:cNvGrpSpPr>
            <a:grpSpLocks/>
          </p:cNvGrpSpPr>
          <p:nvPr/>
        </p:nvGrpSpPr>
        <p:grpSpPr bwMode="auto">
          <a:xfrm>
            <a:off x="2224296" y="1971125"/>
            <a:ext cx="1060897" cy="798493"/>
            <a:chOff x="3260" y="1752"/>
            <a:chExt cx="1035" cy="779"/>
          </a:xfrm>
        </p:grpSpPr>
        <p:grpSp>
          <p:nvGrpSpPr>
            <p:cNvPr id="4" name="Group 194"/>
            <p:cNvGrpSpPr>
              <a:grpSpLocks/>
            </p:cNvGrpSpPr>
            <p:nvPr/>
          </p:nvGrpSpPr>
          <p:grpSpPr bwMode="auto">
            <a:xfrm>
              <a:off x="3260" y="1752"/>
              <a:ext cx="1035" cy="779"/>
              <a:chOff x="3260" y="1752"/>
              <a:chExt cx="1035" cy="779"/>
            </a:xfrm>
          </p:grpSpPr>
          <p:sp>
            <p:nvSpPr>
              <p:cNvPr id="72" name="Freeform 10"/>
              <p:cNvSpPr>
                <a:spLocks/>
              </p:cNvSpPr>
              <p:nvPr/>
            </p:nvSpPr>
            <p:spPr bwMode="auto">
              <a:xfrm>
                <a:off x="3260" y="1995"/>
                <a:ext cx="525" cy="536"/>
              </a:xfrm>
              <a:custGeom>
                <a:avLst/>
                <a:gdLst>
                  <a:gd name="T0" fmla="*/ 525 w 525"/>
                  <a:gd name="T1" fmla="*/ 536 h 536"/>
                  <a:gd name="T2" fmla="*/ 525 w 525"/>
                  <a:gd name="T3" fmla="*/ 272 h 536"/>
                  <a:gd name="T4" fmla="*/ 0 w 525"/>
                  <a:gd name="T5" fmla="*/ 0 h 536"/>
                  <a:gd name="T6" fmla="*/ 12 w 525"/>
                  <a:gd name="T7" fmla="*/ 255 h 536"/>
                  <a:gd name="T8" fmla="*/ 525 w 525"/>
                  <a:gd name="T9" fmla="*/ 536 h 536"/>
                </a:gdLst>
                <a:ahLst/>
                <a:cxnLst>
                  <a:cxn ang="0">
                    <a:pos x="T0" y="T1"/>
                  </a:cxn>
                  <a:cxn ang="0">
                    <a:pos x="T2" y="T3"/>
                  </a:cxn>
                  <a:cxn ang="0">
                    <a:pos x="T4" y="T5"/>
                  </a:cxn>
                  <a:cxn ang="0">
                    <a:pos x="T6" y="T7"/>
                  </a:cxn>
                  <a:cxn ang="0">
                    <a:pos x="T8" y="T9"/>
                  </a:cxn>
                </a:cxnLst>
                <a:rect l="0" t="0" r="r" b="b"/>
                <a:pathLst>
                  <a:path w="525" h="536">
                    <a:moveTo>
                      <a:pt x="525" y="536"/>
                    </a:moveTo>
                    <a:lnTo>
                      <a:pt x="525" y="272"/>
                    </a:lnTo>
                    <a:lnTo>
                      <a:pt x="0" y="0"/>
                    </a:lnTo>
                    <a:lnTo>
                      <a:pt x="12" y="255"/>
                    </a:lnTo>
                    <a:lnTo>
                      <a:pt x="525" y="536"/>
                    </a:lnTo>
                    <a:close/>
                  </a:path>
                </a:pathLst>
              </a:custGeom>
              <a:solidFill>
                <a:schemeClr val="accent2">
                  <a:lumMod val="75000"/>
                </a:schemeClr>
              </a:solidFill>
              <a:ln>
                <a:noFill/>
              </a:ln>
              <a:extLst>
                <a:ext uri="{91240B29-F687-4F45-9708-019B960494DF}">
                  <a14:hiddenLine xmlns:a14="http://schemas.microsoft.com/office/drawing/2010/main" w="8001" cap="flat">
                    <a:solidFill>
                      <a:srgbClr val="000000"/>
                    </a:solidFill>
                    <a:prstDash val="solid"/>
                    <a:miter lim="800000"/>
                    <a:headEnd/>
                    <a:tailEnd/>
                  </a14:hiddenLine>
                </a:ext>
              </a:extLst>
            </p:spPr>
            <p:txBody>
              <a:bodyPr/>
              <a:lstStyle/>
              <a:p>
                <a:pPr algn="ctr" defTabSz="590287">
                  <a:lnSpc>
                    <a:spcPct val="120000"/>
                  </a:lnSpc>
                  <a:defRPr/>
                </a:pPr>
                <a:endParaRPr lang="zh-CN" altLang="en-US" sz="996" kern="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73" name="Freeform 11"/>
              <p:cNvSpPr>
                <a:spLocks/>
              </p:cNvSpPr>
              <p:nvPr/>
            </p:nvSpPr>
            <p:spPr bwMode="auto">
              <a:xfrm>
                <a:off x="3785" y="1990"/>
                <a:ext cx="510" cy="541"/>
              </a:xfrm>
              <a:custGeom>
                <a:avLst/>
                <a:gdLst>
                  <a:gd name="T0" fmla="*/ 510 w 510"/>
                  <a:gd name="T1" fmla="*/ 0 h 541"/>
                  <a:gd name="T2" fmla="*/ 0 w 510"/>
                  <a:gd name="T3" fmla="*/ 277 h 541"/>
                  <a:gd name="T4" fmla="*/ 0 w 510"/>
                  <a:gd name="T5" fmla="*/ 541 h 541"/>
                  <a:gd name="T6" fmla="*/ 498 w 510"/>
                  <a:gd name="T7" fmla="*/ 255 h 541"/>
                  <a:gd name="T8" fmla="*/ 510 w 510"/>
                  <a:gd name="T9" fmla="*/ 0 h 541"/>
                </a:gdLst>
                <a:ahLst/>
                <a:cxnLst>
                  <a:cxn ang="0">
                    <a:pos x="T0" y="T1"/>
                  </a:cxn>
                  <a:cxn ang="0">
                    <a:pos x="T2" y="T3"/>
                  </a:cxn>
                  <a:cxn ang="0">
                    <a:pos x="T4" y="T5"/>
                  </a:cxn>
                  <a:cxn ang="0">
                    <a:pos x="T6" y="T7"/>
                  </a:cxn>
                  <a:cxn ang="0">
                    <a:pos x="T8" y="T9"/>
                  </a:cxn>
                </a:cxnLst>
                <a:rect l="0" t="0" r="r" b="b"/>
                <a:pathLst>
                  <a:path w="510" h="541">
                    <a:moveTo>
                      <a:pt x="510" y="0"/>
                    </a:moveTo>
                    <a:lnTo>
                      <a:pt x="0" y="277"/>
                    </a:lnTo>
                    <a:lnTo>
                      <a:pt x="0" y="541"/>
                    </a:lnTo>
                    <a:lnTo>
                      <a:pt x="498" y="255"/>
                    </a:lnTo>
                    <a:lnTo>
                      <a:pt x="510" y="0"/>
                    </a:lnTo>
                    <a:close/>
                  </a:path>
                </a:pathLst>
              </a:custGeom>
              <a:gradFill rotWithShape="1">
                <a:gsLst>
                  <a:gs pos="0">
                    <a:srgbClr val="5E5E5E"/>
                  </a:gs>
                  <a:gs pos="100000">
                    <a:srgbClr val="7F7F7F"/>
                  </a:gs>
                </a:gsLst>
                <a:lin ang="5400000" scaled="1"/>
              </a:gradFill>
              <a:ln>
                <a:noFill/>
              </a:ln>
              <a:extLst>
                <a:ext uri="{91240B29-F687-4F45-9708-019B960494DF}">
                  <a14:hiddenLine xmlns:a14="http://schemas.microsoft.com/office/drawing/2010/main" w="8001" cap="flat">
                    <a:solidFill>
                      <a:srgbClr val="000000"/>
                    </a:solidFill>
                    <a:prstDash val="solid"/>
                    <a:miter lim="800000"/>
                    <a:headEnd/>
                    <a:tailEnd/>
                  </a14:hiddenLine>
                </a:ext>
              </a:extLst>
            </p:spPr>
            <p:txBody>
              <a:bodyPr/>
              <a:lstStyle/>
              <a:p>
                <a:pPr algn="ctr" defTabSz="590287">
                  <a:lnSpc>
                    <a:spcPct val="120000"/>
                  </a:lnSpc>
                  <a:defRPr/>
                </a:pPr>
                <a:endParaRPr lang="zh-CN" altLang="en-US" sz="996" kern="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74" name="Freeform 12"/>
              <p:cNvSpPr>
                <a:spLocks/>
              </p:cNvSpPr>
              <p:nvPr/>
            </p:nvSpPr>
            <p:spPr bwMode="auto">
              <a:xfrm>
                <a:off x="3260" y="1752"/>
                <a:ext cx="1035" cy="515"/>
              </a:xfrm>
              <a:custGeom>
                <a:avLst/>
                <a:gdLst>
                  <a:gd name="T0" fmla="*/ 1035 w 1035"/>
                  <a:gd name="T1" fmla="*/ 238 h 515"/>
                  <a:gd name="T2" fmla="*/ 513 w 1035"/>
                  <a:gd name="T3" fmla="*/ 0 h 515"/>
                  <a:gd name="T4" fmla="*/ 0 w 1035"/>
                  <a:gd name="T5" fmla="*/ 243 h 515"/>
                  <a:gd name="T6" fmla="*/ 525 w 1035"/>
                  <a:gd name="T7" fmla="*/ 515 h 515"/>
                  <a:gd name="T8" fmla="*/ 1035 w 1035"/>
                  <a:gd name="T9" fmla="*/ 238 h 515"/>
                </a:gdLst>
                <a:ahLst/>
                <a:cxnLst>
                  <a:cxn ang="0">
                    <a:pos x="T0" y="T1"/>
                  </a:cxn>
                  <a:cxn ang="0">
                    <a:pos x="T2" y="T3"/>
                  </a:cxn>
                  <a:cxn ang="0">
                    <a:pos x="T4" y="T5"/>
                  </a:cxn>
                  <a:cxn ang="0">
                    <a:pos x="T6" y="T7"/>
                  </a:cxn>
                  <a:cxn ang="0">
                    <a:pos x="T8" y="T9"/>
                  </a:cxn>
                </a:cxnLst>
                <a:rect l="0" t="0" r="r" b="b"/>
                <a:pathLst>
                  <a:path w="1035" h="515">
                    <a:moveTo>
                      <a:pt x="1035" y="238"/>
                    </a:moveTo>
                    <a:lnTo>
                      <a:pt x="513" y="0"/>
                    </a:lnTo>
                    <a:lnTo>
                      <a:pt x="0" y="243"/>
                    </a:lnTo>
                    <a:lnTo>
                      <a:pt x="525" y="515"/>
                    </a:lnTo>
                    <a:lnTo>
                      <a:pt x="1035" y="238"/>
                    </a:lnTo>
                    <a:close/>
                  </a:path>
                </a:pathLst>
              </a:custGeom>
              <a:solidFill>
                <a:schemeClr val="accent2"/>
              </a:solidFill>
              <a:ln>
                <a:noFill/>
              </a:ln>
              <a:extLst>
                <a:ext uri="{91240B29-F687-4F45-9708-019B960494DF}">
                  <a14:hiddenLine xmlns:a14="http://schemas.microsoft.com/office/drawing/2010/main" w="8001" cap="flat">
                    <a:solidFill>
                      <a:srgbClr val="000000"/>
                    </a:solidFill>
                    <a:prstDash val="solid"/>
                    <a:miter lim="800000"/>
                    <a:headEnd/>
                    <a:tailEnd/>
                  </a14:hiddenLine>
                </a:ext>
              </a:extLst>
            </p:spPr>
            <p:txBody>
              <a:bodyPr/>
              <a:lstStyle/>
              <a:p>
                <a:pPr algn="ctr" defTabSz="590287">
                  <a:lnSpc>
                    <a:spcPct val="120000"/>
                  </a:lnSpc>
                  <a:defRPr/>
                </a:pPr>
                <a:endParaRPr lang="zh-CN" altLang="en-US" sz="996" kern="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71" name="Text Box 27"/>
            <p:cNvSpPr txBox="1">
              <a:spLocks noChangeArrowheads="1"/>
            </p:cNvSpPr>
            <p:nvPr/>
          </p:nvSpPr>
          <p:spPr bwMode="auto">
            <a:xfrm>
              <a:off x="3432" y="1895"/>
              <a:ext cx="739" cy="179"/>
            </a:xfrm>
            <a:prstGeom prst="rect">
              <a:avLst/>
            </a:prstGeom>
            <a:noFill/>
            <a:ln>
              <a:noFill/>
            </a:ln>
            <a:effectLst/>
            <a:extLst>
              <a:ext uri="{909E8E84-426E-40DD-AFC4-6F175D3DCCD1}">
                <a14:hiddenFill xmlns:a14="http://schemas.microsoft.com/office/drawing/2010/main">
                  <a:solidFill>
                    <a:srgbClr val="3B3B3B"/>
                  </a:solidFill>
                </a14:hiddenFill>
              </a:ext>
              <a:ext uri="{91240B29-F687-4F45-9708-019B960494DF}">
                <a14:hiddenLine xmlns:a14="http://schemas.microsoft.com/office/drawing/2010/main" w="31750"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flatTx/>
            </a:bodyPr>
            <a:lstStyle/>
            <a:p>
              <a:pPr algn="ctr" defTabSz="590287">
                <a:lnSpc>
                  <a:spcPct val="120000"/>
                </a:lnSpc>
              </a:pPr>
              <a:r>
                <a:rPr lang="zh-CN" altLang="en-US" sz="996" dirty="0">
                  <a:solidFill>
                    <a:schemeClr val="bg1"/>
                  </a:solidFill>
                  <a:latin typeface="Arial" panose="020B0604020202020204" pitchFamily="34" charset="0"/>
                  <a:ea typeface="微软雅黑" panose="020B0503020204020204" pitchFamily="34" charset="-122"/>
                  <a:cs typeface="Arial" pitchFamily="34" charset="0"/>
                  <a:sym typeface="Arial" panose="020B0604020202020204" pitchFamily="34" charset="0"/>
                </a:rPr>
                <a:t>文字内容</a:t>
              </a:r>
              <a:endParaRPr lang="en-US" altLang="zh-CN" sz="996" dirty="0">
                <a:solidFill>
                  <a:schemeClr val="bg1"/>
                </a:solidFill>
                <a:latin typeface="Arial" panose="020B0604020202020204" pitchFamily="34" charset="0"/>
                <a:ea typeface="微软雅黑" panose="020B0503020204020204" pitchFamily="34" charset="-122"/>
                <a:cs typeface="Arial" pitchFamily="34" charset="0"/>
                <a:sym typeface="Arial" panose="020B0604020202020204" pitchFamily="34" charset="0"/>
              </a:endParaRPr>
            </a:p>
          </p:txBody>
        </p:sp>
      </p:grpSp>
      <p:grpSp>
        <p:nvGrpSpPr>
          <p:cNvPr id="5" name="Group 196"/>
          <p:cNvGrpSpPr>
            <a:grpSpLocks/>
          </p:cNvGrpSpPr>
          <p:nvPr/>
        </p:nvGrpSpPr>
        <p:grpSpPr bwMode="auto">
          <a:xfrm>
            <a:off x="1429025" y="2209397"/>
            <a:ext cx="1130599" cy="881519"/>
            <a:chOff x="2670" y="2002"/>
            <a:chExt cx="1103" cy="860"/>
          </a:xfrm>
        </p:grpSpPr>
        <p:grpSp>
          <p:nvGrpSpPr>
            <p:cNvPr id="6" name="Group 193"/>
            <p:cNvGrpSpPr>
              <a:grpSpLocks/>
            </p:cNvGrpSpPr>
            <p:nvPr/>
          </p:nvGrpSpPr>
          <p:grpSpPr bwMode="auto">
            <a:xfrm>
              <a:off x="2670" y="2002"/>
              <a:ext cx="1103" cy="860"/>
              <a:chOff x="2670" y="2002"/>
              <a:chExt cx="1103" cy="860"/>
            </a:xfrm>
          </p:grpSpPr>
          <p:sp>
            <p:nvSpPr>
              <p:cNvPr id="67" name="Freeform 13"/>
              <p:cNvSpPr>
                <a:spLocks/>
              </p:cNvSpPr>
              <p:nvPr/>
            </p:nvSpPr>
            <p:spPr bwMode="auto">
              <a:xfrm>
                <a:off x="2670" y="2278"/>
                <a:ext cx="534" cy="584"/>
              </a:xfrm>
              <a:custGeom>
                <a:avLst/>
                <a:gdLst>
                  <a:gd name="T0" fmla="*/ 534 w 534"/>
                  <a:gd name="T1" fmla="*/ 584 h 584"/>
                  <a:gd name="T2" fmla="*/ 519 w 534"/>
                  <a:gd name="T3" fmla="*/ 307 h 584"/>
                  <a:gd name="T4" fmla="*/ 0 w 534"/>
                  <a:gd name="T5" fmla="*/ 0 h 584"/>
                  <a:gd name="T6" fmla="*/ 23 w 534"/>
                  <a:gd name="T7" fmla="*/ 265 h 584"/>
                  <a:gd name="T8" fmla="*/ 534 w 534"/>
                  <a:gd name="T9" fmla="*/ 584 h 584"/>
                </a:gdLst>
                <a:ahLst/>
                <a:cxnLst>
                  <a:cxn ang="0">
                    <a:pos x="T0" y="T1"/>
                  </a:cxn>
                  <a:cxn ang="0">
                    <a:pos x="T2" y="T3"/>
                  </a:cxn>
                  <a:cxn ang="0">
                    <a:pos x="T4" y="T5"/>
                  </a:cxn>
                  <a:cxn ang="0">
                    <a:pos x="T6" y="T7"/>
                  </a:cxn>
                  <a:cxn ang="0">
                    <a:pos x="T8" y="T9"/>
                  </a:cxn>
                </a:cxnLst>
                <a:rect l="0" t="0" r="r" b="b"/>
                <a:pathLst>
                  <a:path w="534" h="584">
                    <a:moveTo>
                      <a:pt x="534" y="584"/>
                    </a:moveTo>
                    <a:lnTo>
                      <a:pt x="519" y="307"/>
                    </a:lnTo>
                    <a:lnTo>
                      <a:pt x="0" y="0"/>
                    </a:lnTo>
                    <a:lnTo>
                      <a:pt x="23" y="265"/>
                    </a:lnTo>
                    <a:lnTo>
                      <a:pt x="534" y="584"/>
                    </a:lnTo>
                    <a:close/>
                  </a:path>
                </a:pathLst>
              </a:custGeom>
              <a:solidFill>
                <a:schemeClr val="accent1">
                  <a:lumMod val="75000"/>
                </a:schemeClr>
              </a:solidFill>
              <a:ln>
                <a:noFill/>
              </a:ln>
              <a:effectLst/>
              <a:extLs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590287">
                  <a:lnSpc>
                    <a:spcPct val="120000"/>
                  </a:lnSpc>
                  <a:defRPr/>
                </a:pPr>
                <a:endParaRPr lang="zh-CN" altLang="en-US" sz="996" kern="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68" name="Freeform 14"/>
              <p:cNvSpPr>
                <a:spLocks/>
              </p:cNvSpPr>
              <p:nvPr/>
            </p:nvSpPr>
            <p:spPr bwMode="auto">
              <a:xfrm>
                <a:off x="3189" y="2271"/>
                <a:ext cx="584" cy="591"/>
              </a:xfrm>
              <a:custGeom>
                <a:avLst/>
                <a:gdLst>
                  <a:gd name="T0" fmla="*/ 15 w 584"/>
                  <a:gd name="T1" fmla="*/ 591 h 591"/>
                  <a:gd name="T2" fmla="*/ 584 w 584"/>
                  <a:gd name="T3" fmla="*/ 265 h 591"/>
                  <a:gd name="T4" fmla="*/ 584 w 584"/>
                  <a:gd name="T5" fmla="*/ 0 h 591"/>
                  <a:gd name="T6" fmla="*/ 0 w 584"/>
                  <a:gd name="T7" fmla="*/ 314 h 591"/>
                  <a:gd name="T8" fmla="*/ 15 w 584"/>
                  <a:gd name="T9" fmla="*/ 591 h 591"/>
                </a:gdLst>
                <a:ahLst/>
                <a:cxnLst>
                  <a:cxn ang="0">
                    <a:pos x="T0" y="T1"/>
                  </a:cxn>
                  <a:cxn ang="0">
                    <a:pos x="T2" y="T3"/>
                  </a:cxn>
                  <a:cxn ang="0">
                    <a:pos x="T4" y="T5"/>
                  </a:cxn>
                  <a:cxn ang="0">
                    <a:pos x="T6" y="T7"/>
                  </a:cxn>
                  <a:cxn ang="0">
                    <a:pos x="T8" y="T9"/>
                  </a:cxn>
                </a:cxnLst>
                <a:rect l="0" t="0" r="r" b="b"/>
                <a:pathLst>
                  <a:path w="584" h="591">
                    <a:moveTo>
                      <a:pt x="15" y="591"/>
                    </a:moveTo>
                    <a:lnTo>
                      <a:pt x="584" y="265"/>
                    </a:lnTo>
                    <a:lnTo>
                      <a:pt x="584" y="0"/>
                    </a:lnTo>
                    <a:lnTo>
                      <a:pt x="0" y="314"/>
                    </a:lnTo>
                    <a:lnTo>
                      <a:pt x="15" y="591"/>
                    </a:lnTo>
                    <a:close/>
                  </a:path>
                </a:pathLst>
              </a:custGeom>
              <a:solidFill>
                <a:schemeClr val="accent1">
                  <a:lumMod val="60000"/>
                  <a:lumOff val="40000"/>
                </a:schemeClr>
              </a:solidFill>
              <a:ln>
                <a:noFill/>
              </a:ln>
              <a:extLst>
                <a:ext uri="{91240B29-F687-4F45-9708-019B960494DF}">
                  <a14:hiddenLine xmlns:a14="http://schemas.microsoft.com/office/drawing/2010/main" w="8001" cap="flat">
                    <a:solidFill>
                      <a:srgbClr val="000000"/>
                    </a:solidFill>
                    <a:prstDash val="solid"/>
                    <a:miter lim="800000"/>
                    <a:headEnd/>
                    <a:tailEnd/>
                  </a14:hiddenLine>
                </a:ext>
              </a:extLst>
            </p:spPr>
            <p:txBody>
              <a:bodyPr/>
              <a:lstStyle/>
              <a:p>
                <a:pPr algn="ctr" defTabSz="590287">
                  <a:lnSpc>
                    <a:spcPct val="120000"/>
                  </a:lnSpc>
                  <a:defRPr/>
                </a:pPr>
                <a:endParaRPr lang="zh-CN" altLang="en-US" sz="996" kern="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69" name="Freeform 15"/>
              <p:cNvSpPr>
                <a:spLocks/>
              </p:cNvSpPr>
              <p:nvPr/>
            </p:nvSpPr>
            <p:spPr bwMode="auto">
              <a:xfrm>
                <a:off x="2670" y="2002"/>
                <a:ext cx="1103" cy="583"/>
              </a:xfrm>
              <a:custGeom>
                <a:avLst/>
                <a:gdLst>
                  <a:gd name="T0" fmla="*/ 579 w 1103"/>
                  <a:gd name="T1" fmla="*/ 0 h 583"/>
                  <a:gd name="T2" fmla="*/ 0 w 1103"/>
                  <a:gd name="T3" fmla="*/ 276 h 583"/>
                  <a:gd name="T4" fmla="*/ 519 w 1103"/>
                  <a:gd name="T5" fmla="*/ 583 h 583"/>
                  <a:gd name="T6" fmla="*/ 1103 w 1103"/>
                  <a:gd name="T7" fmla="*/ 269 h 583"/>
                  <a:gd name="T8" fmla="*/ 579 w 1103"/>
                  <a:gd name="T9" fmla="*/ 0 h 583"/>
                </a:gdLst>
                <a:ahLst/>
                <a:cxnLst>
                  <a:cxn ang="0">
                    <a:pos x="T0" y="T1"/>
                  </a:cxn>
                  <a:cxn ang="0">
                    <a:pos x="T2" y="T3"/>
                  </a:cxn>
                  <a:cxn ang="0">
                    <a:pos x="T4" y="T5"/>
                  </a:cxn>
                  <a:cxn ang="0">
                    <a:pos x="T6" y="T7"/>
                  </a:cxn>
                  <a:cxn ang="0">
                    <a:pos x="T8" y="T9"/>
                  </a:cxn>
                </a:cxnLst>
                <a:rect l="0" t="0" r="r" b="b"/>
                <a:pathLst>
                  <a:path w="1103" h="583">
                    <a:moveTo>
                      <a:pt x="579" y="0"/>
                    </a:moveTo>
                    <a:lnTo>
                      <a:pt x="0" y="276"/>
                    </a:lnTo>
                    <a:lnTo>
                      <a:pt x="519" y="583"/>
                    </a:lnTo>
                    <a:lnTo>
                      <a:pt x="1103" y="269"/>
                    </a:lnTo>
                    <a:lnTo>
                      <a:pt x="579" y="0"/>
                    </a:lnTo>
                    <a:close/>
                  </a:path>
                </a:pathLst>
              </a:custGeom>
              <a:solidFill>
                <a:schemeClr val="accent1"/>
              </a:solidFill>
              <a:ln>
                <a:noFill/>
              </a:ln>
              <a:effectLst/>
              <a:extLs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590287">
                  <a:lnSpc>
                    <a:spcPct val="120000"/>
                  </a:lnSpc>
                  <a:defRPr/>
                </a:pPr>
                <a:endParaRPr lang="zh-CN" altLang="en-US" sz="996" kern="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66" name="Text Box 30"/>
            <p:cNvSpPr txBox="1">
              <a:spLocks noChangeArrowheads="1"/>
            </p:cNvSpPr>
            <p:nvPr/>
          </p:nvSpPr>
          <p:spPr bwMode="auto">
            <a:xfrm>
              <a:off x="2965" y="2177"/>
              <a:ext cx="496" cy="179"/>
            </a:xfrm>
            <a:prstGeom prst="rect">
              <a:avLst/>
            </a:prstGeom>
            <a:noFill/>
            <a:ln>
              <a:noFill/>
            </a:ln>
            <a:effectLst/>
            <a:extLst>
              <a:ext uri="{909E8E84-426E-40DD-AFC4-6F175D3DCCD1}">
                <a14:hiddenFill xmlns:a14="http://schemas.microsoft.com/office/drawing/2010/main">
                  <a:solidFill>
                    <a:srgbClr val="3B3B3B"/>
                  </a:solidFill>
                </a14:hiddenFill>
              </a:ext>
              <a:ext uri="{91240B29-F687-4F45-9708-019B960494DF}">
                <a14:hiddenLine xmlns:a14="http://schemas.microsoft.com/office/drawing/2010/main" w="31750"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flatTx/>
            </a:bodyPr>
            <a:lstStyle/>
            <a:p>
              <a:pPr algn="ctr" defTabSz="590287">
                <a:lnSpc>
                  <a:spcPct val="120000"/>
                </a:lnSpc>
              </a:pPr>
              <a:r>
                <a:rPr lang="zh-CN" altLang="en-US" sz="996" dirty="0">
                  <a:solidFill>
                    <a:schemeClr val="bg1"/>
                  </a:solidFill>
                  <a:latin typeface="Arial" panose="020B0604020202020204" pitchFamily="34" charset="0"/>
                  <a:ea typeface="微软雅黑" panose="020B0503020204020204" pitchFamily="34" charset="-122"/>
                  <a:cs typeface="Arial" pitchFamily="34" charset="0"/>
                  <a:sym typeface="Arial" panose="020B0604020202020204" pitchFamily="34" charset="0"/>
                </a:rPr>
                <a:t>文字内容</a:t>
              </a:r>
              <a:endParaRPr lang="en-US" altLang="zh-CN" sz="996" dirty="0">
                <a:solidFill>
                  <a:schemeClr val="bg1"/>
                </a:solidFill>
                <a:latin typeface="Arial" panose="020B0604020202020204" pitchFamily="34" charset="0"/>
                <a:ea typeface="微软雅黑" panose="020B0503020204020204" pitchFamily="34" charset="-122"/>
                <a:cs typeface="Arial" pitchFamily="34" charset="0"/>
                <a:sym typeface="Arial" panose="020B0604020202020204" pitchFamily="34" charset="0"/>
              </a:endParaRPr>
            </a:p>
          </p:txBody>
        </p:sp>
      </p:grpSp>
      <p:grpSp>
        <p:nvGrpSpPr>
          <p:cNvPr id="7" name="Group 195"/>
          <p:cNvGrpSpPr>
            <a:grpSpLocks/>
          </p:cNvGrpSpPr>
          <p:nvPr/>
        </p:nvGrpSpPr>
        <p:grpSpPr bwMode="auto">
          <a:xfrm>
            <a:off x="2762577" y="2213169"/>
            <a:ext cx="1130599" cy="879467"/>
            <a:chOff x="3794" y="1997"/>
            <a:chExt cx="1103" cy="858"/>
          </a:xfrm>
        </p:grpSpPr>
        <p:grpSp>
          <p:nvGrpSpPr>
            <p:cNvPr id="8" name="Group 187"/>
            <p:cNvGrpSpPr>
              <a:grpSpLocks/>
            </p:cNvGrpSpPr>
            <p:nvPr/>
          </p:nvGrpSpPr>
          <p:grpSpPr bwMode="auto">
            <a:xfrm>
              <a:off x="3794" y="1997"/>
              <a:ext cx="1103" cy="858"/>
              <a:chOff x="3794" y="1997"/>
              <a:chExt cx="1103" cy="858"/>
            </a:xfrm>
          </p:grpSpPr>
          <p:sp>
            <p:nvSpPr>
              <p:cNvPr id="62" name="Freeform 16"/>
              <p:cNvSpPr>
                <a:spLocks/>
              </p:cNvSpPr>
              <p:nvPr/>
            </p:nvSpPr>
            <p:spPr bwMode="auto">
              <a:xfrm>
                <a:off x="4378" y="2267"/>
                <a:ext cx="519" cy="588"/>
              </a:xfrm>
              <a:custGeom>
                <a:avLst/>
                <a:gdLst>
                  <a:gd name="T0" fmla="*/ 493 w 519"/>
                  <a:gd name="T1" fmla="*/ 264 h 588"/>
                  <a:gd name="T2" fmla="*/ 519 w 519"/>
                  <a:gd name="T3" fmla="*/ 0 h 588"/>
                  <a:gd name="T4" fmla="*/ 14 w 519"/>
                  <a:gd name="T5" fmla="*/ 314 h 588"/>
                  <a:gd name="T6" fmla="*/ 0 w 519"/>
                  <a:gd name="T7" fmla="*/ 588 h 588"/>
                  <a:gd name="T8" fmla="*/ 493 w 519"/>
                  <a:gd name="T9" fmla="*/ 264 h 588"/>
                </a:gdLst>
                <a:ahLst/>
                <a:cxnLst>
                  <a:cxn ang="0">
                    <a:pos x="T0" y="T1"/>
                  </a:cxn>
                  <a:cxn ang="0">
                    <a:pos x="T2" y="T3"/>
                  </a:cxn>
                  <a:cxn ang="0">
                    <a:pos x="T4" y="T5"/>
                  </a:cxn>
                  <a:cxn ang="0">
                    <a:pos x="T6" y="T7"/>
                  </a:cxn>
                  <a:cxn ang="0">
                    <a:pos x="T8" y="T9"/>
                  </a:cxn>
                </a:cxnLst>
                <a:rect l="0" t="0" r="r" b="b"/>
                <a:pathLst>
                  <a:path w="519" h="588">
                    <a:moveTo>
                      <a:pt x="493" y="264"/>
                    </a:moveTo>
                    <a:lnTo>
                      <a:pt x="519" y="0"/>
                    </a:lnTo>
                    <a:lnTo>
                      <a:pt x="14" y="314"/>
                    </a:lnTo>
                    <a:lnTo>
                      <a:pt x="0" y="588"/>
                    </a:lnTo>
                    <a:lnTo>
                      <a:pt x="493" y="264"/>
                    </a:lnTo>
                    <a:close/>
                  </a:path>
                </a:pathLst>
              </a:custGeom>
              <a:solidFill>
                <a:schemeClr val="accent3">
                  <a:lumMod val="75000"/>
                </a:schemeClr>
              </a:solidFill>
              <a:ln>
                <a:noFill/>
              </a:ln>
              <a:extLst>
                <a:ext uri="{91240B29-F687-4F45-9708-019B960494DF}">
                  <a14:hiddenLine xmlns:a14="http://schemas.microsoft.com/office/drawing/2010/main" w="8001" cap="flat">
                    <a:solidFill>
                      <a:srgbClr val="000000"/>
                    </a:solidFill>
                    <a:prstDash val="solid"/>
                    <a:miter lim="800000"/>
                    <a:headEnd/>
                    <a:tailEnd/>
                  </a14:hiddenLine>
                </a:ext>
              </a:extLst>
            </p:spPr>
            <p:txBody>
              <a:bodyPr/>
              <a:lstStyle/>
              <a:p>
                <a:pPr algn="ctr" defTabSz="590287">
                  <a:lnSpc>
                    <a:spcPct val="120000"/>
                  </a:lnSpc>
                  <a:defRPr/>
                </a:pPr>
                <a:endParaRPr lang="zh-CN" altLang="en-US" sz="996" kern="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63" name="Freeform 17"/>
              <p:cNvSpPr>
                <a:spLocks/>
              </p:cNvSpPr>
              <p:nvPr/>
            </p:nvSpPr>
            <p:spPr bwMode="auto">
              <a:xfrm>
                <a:off x="3794" y="2271"/>
                <a:ext cx="598" cy="584"/>
              </a:xfrm>
              <a:custGeom>
                <a:avLst/>
                <a:gdLst>
                  <a:gd name="T0" fmla="*/ 2 w 598"/>
                  <a:gd name="T1" fmla="*/ 0 h 584"/>
                  <a:gd name="T2" fmla="*/ 0 w 598"/>
                  <a:gd name="T3" fmla="*/ 265 h 584"/>
                  <a:gd name="T4" fmla="*/ 584 w 598"/>
                  <a:gd name="T5" fmla="*/ 584 h 584"/>
                  <a:gd name="T6" fmla="*/ 598 w 598"/>
                  <a:gd name="T7" fmla="*/ 310 h 584"/>
                  <a:gd name="T8" fmla="*/ 2 w 598"/>
                  <a:gd name="T9" fmla="*/ 0 h 584"/>
                </a:gdLst>
                <a:ahLst/>
                <a:cxnLst>
                  <a:cxn ang="0">
                    <a:pos x="T0" y="T1"/>
                  </a:cxn>
                  <a:cxn ang="0">
                    <a:pos x="T2" y="T3"/>
                  </a:cxn>
                  <a:cxn ang="0">
                    <a:pos x="T4" y="T5"/>
                  </a:cxn>
                  <a:cxn ang="0">
                    <a:pos x="T6" y="T7"/>
                  </a:cxn>
                  <a:cxn ang="0">
                    <a:pos x="T8" y="T9"/>
                  </a:cxn>
                </a:cxnLst>
                <a:rect l="0" t="0" r="r" b="b"/>
                <a:pathLst>
                  <a:path w="598" h="584">
                    <a:moveTo>
                      <a:pt x="2" y="0"/>
                    </a:moveTo>
                    <a:lnTo>
                      <a:pt x="0" y="265"/>
                    </a:lnTo>
                    <a:lnTo>
                      <a:pt x="584" y="584"/>
                    </a:lnTo>
                    <a:lnTo>
                      <a:pt x="598" y="310"/>
                    </a:lnTo>
                    <a:lnTo>
                      <a:pt x="2" y="0"/>
                    </a:lnTo>
                    <a:close/>
                  </a:path>
                </a:pathLst>
              </a:custGeom>
              <a:solidFill>
                <a:schemeClr val="accent3">
                  <a:lumMod val="50000"/>
                </a:schemeClr>
              </a:solidFill>
              <a:ln>
                <a:noFill/>
              </a:ln>
              <a:extLst>
                <a:ext uri="{91240B29-F687-4F45-9708-019B960494DF}">
                  <a14:hiddenLine xmlns:a14="http://schemas.microsoft.com/office/drawing/2010/main" w="8001" cap="flat">
                    <a:solidFill>
                      <a:srgbClr val="000000"/>
                    </a:solidFill>
                    <a:prstDash val="solid"/>
                    <a:miter lim="800000"/>
                    <a:headEnd/>
                    <a:tailEnd/>
                  </a14:hiddenLine>
                </a:ext>
              </a:extLst>
            </p:spPr>
            <p:txBody>
              <a:bodyPr/>
              <a:lstStyle/>
              <a:p>
                <a:pPr algn="ctr" defTabSz="590287">
                  <a:lnSpc>
                    <a:spcPct val="120000"/>
                  </a:lnSpc>
                  <a:defRPr/>
                </a:pPr>
                <a:endParaRPr lang="zh-CN" altLang="en-US" sz="996" kern="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64" name="Freeform 18"/>
              <p:cNvSpPr>
                <a:spLocks/>
              </p:cNvSpPr>
              <p:nvPr/>
            </p:nvSpPr>
            <p:spPr bwMode="auto">
              <a:xfrm>
                <a:off x="3796" y="1997"/>
                <a:ext cx="1101" cy="584"/>
              </a:xfrm>
              <a:custGeom>
                <a:avLst/>
                <a:gdLst>
                  <a:gd name="T0" fmla="*/ 511 w 1101"/>
                  <a:gd name="T1" fmla="*/ 0 h 584"/>
                  <a:gd name="T2" fmla="*/ 0 w 1101"/>
                  <a:gd name="T3" fmla="*/ 274 h 584"/>
                  <a:gd name="T4" fmla="*/ 596 w 1101"/>
                  <a:gd name="T5" fmla="*/ 584 h 584"/>
                  <a:gd name="T6" fmla="*/ 1101 w 1101"/>
                  <a:gd name="T7" fmla="*/ 270 h 584"/>
                  <a:gd name="T8" fmla="*/ 511 w 1101"/>
                  <a:gd name="T9" fmla="*/ 0 h 584"/>
                </a:gdLst>
                <a:ahLst/>
                <a:cxnLst>
                  <a:cxn ang="0">
                    <a:pos x="T0" y="T1"/>
                  </a:cxn>
                  <a:cxn ang="0">
                    <a:pos x="T2" y="T3"/>
                  </a:cxn>
                  <a:cxn ang="0">
                    <a:pos x="T4" y="T5"/>
                  </a:cxn>
                  <a:cxn ang="0">
                    <a:pos x="T6" y="T7"/>
                  </a:cxn>
                  <a:cxn ang="0">
                    <a:pos x="T8" y="T9"/>
                  </a:cxn>
                </a:cxnLst>
                <a:rect l="0" t="0" r="r" b="b"/>
                <a:pathLst>
                  <a:path w="1101" h="584">
                    <a:moveTo>
                      <a:pt x="511" y="0"/>
                    </a:moveTo>
                    <a:lnTo>
                      <a:pt x="0" y="274"/>
                    </a:lnTo>
                    <a:lnTo>
                      <a:pt x="596" y="584"/>
                    </a:lnTo>
                    <a:lnTo>
                      <a:pt x="1101" y="270"/>
                    </a:lnTo>
                    <a:lnTo>
                      <a:pt x="511" y="0"/>
                    </a:lnTo>
                    <a:close/>
                  </a:path>
                </a:pathLst>
              </a:custGeom>
              <a:solidFill>
                <a:schemeClr val="accent3"/>
              </a:solidFill>
              <a:ln>
                <a:noFill/>
              </a:ln>
              <a:extLst>
                <a:ext uri="{91240B29-F687-4F45-9708-019B960494DF}">
                  <a14:hiddenLine xmlns:a14="http://schemas.microsoft.com/office/drawing/2010/main" w="8001" cap="flat">
                    <a:solidFill>
                      <a:srgbClr val="000000"/>
                    </a:solidFill>
                    <a:prstDash val="solid"/>
                    <a:miter lim="800000"/>
                    <a:headEnd/>
                    <a:tailEnd/>
                  </a14:hiddenLine>
                </a:ext>
              </a:extLst>
            </p:spPr>
            <p:txBody>
              <a:bodyPr/>
              <a:lstStyle/>
              <a:p>
                <a:pPr algn="ctr" defTabSz="590287">
                  <a:lnSpc>
                    <a:spcPct val="120000"/>
                  </a:lnSpc>
                  <a:defRPr/>
                </a:pPr>
                <a:endParaRPr lang="zh-CN" altLang="en-US" sz="996" kern="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61" name="Text Box 28"/>
            <p:cNvSpPr txBox="1">
              <a:spLocks noChangeArrowheads="1"/>
            </p:cNvSpPr>
            <p:nvPr/>
          </p:nvSpPr>
          <p:spPr bwMode="auto">
            <a:xfrm>
              <a:off x="3976" y="2167"/>
              <a:ext cx="688" cy="179"/>
            </a:xfrm>
            <a:prstGeom prst="rect">
              <a:avLst/>
            </a:prstGeom>
            <a:noFill/>
            <a:ln>
              <a:noFill/>
            </a:ln>
            <a:effectLst/>
            <a:extLst>
              <a:ext uri="{909E8E84-426E-40DD-AFC4-6F175D3DCCD1}">
                <a14:hiddenFill xmlns:a14="http://schemas.microsoft.com/office/drawing/2010/main">
                  <a:solidFill>
                    <a:srgbClr val="3B3B3B"/>
                  </a:solidFill>
                </a14:hiddenFill>
              </a:ext>
              <a:ext uri="{91240B29-F687-4F45-9708-019B960494DF}">
                <a14:hiddenLine xmlns:a14="http://schemas.microsoft.com/office/drawing/2010/main" w="31750"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flatTx/>
            </a:bodyPr>
            <a:lstStyle/>
            <a:p>
              <a:pPr algn="ctr" defTabSz="590287">
                <a:lnSpc>
                  <a:spcPct val="120000"/>
                </a:lnSpc>
              </a:pPr>
              <a:r>
                <a:rPr lang="zh-CN" altLang="en-US" sz="996" dirty="0">
                  <a:solidFill>
                    <a:schemeClr val="bg1"/>
                  </a:solidFill>
                  <a:latin typeface="Arial" panose="020B0604020202020204" pitchFamily="34" charset="0"/>
                  <a:ea typeface="微软雅黑" panose="020B0503020204020204" pitchFamily="34" charset="-122"/>
                  <a:cs typeface="Arial" pitchFamily="34" charset="0"/>
                  <a:sym typeface="Arial" panose="020B0604020202020204" pitchFamily="34" charset="0"/>
                </a:rPr>
                <a:t>文字内容</a:t>
              </a:r>
              <a:endParaRPr lang="en-US" altLang="zh-CN" sz="996" dirty="0">
                <a:solidFill>
                  <a:schemeClr val="bg1"/>
                </a:solidFill>
                <a:latin typeface="Arial" panose="020B0604020202020204" pitchFamily="34" charset="0"/>
                <a:ea typeface="微软雅黑" panose="020B0503020204020204" pitchFamily="34" charset="-122"/>
                <a:cs typeface="Arial" pitchFamily="34" charset="0"/>
                <a:sym typeface="Arial" panose="020B0604020202020204" pitchFamily="34" charset="0"/>
              </a:endParaRPr>
            </a:p>
          </p:txBody>
        </p:sp>
      </p:grpSp>
      <p:grpSp>
        <p:nvGrpSpPr>
          <p:cNvPr id="9" name="Group 186"/>
          <p:cNvGrpSpPr>
            <a:grpSpLocks/>
          </p:cNvGrpSpPr>
          <p:nvPr/>
        </p:nvGrpSpPr>
        <p:grpSpPr bwMode="auto">
          <a:xfrm>
            <a:off x="2154740" y="2501200"/>
            <a:ext cx="1208500" cy="978896"/>
            <a:chOff x="3201" y="2278"/>
            <a:chExt cx="1179" cy="955"/>
          </a:xfrm>
        </p:grpSpPr>
        <p:grpSp>
          <p:nvGrpSpPr>
            <p:cNvPr id="10" name="Group 54"/>
            <p:cNvGrpSpPr>
              <a:grpSpLocks/>
            </p:cNvGrpSpPr>
            <p:nvPr/>
          </p:nvGrpSpPr>
          <p:grpSpPr bwMode="auto">
            <a:xfrm>
              <a:off x="3201" y="2278"/>
              <a:ext cx="1179" cy="955"/>
              <a:chOff x="3201" y="2278"/>
              <a:chExt cx="1179" cy="955"/>
            </a:xfrm>
          </p:grpSpPr>
          <p:sp>
            <p:nvSpPr>
              <p:cNvPr id="57" name="Freeform 19"/>
              <p:cNvSpPr>
                <a:spLocks/>
              </p:cNvSpPr>
              <p:nvPr/>
            </p:nvSpPr>
            <p:spPr bwMode="auto">
              <a:xfrm>
                <a:off x="3799" y="2588"/>
                <a:ext cx="581" cy="645"/>
              </a:xfrm>
              <a:custGeom>
                <a:avLst/>
                <a:gdLst>
                  <a:gd name="T0" fmla="*/ 581 w 581"/>
                  <a:gd name="T1" fmla="*/ 0 h 645"/>
                  <a:gd name="T2" fmla="*/ 0 w 581"/>
                  <a:gd name="T3" fmla="*/ 359 h 645"/>
                  <a:gd name="T4" fmla="*/ 0 w 581"/>
                  <a:gd name="T5" fmla="*/ 645 h 645"/>
                  <a:gd name="T6" fmla="*/ 567 w 581"/>
                  <a:gd name="T7" fmla="*/ 274 h 645"/>
                  <a:gd name="T8" fmla="*/ 581 w 581"/>
                  <a:gd name="T9" fmla="*/ 0 h 645"/>
                </a:gdLst>
                <a:ahLst/>
                <a:cxnLst>
                  <a:cxn ang="0">
                    <a:pos x="T0" y="T1"/>
                  </a:cxn>
                  <a:cxn ang="0">
                    <a:pos x="T2" y="T3"/>
                  </a:cxn>
                  <a:cxn ang="0">
                    <a:pos x="T4" y="T5"/>
                  </a:cxn>
                  <a:cxn ang="0">
                    <a:pos x="T6" y="T7"/>
                  </a:cxn>
                  <a:cxn ang="0">
                    <a:pos x="T8" y="T9"/>
                  </a:cxn>
                </a:cxnLst>
                <a:rect l="0" t="0" r="r" b="b"/>
                <a:pathLst>
                  <a:path w="581" h="645">
                    <a:moveTo>
                      <a:pt x="581" y="0"/>
                    </a:moveTo>
                    <a:lnTo>
                      <a:pt x="0" y="359"/>
                    </a:lnTo>
                    <a:lnTo>
                      <a:pt x="0" y="645"/>
                    </a:lnTo>
                    <a:lnTo>
                      <a:pt x="567" y="274"/>
                    </a:lnTo>
                    <a:lnTo>
                      <a:pt x="581" y="0"/>
                    </a:lnTo>
                    <a:close/>
                  </a:path>
                </a:pathLst>
              </a:custGeom>
              <a:solidFill>
                <a:schemeClr val="accent4">
                  <a:lumMod val="75000"/>
                </a:schemeClr>
              </a:solidFill>
              <a:ln>
                <a:noFill/>
              </a:ln>
              <a:extLst>
                <a:ext uri="{91240B29-F687-4F45-9708-019B960494DF}">
                  <a14:hiddenLine xmlns:a14="http://schemas.microsoft.com/office/drawing/2010/main" w="8001" cap="flat">
                    <a:solidFill>
                      <a:srgbClr val="000000"/>
                    </a:solidFill>
                    <a:prstDash val="solid"/>
                    <a:miter lim="800000"/>
                    <a:headEnd/>
                    <a:tailEnd/>
                  </a14:hiddenLine>
                </a:ext>
              </a:extLst>
            </p:spPr>
            <p:txBody>
              <a:bodyPr/>
              <a:lstStyle/>
              <a:p>
                <a:pPr algn="ctr" defTabSz="590287">
                  <a:lnSpc>
                    <a:spcPct val="120000"/>
                  </a:lnSpc>
                  <a:defRPr/>
                </a:pPr>
                <a:endParaRPr lang="zh-CN" altLang="en-US" sz="996" kern="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58" name="Freeform 20"/>
              <p:cNvSpPr>
                <a:spLocks/>
              </p:cNvSpPr>
              <p:nvPr/>
            </p:nvSpPr>
            <p:spPr bwMode="auto">
              <a:xfrm>
                <a:off x="3201" y="2592"/>
                <a:ext cx="598" cy="641"/>
              </a:xfrm>
              <a:custGeom>
                <a:avLst/>
                <a:gdLst>
                  <a:gd name="T0" fmla="*/ 598 w 598"/>
                  <a:gd name="T1" fmla="*/ 641 h 641"/>
                  <a:gd name="T2" fmla="*/ 598 w 598"/>
                  <a:gd name="T3" fmla="*/ 355 h 641"/>
                  <a:gd name="T4" fmla="*/ 0 w 598"/>
                  <a:gd name="T5" fmla="*/ 0 h 641"/>
                  <a:gd name="T6" fmla="*/ 14 w 598"/>
                  <a:gd name="T7" fmla="*/ 277 h 641"/>
                  <a:gd name="T8" fmla="*/ 598 w 598"/>
                  <a:gd name="T9" fmla="*/ 641 h 641"/>
                </a:gdLst>
                <a:ahLst/>
                <a:cxnLst>
                  <a:cxn ang="0">
                    <a:pos x="T0" y="T1"/>
                  </a:cxn>
                  <a:cxn ang="0">
                    <a:pos x="T2" y="T3"/>
                  </a:cxn>
                  <a:cxn ang="0">
                    <a:pos x="T4" y="T5"/>
                  </a:cxn>
                  <a:cxn ang="0">
                    <a:pos x="T6" y="T7"/>
                  </a:cxn>
                  <a:cxn ang="0">
                    <a:pos x="T8" y="T9"/>
                  </a:cxn>
                </a:cxnLst>
                <a:rect l="0" t="0" r="r" b="b"/>
                <a:pathLst>
                  <a:path w="598" h="641">
                    <a:moveTo>
                      <a:pt x="598" y="641"/>
                    </a:moveTo>
                    <a:lnTo>
                      <a:pt x="598" y="355"/>
                    </a:lnTo>
                    <a:lnTo>
                      <a:pt x="0" y="0"/>
                    </a:lnTo>
                    <a:lnTo>
                      <a:pt x="14" y="277"/>
                    </a:lnTo>
                    <a:lnTo>
                      <a:pt x="598" y="641"/>
                    </a:lnTo>
                    <a:close/>
                  </a:path>
                </a:pathLst>
              </a:custGeom>
              <a:solidFill>
                <a:schemeClr val="accent4">
                  <a:lumMod val="50000"/>
                </a:schemeClr>
              </a:solidFill>
              <a:ln>
                <a:noFill/>
              </a:ln>
              <a:extLst>
                <a:ext uri="{91240B29-F687-4F45-9708-019B960494DF}">
                  <a14:hiddenLine xmlns:a14="http://schemas.microsoft.com/office/drawing/2010/main" w="8001" cap="flat">
                    <a:solidFill>
                      <a:srgbClr val="000000"/>
                    </a:solidFill>
                    <a:prstDash val="solid"/>
                    <a:miter lim="800000"/>
                    <a:headEnd/>
                    <a:tailEnd/>
                  </a14:hiddenLine>
                </a:ext>
              </a:extLst>
            </p:spPr>
            <p:txBody>
              <a:bodyPr/>
              <a:lstStyle/>
              <a:p>
                <a:pPr algn="ctr" defTabSz="590287">
                  <a:lnSpc>
                    <a:spcPct val="120000"/>
                  </a:lnSpc>
                  <a:defRPr/>
                </a:pPr>
                <a:endParaRPr lang="zh-CN" altLang="en-US" sz="996" kern="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59" name="Freeform 21"/>
              <p:cNvSpPr>
                <a:spLocks/>
              </p:cNvSpPr>
              <p:nvPr/>
            </p:nvSpPr>
            <p:spPr bwMode="auto">
              <a:xfrm>
                <a:off x="3201" y="2278"/>
                <a:ext cx="1179" cy="669"/>
              </a:xfrm>
              <a:custGeom>
                <a:avLst/>
                <a:gdLst>
                  <a:gd name="T0" fmla="*/ 0 w 1179"/>
                  <a:gd name="T1" fmla="*/ 314 h 669"/>
                  <a:gd name="T2" fmla="*/ 598 w 1179"/>
                  <a:gd name="T3" fmla="*/ 669 h 669"/>
                  <a:gd name="T4" fmla="*/ 1179 w 1179"/>
                  <a:gd name="T5" fmla="*/ 310 h 669"/>
                  <a:gd name="T6" fmla="*/ 584 w 1179"/>
                  <a:gd name="T7" fmla="*/ 0 h 669"/>
                  <a:gd name="T8" fmla="*/ 0 w 1179"/>
                  <a:gd name="T9" fmla="*/ 314 h 669"/>
                </a:gdLst>
                <a:ahLst/>
                <a:cxnLst>
                  <a:cxn ang="0">
                    <a:pos x="T0" y="T1"/>
                  </a:cxn>
                  <a:cxn ang="0">
                    <a:pos x="T2" y="T3"/>
                  </a:cxn>
                  <a:cxn ang="0">
                    <a:pos x="T4" y="T5"/>
                  </a:cxn>
                  <a:cxn ang="0">
                    <a:pos x="T6" y="T7"/>
                  </a:cxn>
                  <a:cxn ang="0">
                    <a:pos x="T8" y="T9"/>
                  </a:cxn>
                </a:cxnLst>
                <a:rect l="0" t="0" r="r" b="b"/>
                <a:pathLst>
                  <a:path w="1179" h="669">
                    <a:moveTo>
                      <a:pt x="0" y="314"/>
                    </a:moveTo>
                    <a:lnTo>
                      <a:pt x="598" y="669"/>
                    </a:lnTo>
                    <a:lnTo>
                      <a:pt x="1179" y="310"/>
                    </a:lnTo>
                    <a:lnTo>
                      <a:pt x="584" y="0"/>
                    </a:lnTo>
                    <a:lnTo>
                      <a:pt x="0" y="314"/>
                    </a:lnTo>
                    <a:close/>
                  </a:path>
                </a:pathLst>
              </a:custGeom>
              <a:solidFill>
                <a:schemeClr val="accent4"/>
              </a:solidFill>
              <a:ln>
                <a:noFill/>
              </a:ln>
              <a:extLst>
                <a:ext uri="{91240B29-F687-4F45-9708-019B960494DF}">
                  <a14:hiddenLine xmlns:a14="http://schemas.microsoft.com/office/drawing/2010/main" w="8001" cap="flat">
                    <a:solidFill>
                      <a:srgbClr val="000000"/>
                    </a:solidFill>
                    <a:prstDash val="solid"/>
                    <a:miter lim="800000"/>
                    <a:headEnd/>
                    <a:tailEnd/>
                  </a14:hiddenLine>
                </a:ext>
              </a:extLst>
            </p:spPr>
            <p:txBody>
              <a:bodyPr/>
              <a:lstStyle/>
              <a:p>
                <a:pPr algn="ctr" defTabSz="590287">
                  <a:lnSpc>
                    <a:spcPct val="120000"/>
                  </a:lnSpc>
                  <a:defRPr/>
                </a:pPr>
                <a:endParaRPr lang="zh-CN" altLang="en-US" sz="996" kern="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56" name="Text Box 29"/>
            <p:cNvSpPr txBox="1">
              <a:spLocks noChangeArrowheads="1"/>
            </p:cNvSpPr>
            <p:nvPr/>
          </p:nvSpPr>
          <p:spPr bwMode="auto">
            <a:xfrm>
              <a:off x="3433" y="2515"/>
              <a:ext cx="727" cy="179"/>
            </a:xfrm>
            <a:prstGeom prst="rect">
              <a:avLst/>
            </a:prstGeom>
            <a:noFill/>
            <a:ln>
              <a:noFill/>
            </a:ln>
            <a:effectLst/>
            <a:extLst>
              <a:ext uri="{909E8E84-426E-40DD-AFC4-6F175D3DCCD1}">
                <a14:hiddenFill xmlns:a14="http://schemas.microsoft.com/office/drawing/2010/main">
                  <a:solidFill>
                    <a:srgbClr val="3B3B3B"/>
                  </a:solidFill>
                </a14:hiddenFill>
              </a:ext>
              <a:ext uri="{91240B29-F687-4F45-9708-019B960494DF}">
                <a14:hiddenLine xmlns:a14="http://schemas.microsoft.com/office/drawing/2010/main" w="31750"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flatTx/>
            </a:bodyPr>
            <a:lstStyle/>
            <a:p>
              <a:pPr algn="ctr" defTabSz="590287">
                <a:lnSpc>
                  <a:spcPct val="120000"/>
                </a:lnSpc>
              </a:pPr>
              <a:r>
                <a:rPr lang="zh-CN" altLang="en-US" sz="996" dirty="0">
                  <a:solidFill>
                    <a:schemeClr val="bg1"/>
                  </a:solidFill>
                  <a:latin typeface="Arial" panose="020B0604020202020204" pitchFamily="34" charset="0"/>
                  <a:ea typeface="微软雅黑" panose="020B0503020204020204" pitchFamily="34" charset="-122"/>
                  <a:cs typeface="Arial" pitchFamily="34" charset="0"/>
                  <a:sym typeface="Arial" panose="020B0604020202020204" pitchFamily="34" charset="0"/>
                </a:rPr>
                <a:t>文字内容</a:t>
              </a:r>
              <a:endParaRPr lang="en-US" altLang="zh-CN" sz="996" dirty="0">
                <a:solidFill>
                  <a:schemeClr val="bg1"/>
                </a:solidFill>
                <a:latin typeface="Arial" panose="020B0604020202020204" pitchFamily="34" charset="0"/>
                <a:ea typeface="微软雅黑" panose="020B0503020204020204" pitchFamily="34" charset="-122"/>
                <a:cs typeface="Arial" pitchFamily="34" charset="0"/>
                <a:sym typeface="Arial" panose="020B0604020202020204" pitchFamily="34" charset="0"/>
              </a:endParaRPr>
            </a:p>
          </p:txBody>
        </p:sp>
      </p:grpSp>
      <p:grpSp>
        <p:nvGrpSpPr>
          <p:cNvPr id="11" name="Group 77"/>
          <p:cNvGrpSpPr/>
          <p:nvPr/>
        </p:nvGrpSpPr>
        <p:grpSpPr>
          <a:xfrm>
            <a:off x="4531141" y="2084038"/>
            <a:ext cx="1667516" cy="753137"/>
            <a:chOff x="837185" y="862698"/>
            <a:chExt cx="1817401" cy="1166418"/>
          </a:xfrm>
        </p:grpSpPr>
        <p:sp>
          <p:nvSpPr>
            <p:cNvPr id="79" name="Rectangle 1436"/>
            <p:cNvSpPr>
              <a:spLocks noChangeArrowheads="1"/>
            </p:cNvSpPr>
            <p:nvPr/>
          </p:nvSpPr>
          <p:spPr bwMode="auto">
            <a:xfrm>
              <a:off x="1279470" y="1150996"/>
              <a:ext cx="831470" cy="243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590287">
                <a:lnSpc>
                  <a:spcPct val="120000"/>
                </a:lnSpc>
              </a:pPr>
              <a:r>
                <a:rPr lang="zh-CN" altLang="en-US" sz="853" dirty="0">
                  <a:solidFill>
                    <a:schemeClr val="bg1">
                      <a:lumMod val="65000"/>
                    </a:schemeClr>
                  </a:solidFill>
                  <a:latin typeface="Arial" panose="020B0604020202020204" pitchFamily="34" charset="0"/>
                  <a:ea typeface="微软雅黑" panose="020B0503020204020204" pitchFamily="34" charset="-122"/>
                  <a:cs typeface="Arial" pitchFamily="34" charset="0"/>
                  <a:sym typeface="Arial" panose="020B0604020202020204" pitchFamily="34" charset="0"/>
                </a:rPr>
                <a:t>请替换文字内容</a:t>
              </a:r>
              <a:endParaRPr lang="en-US" sz="853" dirty="0">
                <a:solidFill>
                  <a:schemeClr val="bg1">
                    <a:lumMod val="65000"/>
                  </a:schemeClr>
                </a:solidFill>
                <a:latin typeface="Arial" panose="020B0604020202020204" pitchFamily="34" charset="0"/>
                <a:ea typeface="微软雅黑" panose="020B0503020204020204" pitchFamily="34" charset="-122"/>
                <a:cs typeface="Arial" pitchFamily="34" charset="0"/>
                <a:sym typeface="Arial" panose="020B0604020202020204" pitchFamily="34" charset="0"/>
              </a:endParaRPr>
            </a:p>
          </p:txBody>
        </p:sp>
        <p:sp>
          <p:nvSpPr>
            <p:cNvPr id="80" name="Rectangle 1436"/>
            <p:cNvSpPr>
              <a:spLocks noChangeArrowheads="1"/>
            </p:cNvSpPr>
            <p:nvPr/>
          </p:nvSpPr>
          <p:spPr bwMode="auto">
            <a:xfrm>
              <a:off x="837185" y="862698"/>
              <a:ext cx="443684" cy="813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590287">
                <a:lnSpc>
                  <a:spcPct val="120000"/>
                </a:lnSpc>
              </a:pPr>
              <a:r>
                <a:rPr lang="en-US" sz="2844" dirty="0">
                  <a:solidFill>
                    <a:schemeClr val="bg1">
                      <a:lumMod val="65000"/>
                    </a:schemeClr>
                  </a:solidFill>
                  <a:latin typeface="Arial" panose="020B0604020202020204" pitchFamily="34" charset="0"/>
                  <a:ea typeface="微软雅黑" panose="020B0503020204020204" pitchFamily="34" charset="-122"/>
                  <a:cs typeface="Arial" pitchFamily="34" charset="0"/>
                  <a:sym typeface="Arial" panose="020B0604020202020204" pitchFamily="34" charset="0"/>
                </a:rPr>
                <a:t>0</a:t>
              </a:r>
              <a:r>
                <a:rPr lang="id-ID" sz="2844" dirty="0">
                  <a:solidFill>
                    <a:schemeClr val="bg1">
                      <a:lumMod val="65000"/>
                    </a:schemeClr>
                  </a:solidFill>
                  <a:latin typeface="Arial" panose="020B0604020202020204" pitchFamily="34" charset="0"/>
                  <a:ea typeface="微软雅黑" panose="020B0503020204020204" pitchFamily="34" charset="-122"/>
                  <a:cs typeface="Arial" pitchFamily="34" charset="0"/>
                  <a:sym typeface="Arial" panose="020B0604020202020204" pitchFamily="34" charset="0"/>
                </a:rPr>
                <a:t>1</a:t>
              </a:r>
              <a:endParaRPr lang="en-US" sz="2844" dirty="0">
                <a:solidFill>
                  <a:schemeClr val="bg1">
                    <a:lumMod val="65000"/>
                  </a:schemeClr>
                </a:solidFill>
                <a:latin typeface="Arial" panose="020B0604020202020204" pitchFamily="34" charset="0"/>
                <a:ea typeface="微软雅黑" panose="020B0503020204020204" pitchFamily="34" charset="-122"/>
                <a:cs typeface="Arial" pitchFamily="34" charset="0"/>
                <a:sym typeface="Arial" panose="020B0604020202020204" pitchFamily="34" charset="0"/>
              </a:endParaRPr>
            </a:p>
          </p:txBody>
        </p:sp>
        <p:sp>
          <p:nvSpPr>
            <p:cNvPr id="81" name="Content Placeholder 2"/>
            <p:cNvSpPr txBox="1">
              <a:spLocks/>
            </p:cNvSpPr>
            <p:nvPr/>
          </p:nvSpPr>
          <p:spPr>
            <a:xfrm>
              <a:off x="848100" y="1540914"/>
              <a:ext cx="1806486" cy="488202"/>
            </a:xfrm>
            <a:prstGeom prst="rect">
              <a:avLst/>
            </a:prstGeom>
          </p:spPr>
          <p:txBody>
            <a:bodyPr vert="horz" lIns="0" tIns="0" rIns="0" bIns="0" rtlCol="0" anchor="t" anchorCtr="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20000"/>
                </a:lnSpc>
                <a:buNone/>
              </a:pPr>
              <a:r>
                <a:rPr lang="en-US" altLang="zh-CN" sz="569"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text, click add relevant headline, modify the text content, also can copy your content to this directly.</a:t>
              </a:r>
            </a:p>
          </p:txBody>
        </p:sp>
      </p:grpSp>
      <p:grpSp>
        <p:nvGrpSpPr>
          <p:cNvPr id="12" name="Group 81"/>
          <p:cNvGrpSpPr/>
          <p:nvPr/>
        </p:nvGrpSpPr>
        <p:grpSpPr>
          <a:xfrm>
            <a:off x="6411174" y="2084038"/>
            <a:ext cx="1651321" cy="753137"/>
            <a:chOff x="817796" y="862698"/>
            <a:chExt cx="1799750" cy="1166418"/>
          </a:xfrm>
        </p:grpSpPr>
        <p:sp>
          <p:nvSpPr>
            <p:cNvPr id="83" name="Rectangle 1436"/>
            <p:cNvSpPr>
              <a:spLocks noChangeArrowheads="1"/>
            </p:cNvSpPr>
            <p:nvPr/>
          </p:nvSpPr>
          <p:spPr bwMode="auto">
            <a:xfrm>
              <a:off x="1240590" y="1150996"/>
              <a:ext cx="831469" cy="243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590287">
                <a:lnSpc>
                  <a:spcPct val="120000"/>
                </a:lnSpc>
              </a:pPr>
              <a:r>
                <a:rPr lang="zh-CN" altLang="en-US" sz="853" dirty="0">
                  <a:solidFill>
                    <a:schemeClr val="bg1">
                      <a:lumMod val="65000"/>
                    </a:schemeClr>
                  </a:solidFill>
                  <a:latin typeface="Arial" panose="020B0604020202020204" pitchFamily="34" charset="0"/>
                  <a:ea typeface="微软雅黑" panose="020B0503020204020204" pitchFamily="34" charset="-122"/>
                  <a:cs typeface="Arial" pitchFamily="34" charset="0"/>
                  <a:sym typeface="Arial" panose="020B0604020202020204" pitchFamily="34" charset="0"/>
                </a:rPr>
                <a:t>请替换文字内容</a:t>
              </a:r>
              <a:endParaRPr lang="en-US" sz="853" dirty="0">
                <a:solidFill>
                  <a:schemeClr val="bg1">
                    <a:lumMod val="65000"/>
                  </a:schemeClr>
                </a:solidFill>
                <a:latin typeface="Arial" panose="020B0604020202020204" pitchFamily="34" charset="0"/>
                <a:ea typeface="微软雅黑" panose="020B0503020204020204" pitchFamily="34" charset="-122"/>
                <a:cs typeface="Arial" pitchFamily="34" charset="0"/>
                <a:sym typeface="Arial" panose="020B0604020202020204" pitchFamily="34" charset="0"/>
              </a:endParaRPr>
            </a:p>
          </p:txBody>
        </p:sp>
        <p:sp>
          <p:nvSpPr>
            <p:cNvPr id="84" name="Rectangle 1436"/>
            <p:cNvSpPr>
              <a:spLocks noChangeArrowheads="1"/>
            </p:cNvSpPr>
            <p:nvPr/>
          </p:nvSpPr>
          <p:spPr bwMode="auto">
            <a:xfrm>
              <a:off x="817796" y="862698"/>
              <a:ext cx="443684" cy="813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590287">
                <a:lnSpc>
                  <a:spcPct val="120000"/>
                </a:lnSpc>
              </a:pPr>
              <a:r>
                <a:rPr lang="en-US" sz="2844" dirty="0">
                  <a:solidFill>
                    <a:schemeClr val="bg1">
                      <a:lumMod val="65000"/>
                    </a:schemeClr>
                  </a:solidFill>
                  <a:latin typeface="Arial" panose="020B0604020202020204" pitchFamily="34" charset="0"/>
                  <a:ea typeface="微软雅黑" panose="020B0503020204020204" pitchFamily="34" charset="-122"/>
                  <a:cs typeface="Arial" pitchFamily="34" charset="0"/>
                  <a:sym typeface="Arial" panose="020B0604020202020204" pitchFamily="34" charset="0"/>
                </a:rPr>
                <a:t>0</a:t>
              </a:r>
              <a:r>
                <a:rPr lang="id-ID" sz="2844" dirty="0">
                  <a:solidFill>
                    <a:schemeClr val="bg1">
                      <a:lumMod val="65000"/>
                    </a:schemeClr>
                  </a:solidFill>
                  <a:latin typeface="Arial" panose="020B0604020202020204" pitchFamily="34" charset="0"/>
                  <a:ea typeface="微软雅黑" panose="020B0503020204020204" pitchFamily="34" charset="-122"/>
                  <a:cs typeface="Arial" pitchFamily="34" charset="0"/>
                  <a:sym typeface="Arial" panose="020B0604020202020204" pitchFamily="34" charset="0"/>
                </a:rPr>
                <a:t>2</a:t>
              </a:r>
              <a:endParaRPr lang="en-US" sz="2844" dirty="0">
                <a:solidFill>
                  <a:schemeClr val="bg1">
                    <a:lumMod val="65000"/>
                  </a:schemeClr>
                </a:solidFill>
                <a:latin typeface="Arial" panose="020B0604020202020204" pitchFamily="34" charset="0"/>
                <a:ea typeface="微软雅黑" panose="020B0503020204020204" pitchFamily="34" charset="-122"/>
                <a:cs typeface="Arial" pitchFamily="34" charset="0"/>
                <a:sym typeface="Arial" panose="020B0604020202020204" pitchFamily="34" charset="0"/>
              </a:endParaRPr>
            </a:p>
          </p:txBody>
        </p:sp>
        <p:sp>
          <p:nvSpPr>
            <p:cNvPr id="85" name="Content Placeholder 2"/>
            <p:cNvSpPr txBox="1">
              <a:spLocks/>
            </p:cNvSpPr>
            <p:nvPr/>
          </p:nvSpPr>
          <p:spPr>
            <a:xfrm>
              <a:off x="848100" y="1540914"/>
              <a:ext cx="1769446" cy="488202"/>
            </a:xfrm>
            <a:prstGeom prst="rect">
              <a:avLst/>
            </a:prstGeom>
          </p:spPr>
          <p:txBody>
            <a:bodyPr vert="horz" lIns="0" tIns="0" rIns="0" bIns="0" rtlCol="0" anchor="t" anchorCtr="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20000"/>
                </a:lnSpc>
                <a:buNone/>
              </a:pPr>
              <a:r>
                <a:rPr lang="en-US" altLang="zh-CN" sz="569"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text, click add relevant headline, modify the text content, also can copy your content to this directly.</a:t>
              </a:r>
            </a:p>
          </p:txBody>
        </p:sp>
      </p:grpSp>
      <p:grpSp>
        <p:nvGrpSpPr>
          <p:cNvPr id="13" name="Group 85"/>
          <p:cNvGrpSpPr/>
          <p:nvPr/>
        </p:nvGrpSpPr>
        <p:grpSpPr>
          <a:xfrm>
            <a:off x="4516875" y="2955100"/>
            <a:ext cx="1681783" cy="730978"/>
            <a:chOff x="821636" y="862698"/>
            <a:chExt cx="1832950" cy="1132098"/>
          </a:xfrm>
        </p:grpSpPr>
        <p:sp>
          <p:nvSpPr>
            <p:cNvPr id="87" name="Rectangle 1436"/>
            <p:cNvSpPr>
              <a:spLocks noChangeArrowheads="1"/>
            </p:cNvSpPr>
            <p:nvPr/>
          </p:nvSpPr>
          <p:spPr bwMode="auto">
            <a:xfrm>
              <a:off x="1299893" y="1150998"/>
              <a:ext cx="831469" cy="243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590287">
                <a:lnSpc>
                  <a:spcPct val="120000"/>
                </a:lnSpc>
              </a:pPr>
              <a:r>
                <a:rPr lang="zh-CN" altLang="en-US" sz="853" dirty="0">
                  <a:solidFill>
                    <a:schemeClr val="bg1">
                      <a:lumMod val="65000"/>
                    </a:schemeClr>
                  </a:solidFill>
                  <a:latin typeface="Arial" panose="020B0604020202020204" pitchFamily="34" charset="0"/>
                  <a:ea typeface="微软雅黑" panose="020B0503020204020204" pitchFamily="34" charset="-122"/>
                  <a:cs typeface="Arial" pitchFamily="34" charset="0"/>
                  <a:sym typeface="Arial" panose="020B0604020202020204" pitchFamily="34" charset="0"/>
                </a:rPr>
                <a:t>请替换文字内容</a:t>
              </a:r>
              <a:endParaRPr lang="en-US" sz="853" dirty="0">
                <a:solidFill>
                  <a:schemeClr val="bg1">
                    <a:lumMod val="65000"/>
                  </a:schemeClr>
                </a:solidFill>
                <a:latin typeface="Arial" panose="020B0604020202020204" pitchFamily="34" charset="0"/>
                <a:ea typeface="微软雅黑" panose="020B0503020204020204" pitchFamily="34" charset="-122"/>
                <a:cs typeface="Arial" pitchFamily="34" charset="0"/>
                <a:sym typeface="Arial" panose="020B0604020202020204" pitchFamily="34" charset="0"/>
              </a:endParaRPr>
            </a:p>
          </p:txBody>
        </p:sp>
        <p:sp>
          <p:nvSpPr>
            <p:cNvPr id="88" name="Rectangle 1436"/>
            <p:cNvSpPr>
              <a:spLocks noChangeArrowheads="1"/>
            </p:cNvSpPr>
            <p:nvPr/>
          </p:nvSpPr>
          <p:spPr bwMode="auto">
            <a:xfrm>
              <a:off x="821636" y="862698"/>
              <a:ext cx="443684" cy="813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590287">
                <a:lnSpc>
                  <a:spcPct val="120000"/>
                </a:lnSpc>
              </a:pPr>
              <a:r>
                <a:rPr lang="en-US" sz="2844" dirty="0">
                  <a:solidFill>
                    <a:schemeClr val="bg1">
                      <a:lumMod val="65000"/>
                    </a:schemeClr>
                  </a:solidFill>
                  <a:latin typeface="Arial" panose="020B0604020202020204" pitchFamily="34" charset="0"/>
                  <a:ea typeface="微软雅黑" panose="020B0503020204020204" pitchFamily="34" charset="-122"/>
                  <a:cs typeface="Arial" pitchFamily="34" charset="0"/>
                  <a:sym typeface="Arial" panose="020B0604020202020204" pitchFamily="34" charset="0"/>
                </a:rPr>
                <a:t>0</a:t>
              </a:r>
              <a:r>
                <a:rPr lang="id-ID" sz="2844" dirty="0">
                  <a:solidFill>
                    <a:schemeClr val="bg1">
                      <a:lumMod val="65000"/>
                    </a:schemeClr>
                  </a:solidFill>
                  <a:latin typeface="Arial" panose="020B0604020202020204" pitchFamily="34" charset="0"/>
                  <a:ea typeface="微软雅黑" panose="020B0503020204020204" pitchFamily="34" charset="-122"/>
                  <a:cs typeface="Arial" pitchFamily="34" charset="0"/>
                  <a:sym typeface="Arial" panose="020B0604020202020204" pitchFamily="34" charset="0"/>
                </a:rPr>
                <a:t>3</a:t>
              </a:r>
              <a:endParaRPr lang="en-US" sz="2844" dirty="0">
                <a:solidFill>
                  <a:schemeClr val="bg1">
                    <a:lumMod val="65000"/>
                  </a:schemeClr>
                </a:solidFill>
                <a:latin typeface="Arial" panose="020B0604020202020204" pitchFamily="34" charset="0"/>
                <a:ea typeface="微软雅黑" panose="020B0503020204020204" pitchFamily="34" charset="-122"/>
                <a:cs typeface="Arial" pitchFamily="34" charset="0"/>
                <a:sym typeface="Arial" panose="020B0604020202020204" pitchFamily="34" charset="0"/>
              </a:endParaRPr>
            </a:p>
          </p:txBody>
        </p:sp>
        <p:sp>
          <p:nvSpPr>
            <p:cNvPr id="89" name="Content Placeholder 2"/>
            <p:cNvSpPr txBox="1">
              <a:spLocks/>
            </p:cNvSpPr>
            <p:nvPr/>
          </p:nvSpPr>
          <p:spPr>
            <a:xfrm>
              <a:off x="848100" y="1506594"/>
              <a:ext cx="1806486" cy="488202"/>
            </a:xfrm>
            <a:prstGeom prst="rect">
              <a:avLst/>
            </a:prstGeom>
          </p:spPr>
          <p:txBody>
            <a:bodyPr vert="horz" lIns="0" tIns="0" rIns="0" bIns="0" rtlCol="0" anchor="t" anchorCtr="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20000"/>
                </a:lnSpc>
                <a:buNone/>
              </a:pPr>
              <a:r>
                <a:rPr lang="en-US" altLang="zh-CN" sz="569"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text, click add relevant headline, modify the text content, also can copy your content to this directly.</a:t>
              </a:r>
            </a:p>
          </p:txBody>
        </p:sp>
      </p:grpSp>
      <p:grpSp>
        <p:nvGrpSpPr>
          <p:cNvPr id="14" name="Group 89"/>
          <p:cNvGrpSpPr/>
          <p:nvPr/>
        </p:nvGrpSpPr>
        <p:grpSpPr>
          <a:xfrm>
            <a:off x="6411176" y="2955100"/>
            <a:ext cx="1651320" cy="730978"/>
            <a:chOff x="817796" y="862698"/>
            <a:chExt cx="1799750" cy="1132098"/>
          </a:xfrm>
        </p:grpSpPr>
        <p:sp>
          <p:nvSpPr>
            <p:cNvPr id="91" name="Rectangle 1436"/>
            <p:cNvSpPr>
              <a:spLocks noChangeArrowheads="1"/>
            </p:cNvSpPr>
            <p:nvPr/>
          </p:nvSpPr>
          <p:spPr bwMode="auto">
            <a:xfrm>
              <a:off x="1260081" y="1150998"/>
              <a:ext cx="831470" cy="243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590287">
                <a:lnSpc>
                  <a:spcPct val="120000"/>
                </a:lnSpc>
              </a:pPr>
              <a:r>
                <a:rPr lang="zh-CN" altLang="en-US" sz="853" dirty="0">
                  <a:solidFill>
                    <a:schemeClr val="bg1">
                      <a:lumMod val="65000"/>
                    </a:schemeClr>
                  </a:solidFill>
                  <a:latin typeface="Arial" panose="020B0604020202020204" pitchFamily="34" charset="0"/>
                  <a:ea typeface="微软雅黑" panose="020B0503020204020204" pitchFamily="34" charset="-122"/>
                  <a:cs typeface="Arial" pitchFamily="34" charset="0"/>
                  <a:sym typeface="Arial" panose="020B0604020202020204" pitchFamily="34" charset="0"/>
                </a:rPr>
                <a:t>请替换文字内容</a:t>
              </a:r>
              <a:endParaRPr lang="en-US" sz="853" dirty="0">
                <a:solidFill>
                  <a:schemeClr val="bg1">
                    <a:lumMod val="65000"/>
                  </a:schemeClr>
                </a:solidFill>
                <a:latin typeface="Arial" panose="020B0604020202020204" pitchFamily="34" charset="0"/>
                <a:ea typeface="微软雅黑" panose="020B0503020204020204" pitchFamily="34" charset="-122"/>
                <a:cs typeface="Arial" pitchFamily="34" charset="0"/>
                <a:sym typeface="Arial" panose="020B0604020202020204" pitchFamily="34" charset="0"/>
              </a:endParaRPr>
            </a:p>
          </p:txBody>
        </p:sp>
        <p:sp>
          <p:nvSpPr>
            <p:cNvPr id="92" name="Rectangle 1436"/>
            <p:cNvSpPr>
              <a:spLocks noChangeArrowheads="1"/>
            </p:cNvSpPr>
            <p:nvPr/>
          </p:nvSpPr>
          <p:spPr bwMode="auto">
            <a:xfrm>
              <a:off x="817796" y="862698"/>
              <a:ext cx="443684" cy="813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590287">
                <a:lnSpc>
                  <a:spcPct val="120000"/>
                </a:lnSpc>
              </a:pPr>
              <a:r>
                <a:rPr lang="en-US" sz="2844" dirty="0">
                  <a:solidFill>
                    <a:schemeClr val="bg1">
                      <a:lumMod val="65000"/>
                    </a:schemeClr>
                  </a:solidFill>
                  <a:latin typeface="Arial" panose="020B0604020202020204" pitchFamily="34" charset="0"/>
                  <a:ea typeface="微软雅黑" panose="020B0503020204020204" pitchFamily="34" charset="-122"/>
                  <a:cs typeface="Arial" pitchFamily="34" charset="0"/>
                  <a:sym typeface="Arial" panose="020B0604020202020204" pitchFamily="34" charset="0"/>
                </a:rPr>
                <a:t>0</a:t>
              </a:r>
              <a:r>
                <a:rPr lang="id-ID" sz="2844" dirty="0">
                  <a:solidFill>
                    <a:schemeClr val="bg1">
                      <a:lumMod val="65000"/>
                    </a:schemeClr>
                  </a:solidFill>
                  <a:latin typeface="Arial" panose="020B0604020202020204" pitchFamily="34" charset="0"/>
                  <a:ea typeface="微软雅黑" panose="020B0503020204020204" pitchFamily="34" charset="-122"/>
                  <a:cs typeface="Arial" pitchFamily="34" charset="0"/>
                  <a:sym typeface="Arial" panose="020B0604020202020204" pitchFamily="34" charset="0"/>
                </a:rPr>
                <a:t>4</a:t>
              </a:r>
              <a:endParaRPr lang="en-US" sz="2844" dirty="0">
                <a:solidFill>
                  <a:schemeClr val="bg1">
                    <a:lumMod val="65000"/>
                  </a:schemeClr>
                </a:solidFill>
                <a:latin typeface="Arial" panose="020B0604020202020204" pitchFamily="34" charset="0"/>
                <a:ea typeface="微软雅黑" panose="020B0503020204020204" pitchFamily="34" charset="-122"/>
                <a:cs typeface="Arial" pitchFamily="34" charset="0"/>
                <a:sym typeface="Arial" panose="020B0604020202020204" pitchFamily="34" charset="0"/>
              </a:endParaRPr>
            </a:p>
          </p:txBody>
        </p:sp>
        <p:sp>
          <p:nvSpPr>
            <p:cNvPr id="93" name="Content Placeholder 2"/>
            <p:cNvSpPr txBox="1">
              <a:spLocks/>
            </p:cNvSpPr>
            <p:nvPr/>
          </p:nvSpPr>
          <p:spPr>
            <a:xfrm>
              <a:off x="848100" y="1506594"/>
              <a:ext cx="1769446" cy="488202"/>
            </a:xfrm>
            <a:prstGeom prst="rect">
              <a:avLst/>
            </a:prstGeom>
          </p:spPr>
          <p:txBody>
            <a:bodyPr vert="horz" lIns="0" tIns="0" rIns="0" bIns="0" rtlCol="0" anchor="t" anchorCtr="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20000"/>
                </a:lnSpc>
                <a:buNone/>
              </a:pPr>
              <a:r>
                <a:rPr lang="en-US" altLang="zh-CN" sz="569"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text, click add relevant headline, modify the text content, also can copy your content to this directly.</a:t>
              </a:r>
            </a:p>
          </p:txBody>
        </p:sp>
      </p:grpSp>
    </p:spTree>
    <p:extLst>
      <p:ext uri="{BB962C8B-B14F-4D97-AF65-F5344CB8AC3E}">
        <p14:creationId xmlns:p14="http://schemas.microsoft.com/office/powerpoint/2010/main" val="97575525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10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15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200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250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0-#ppt_h/2"/>
                                          </p:val>
                                        </p:tav>
                                        <p:tav tm="100000">
                                          <p:val>
                                            <p:strVal val="#ppt_y"/>
                                          </p:val>
                                        </p:tav>
                                      </p:tavLst>
                                    </p:anim>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par>
                          <p:cTn id="29" fill="hold">
                            <p:stCondLst>
                              <p:cond delay="3500"/>
                            </p:stCondLst>
                            <p:childTnLst>
                              <p:par>
                                <p:cTn id="30" presetID="10" presetClass="entr" presetSubtype="0"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par>
                          <p:cTn id="33" fill="hold">
                            <p:stCondLst>
                              <p:cond delay="4000"/>
                            </p:stCondLst>
                            <p:childTnLst>
                              <p:par>
                                <p:cTn id="34" presetID="10" presetClass="entr" presetSubtype="0" fill="hold"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par>
                          <p:cTn id="37" fill="hold">
                            <p:stCondLst>
                              <p:cond delay="4500"/>
                            </p:stCondLst>
                            <p:childTnLst>
                              <p:par>
                                <p:cTn id="38" presetID="10" presetClass="entr" presetSubtype="0" fill="hold"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5"/>
          <p:cNvSpPr/>
          <p:nvPr/>
        </p:nvSpPr>
        <p:spPr bwMode="auto">
          <a:xfrm>
            <a:off x="4285064" y="774023"/>
            <a:ext cx="1470378" cy="1557757"/>
          </a:xfrm>
          <a:custGeom>
            <a:avLst/>
            <a:gdLst>
              <a:gd name="T0" fmla="*/ 2245 w 2245"/>
              <a:gd name="T1" fmla="*/ 0 h 2370"/>
              <a:gd name="T2" fmla="*/ 1772 w 2245"/>
              <a:gd name="T3" fmla="*/ 223 h 2370"/>
              <a:gd name="T4" fmla="*/ 702 w 2245"/>
              <a:gd name="T5" fmla="*/ 223 h 2370"/>
              <a:gd name="T6" fmla="*/ 0 w 2245"/>
              <a:gd name="T7" fmla="*/ 1012 h 2370"/>
              <a:gd name="T8" fmla="*/ 0 w 2245"/>
              <a:gd name="T9" fmla="*/ 2370 h 2370"/>
              <a:gd name="T10" fmla="*/ 468 w 2245"/>
              <a:gd name="T11" fmla="*/ 2089 h 2370"/>
              <a:gd name="T12" fmla="*/ 1431 w 2245"/>
              <a:gd name="T13" fmla="*/ 2089 h 2370"/>
              <a:gd name="T14" fmla="*/ 2240 w 2245"/>
              <a:gd name="T15" fmla="*/ 1373 h 2370"/>
              <a:gd name="T16" fmla="*/ 2245 w 2245"/>
              <a:gd name="T17" fmla="*/ 0 h 2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45" h="2370">
                <a:moveTo>
                  <a:pt x="2245" y="0"/>
                </a:moveTo>
                <a:cubicBezTo>
                  <a:pt x="2134" y="114"/>
                  <a:pt x="1990" y="199"/>
                  <a:pt x="1772" y="223"/>
                </a:cubicBezTo>
                <a:cubicBezTo>
                  <a:pt x="1415" y="223"/>
                  <a:pt x="1058" y="223"/>
                  <a:pt x="702" y="223"/>
                </a:cubicBezTo>
                <a:cubicBezTo>
                  <a:pt x="409" y="254"/>
                  <a:pt x="2" y="616"/>
                  <a:pt x="0" y="1012"/>
                </a:cubicBezTo>
                <a:cubicBezTo>
                  <a:pt x="0" y="1465"/>
                  <a:pt x="0" y="1917"/>
                  <a:pt x="0" y="2370"/>
                </a:cubicBezTo>
                <a:cubicBezTo>
                  <a:pt x="101" y="2221"/>
                  <a:pt x="241" y="2112"/>
                  <a:pt x="468" y="2089"/>
                </a:cubicBezTo>
                <a:cubicBezTo>
                  <a:pt x="789" y="2089"/>
                  <a:pt x="1110" y="2089"/>
                  <a:pt x="1431" y="2089"/>
                </a:cubicBezTo>
                <a:cubicBezTo>
                  <a:pt x="1798" y="2064"/>
                  <a:pt x="2087" y="1870"/>
                  <a:pt x="2240" y="1373"/>
                </a:cubicBezTo>
                <a:cubicBezTo>
                  <a:pt x="2242" y="916"/>
                  <a:pt x="2243" y="458"/>
                  <a:pt x="2245" y="0"/>
                </a:cubicBezTo>
                <a:close/>
              </a:path>
            </a:pathLst>
          </a:custGeom>
          <a:solidFill>
            <a:schemeClr val="accent1"/>
          </a:solidFill>
          <a:ln w="9" cap="flat">
            <a:noFill/>
            <a:prstDash val="solid"/>
            <a:miter lim="800000"/>
          </a:ln>
        </p:spPr>
        <p:txBody>
          <a:bodyPr vert="horz" wrap="square" lIns="68553" tIns="34277" rIns="68553" bIns="34277" numCol="1" anchor="t" anchorCtr="0" compatLnSpc="1"/>
          <a:lstStyle/>
          <a:p>
            <a:endParaRPr lang="zh-CN" altLang="en-US" sz="1349">
              <a:solidFill>
                <a:schemeClr val="accent1"/>
              </a:solidFill>
            </a:endParaRPr>
          </a:p>
        </p:txBody>
      </p:sp>
      <p:sp>
        <p:nvSpPr>
          <p:cNvPr id="5" name="Freeform 6"/>
          <p:cNvSpPr/>
          <p:nvPr/>
        </p:nvSpPr>
        <p:spPr bwMode="auto">
          <a:xfrm>
            <a:off x="4455302" y="2336300"/>
            <a:ext cx="1060601" cy="1123875"/>
          </a:xfrm>
          <a:custGeom>
            <a:avLst/>
            <a:gdLst>
              <a:gd name="T0" fmla="*/ 1621 w 1621"/>
              <a:gd name="T1" fmla="*/ 0 h 1711"/>
              <a:gd name="T2" fmla="*/ 1280 w 1621"/>
              <a:gd name="T3" fmla="*/ 161 h 1711"/>
              <a:gd name="T4" fmla="*/ 507 w 1621"/>
              <a:gd name="T5" fmla="*/ 161 h 1711"/>
              <a:gd name="T6" fmla="*/ 0 w 1621"/>
              <a:gd name="T7" fmla="*/ 731 h 1711"/>
              <a:gd name="T8" fmla="*/ 0 w 1621"/>
              <a:gd name="T9" fmla="*/ 1711 h 1711"/>
              <a:gd name="T10" fmla="*/ 338 w 1621"/>
              <a:gd name="T11" fmla="*/ 1508 h 1711"/>
              <a:gd name="T12" fmla="*/ 1033 w 1621"/>
              <a:gd name="T13" fmla="*/ 1508 h 1711"/>
              <a:gd name="T14" fmla="*/ 1618 w 1621"/>
              <a:gd name="T15" fmla="*/ 991 h 1711"/>
              <a:gd name="T16" fmla="*/ 1621 w 1621"/>
              <a:gd name="T17" fmla="*/ 0 h 1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1" h="1711">
                <a:moveTo>
                  <a:pt x="1621" y="0"/>
                </a:moveTo>
                <a:cubicBezTo>
                  <a:pt x="1541" y="82"/>
                  <a:pt x="1437" y="144"/>
                  <a:pt x="1280" y="161"/>
                </a:cubicBezTo>
                <a:cubicBezTo>
                  <a:pt x="1022" y="161"/>
                  <a:pt x="764" y="161"/>
                  <a:pt x="507" y="161"/>
                </a:cubicBezTo>
                <a:cubicBezTo>
                  <a:pt x="295" y="183"/>
                  <a:pt x="1" y="444"/>
                  <a:pt x="0" y="731"/>
                </a:cubicBezTo>
                <a:cubicBezTo>
                  <a:pt x="0" y="1057"/>
                  <a:pt x="0" y="1384"/>
                  <a:pt x="0" y="1711"/>
                </a:cubicBezTo>
                <a:cubicBezTo>
                  <a:pt x="73" y="1604"/>
                  <a:pt x="174" y="1525"/>
                  <a:pt x="338" y="1508"/>
                </a:cubicBezTo>
                <a:cubicBezTo>
                  <a:pt x="570" y="1508"/>
                  <a:pt x="801" y="1508"/>
                  <a:pt x="1033" y="1508"/>
                </a:cubicBezTo>
                <a:cubicBezTo>
                  <a:pt x="1298" y="1490"/>
                  <a:pt x="1507" y="1350"/>
                  <a:pt x="1618" y="991"/>
                </a:cubicBezTo>
                <a:cubicBezTo>
                  <a:pt x="1619" y="661"/>
                  <a:pt x="1620" y="331"/>
                  <a:pt x="1621" y="0"/>
                </a:cubicBezTo>
                <a:close/>
              </a:path>
            </a:pathLst>
          </a:custGeom>
          <a:solidFill>
            <a:schemeClr val="bg1"/>
          </a:solidFill>
          <a:ln w="9" cap="flat">
            <a:noFill/>
            <a:prstDash val="solid"/>
            <a:miter lim="800000"/>
          </a:ln>
        </p:spPr>
        <p:txBody>
          <a:bodyPr vert="horz" wrap="square" lIns="68553" tIns="34277" rIns="68553" bIns="34277" numCol="1" anchor="t" anchorCtr="0" compatLnSpc="1"/>
          <a:lstStyle/>
          <a:p>
            <a:endParaRPr lang="zh-CN" altLang="en-US" sz="1349">
              <a:solidFill>
                <a:schemeClr val="accent1"/>
              </a:solidFill>
            </a:endParaRPr>
          </a:p>
        </p:txBody>
      </p:sp>
      <p:sp>
        <p:nvSpPr>
          <p:cNvPr id="6" name="Freeform 7"/>
          <p:cNvSpPr/>
          <p:nvPr/>
        </p:nvSpPr>
        <p:spPr bwMode="auto">
          <a:xfrm>
            <a:off x="3112979" y="2839482"/>
            <a:ext cx="1062108" cy="1122369"/>
          </a:xfrm>
          <a:custGeom>
            <a:avLst/>
            <a:gdLst>
              <a:gd name="T0" fmla="*/ 0 w 1621"/>
              <a:gd name="T1" fmla="*/ 0 h 1710"/>
              <a:gd name="T2" fmla="*/ 342 w 1621"/>
              <a:gd name="T3" fmla="*/ 160 h 1710"/>
              <a:gd name="T4" fmla="*/ 1114 w 1621"/>
              <a:gd name="T5" fmla="*/ 160 h 1710"/>
              <a:gd name="T6" fmla="*/ 1621 w 1621"/>
              <a:gd name="T7" fmla="*/ 730 h 1710"/>
              <a:gd name="T8" fmla="*/ 1621 w 1621"/>
              <a:gd name="T9" fmla="*/ 1710 h 1710"/>
              <a:gd name="T10" fmla="*/ 1283 w 1621"/>
              <a:gd name="T11" fmla="*/ 1508 h 1710"/>
              <a:gd name="T12" fmla="*/ 588 w 1621"/>
              <a:gd name="T13" fmla="*/ 1508 h 1710"/>
              <a:gd name="T14" fmla="*/ 4 w 1621"/>
              <a:gd name="T15" fmla="*/ 991 h 1710"/>
              <a:gd name="T16" fmla="*/ 0 w 1621"/>
              <a:gd name="T17" fmla="*/ 0 h 1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1" h="1710">
                <a:moveTo>
                  <a:pt x="0" y="0"/>
                </a:moveTo>
                <a:cubicBezTo>
                  <a:pt x="80" y="81"/>
                  <a:pt x="184" y="143"/>
                  <a:pt x="342" y="160"/>
                </a:cubicBezTo>
                <a:cubicBezTo>
                  <a:pt x="599" y="160"/>
                  <a:pt x="857" y="160"/>
                  <a:pt x="1114" y="160"/>
                </a:cubicBezTo>
                <a:cubicBezTo>
                  <a:pt x="1326" y="182"/>
                  <a:pt x="1620" y="444"/>
                  <a:pt x="1621" y="730"/>
                </a:cubicBezTo>
                <a:cubicBezTo>
                  <a:pt x="1621" y="1057"/>
                  <a:pt x="1621" y="1384"/>
                  <a:pt x="1621" y="1710"/>
                </a:cubicBezTo>
                <a:cubicBezTo>
                  <a:pt x="1548" y="1603"/>
                  <a:pt x="1447" y="1524"/>
                  <a:pt x="1283" y="1508"/>
                </a:cubicBezTo>
                <a:cubicBezTo>
                  <a:pt x="1052" y="1508"/>
                  <a:pt x="820" y="1508"/>
                  <a:pt x="588" y="1508"/>
                </a:cubicBezTo>
                <a:cubicBezTo>
                  <a:pt x="323" y="1490"/>
                  <a:pt x="114" y="1350"/>
                  <a:pt x="4" y="991"/>
                </a:cubicBezTo>
                <a:cubicBezTo>
                  <a:pt x="2" y="661"/>
                  <a:pt x="1" y="330"/>
                  <a:pt x="0" y="0"/>
                </a:cubicBezTo>
                <a:close/>
              </a:path>
            </a:pathLst>
          </a:custGeom>
          <a:solidFill>
            <a:schemeClr val="accent2"/>
          </a:solidFill>
          <a:ln w="9" cap="flat">
            <a:noFill/>
            <a:prstDash val="solid"/>
            <a:miter lim="800000"/>
          </a:ln>
        </p:spPr>
        <p:txBody>
          <a:bodyPr vert="horz" wrap="square" lIns="68553" tIns="34277" rIns="68553" bIns="34277" numCol="1" anchor="t" anchorCtr="0" compatLnSpc="1"/>
          <a:lstStyle/>
          <a:p>
            <a:endParaRPr lang="zh-CN" altLang="en-US" sz="1349">
              <a:solidFill>
                <a:schemeClr val="accent1"/>
              </a:solidFill>
            </a:endParaRPr>
          </a:p>
        </p:txBody>
      </p:sp>
      <p:sp>
        <p:nvSpPr>
          <p:cNvPr id="7" name="Freeform 8"/>
          <p:cNvSpPr/>
          <p:nvPr/>
        </p:nvSpPr>
        <p:spPr bwMode="auto">
          <a:xfrm>
            <a:off x="2871934" y="1354039"/>
            <a:ext cx="1202215" cy="1273023"/>
          </a:xfrm>
          <a:custGeom>
            <a:avLst/>
            <a:gdLst>
              <a:gd name="T0" fmla="*/ 0 w 1835"/>
              <a:gd name="T1" fmla="*/ 0 h 1937"/>
              <a:gd name="T2" fmla="*/ 387 w 1835"/>
              <a:gd name="T3" fmla="*/ 182 h 1937"/>
              <a:gd name="T4" fmla="*/ 1261 w 1835"/>
              <a:gd name="T5" fmla="*/ 182 h 1937"/>
              <a:gd name="T6" fmla="*/ 1835 w 1835"/>
              <a:gd name="T7" fmla="*/ 827 h 1937"/>
              <a:gd name="T8" fmla="*/ 1835 w 1835"/>
              <a:gd name="T9" fmla="*/ 1937 h 1937"/>
              <a:gd name="T10" fmla="*/ 1453 w 1835"/>
              <a:gd name="T11" fmla="*/ 1707 h 1937"/>
              <a:gd name="T12" fmla="*/ 666 w 1835"/>
              <a:gd name="T13" fmla="*/ 1707 h 1937"/>
              <a:gd name="T14" fmla="*/ 4 w 1835"/>
              <a:gd name="T15" fmla="*/ 1122 h 1937"/>
              <a:gd name="T16" fmla="*/ 0 w 1835"/>
              <a:gd name="T17" fmla="*/ 0 h 1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35" h="1937">
                <a:moveTo>
                  <a:pt x="0" y="0"/>
                </a:moveTo>
                <a:cubicBezTo>
                  <a:pt x="91" y="93"/>
                  <a:pt x="209" y="163"/>
                  <a:pt x="387" y="182"/>
                </a:cubicBezTo>
                <a:cubicBezTo>
                  <a:pt x="678" y="182"/>
                  <a:pt x="970" y="182"/>
                  <a:pt x="1261" y="182"/>
                </a:cubicBezTo>
                <a:cubicBezTo>
                  <a:pt x="1501" y="207"/>
                  <a:pt x="1834" y="503"/>
                  <a:pt x="1835" y="827"/>
                </a:cubicBezTo>
                <a:cubicBezTo>
                  <a:pt x="1835" y="1197"/>
                  <a:pt x="1835" y="1567"/>
                  <a:pt x="1835" y="1937"/>
                </a:cubicBezTo>
                <a:cubicBezTo>
                  <a:pt x="1753" y="1816"/>
                  <a:pt x="1638" y="1726"/>
                  <a:pt x="1453" y="1707"/>
                </a:cubicBezTo>
                <a:cubicBezTo>
                  <a:pt x="1190" y="1707"/>
                  <a:pt x="928" y="1707"/>
                  <a:pt x="666" y="1707"/>
                </a:cubicBezTo>
                <a:cubicBezTo>
                  <a:pt x="366" y="1687"/>
                  <a:pt x="129" y="1529"/>
                  <a:pt x="4" y="1122"/>
                </a:cubicBezTo>
                <a:cubicBezTo>
                  <a:pt x="3" y="748"/>
                  <a:pt x="1" y="374"/>
                  <a:pt x="0" y="0"/>
                </a:cubicBezTo>
                <a:close/>
              </a:path>
            </a:pathLst>
          </a:custGeom>
          <a:solidFill>
            <a:schemeClr val="accent3"/>
          </a:solidFill>
          <a:ln w="9" cap="flat">
            <a:noFill/>
            <a:prstDash val="solid"/>
            <a:miter lim="800000"/>
          </a:ln>
        </p:spPr>
        <p:txBody>
          <a:bodyPr vert="horz" wrap="square" lIns="68553" tIns="34277" rIns="68553" bIns="34277" numCol="1" anchor="t" anchorCtr="0" compatLnSpc="1"/>
          <a:lstStyle/>
          <a:p>
            <a:endParaRPr lang="zh-CN" altLang="en-US" sz="1349">
              <a:solidFill>
                <a:schemeClr val="accent1"/>
              </a:solidFill>
            </a:endParaRPr>
          </a:p>
        </p:txBody>
      </p:sp>
      <p:sp>
        <p:nvSpPr>
          <p:cNvPr id="8" name="Freeform 9"/>
          <p:cNvSpPr/>
          <p:nvPr/>
        </p:nvSpPr>
        <p:spPr bwMode="auto">
          <a:xfrm>
            <a:off x="4233842" y="3793118"/>
            <a:ext cx="938572" cy="992807"/>
          </a:xfrm>
          <a:custGeom>
            <a:avLst/>
            <a:gdLst>
              <a:gd name="T0" fmla="*/ 1434 w 1434"/>
              <a:gd name="T1" fmla="*/ 0 h 1513"/>
              <a:gd name="T2" fmla="*/ 1132 w 1434"/>
              <a:gd name="T3" fmla="*/ 142 h 1513"/>
              <a:gd name="T4" fmla="*/ 449 w 1434"/>
              <a:gd name="T5" fmla="*/ 142 h 1513"/>
              <a:gd name="T6" fmla="*/ 0 w 1434"/>
              <a:gd name="T7" fmla="*/ 646 h 1513"/>
              <a:gd name="T8" fmla="*/ 0 w 1434"/>
              <a:gd name="T9" fmla="*/ 1513 h 1513"/>
              <a:gd name="T10" fmla="*/ 299 w 1434"/>
              <a:gd name="T11" fmla="*/ 1334 h 1513"/>
              <a:gd name="T12" fmla="*/ 914 w 1434"/>
              <a:gd name="T13" fmla="*/ 1334 h 1513"/>
              <a:gd name="T14" fmla="*/ 1431 w 1434"/>
              <a:gd name="T15" fmla="*/ 877 h 1513"/>
              <a:gd name="T16" fmla="*/ 1434 w 1434"/>
              <a:gd name="T17" fmla="*/ 0 h 1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4" h="1513">
                <a:moveTo>
                  <a:pt x="1434" y="0"/>
                </a:moveTo>
                <a:cubicBezTo>
                  <a:pt x="1364" y="73"/>
                  <a:pt x="1271" y="127"/>
                  <a:pt x="1132" y="142"/>
                </a:cubicBezTo>
                <a:cubicBezTo>
                  <a:pt x="904" y="142"/>
                  <a:pt x="677" y="142"/>
                  <a:pt x="449" y="142"/>
                </a:cubicBezTo>
                <a:cubicBezTo>
                  <a:pt x="262" y="162"/>
                  <a:pt x="2" y="393"/>
                  <a:pt x="0" y="646"/>
                </a:cubicBezTo>
                <a:cubicBezTo>
                  <a:pt x="0" y="935"/>
                  <a:pt x="0" y="1224"/>
                  <a:pt x="0" y="1513"/>
                </a:cubicBezTo>
                <a:cubicBezTo>
                  <a:pt x="65" y="1419"/>
                  <a:pt x="155" y="1349"/>
                  <a:pt x="299" y="1334"/>
                </a:cubicBezTo>
                <a:cubicBezTo>
                  <a:pt x="504" y="1334"/>
                  <a:pt x="709" y="1334"/>
                  <a:pt x="914" y="1334"/>
                </a:cubicBezTo>
                <a:cubicBezTo>
                  <a:pt x="1149" y="1318"/>
                  <a:pt x="1334" y="1194"/>
                  <a:pt x="1431" y="877"/>
                </a:cubicBezTo>
                <a:cubicBezTo>
                  <a:pt x="1432" y="585"/>
                  <a:pt x="1433" y="292"/>
                  <a:pt x="1434" y="0"/>
                </a:cubicBezTo>
                <a:close/>
              </a:path>
            </a:pathLst>
          </a:custGeom>
          <a:solidFill>
            <a:schemeClr val="accent3"/>
          </a:solidFill>
          <a:ln w="9" cap="flat">
            <a:noFill/>
            <a:prstDash val="solid"/>
            <a:miter lim="800000"/>
          </a:ln>
        </p:spPr>
        <p:txBody>
          <a:bodyPr vert="horz" wrap="square" lIns="68553" tIns="34277" rIns="68553" bIns="34277" numCol="1" anchor="t" anchorCtr="0" compatLnSpc="1"/>
          <a:lstStyle/>
          <a:p>
            <a:endParaRPr lang="zh-CN" altLang="en-US" sz="1349">
              <a:solidFill>
                <a:schemeClr val="accent1"/>
              </a:solidFill>
            </a:endParaRPr>
          </a:p>
        </p:txBody>
      </p:sp>
      <p:sp>
        <p:nvSpPr>
          <p:cNvPr id="9" name="TextBox 8"/>
          <p:cNvSpPr txBox="1"/>
          <p:nvPr/>
        </p:nvSpPr>
        <p:spPr>
          <a:xfrm>
            <a:off x="4668812" y="1264472"/>
            <a:ext cx="543739" cy="523220"/>
          </a:xfrm>
          <a:prstGeom prst="rect">
            <a:avLst/>
          </a:prstGeom>
          <a:noFill/>
        </p:spPr>
        <p:txBody>
          <a:bodyPr wrap="none" rtlCol="0">
            <a:spAutoFit/>
          </a:bodyPr>
          <a:lstStyle/>
          <a:p>
            <a:r>
              <a:rPr lang="en-US" altLang="zh-CN" sz="2800" dirty="0">
                <a:solidFill>
                  <a:schemeClr val="bg1"/>
                </a:solidFill>
                <a:latin typeface="+mj-ea"/>
                <a:ea typeface="+mj-ea"/>
              </a:rPr>
              <a:t>01</a:t>
            </a:r>
            <a:endParaRPr lang="zh-CN" altLang="en-US" sz="2800" dirty="0">
              <a:solidFill>
                <a:schemeClr val="bg1"/>
              </a:solidFill>
              <a:latin typeface="+mj-ea"/>
              <a:ea typeface="+mj-ea"/>
            </a:endParaRPr>
          </a:p>
        </p:txBody>
      </p:sp>
      <p:sp>
        <p:nvSpPr>
          <p:cNvPr id="10" name="TextBox 9"/>
          <p:cNvSpPr txBox="1"/>
          <p:nvPr/>
        </p:nvSpPr>
        <p:spPr>
          <a:xfrm>
            <a:off x="3186737" y="1702121"/>
            <a:ext cx="543739" cy="523220"/>
          </a:xfrm>
          <a:prstGeom prst="rect">
            <a:avLst/>
          </a:prstGeom>
          <a:noFill/>
        </p:spPr>
        <p:txBody>
          <a:bodyPr wrap="none" rtlCol="0">
            <a:spAutoFit/>
          </a:bodyPr>
          <a:lstStyle/>
          <a:p>
            <a:r>
              <a:rPr lang="en-US" altLang="zh-CN" sz="2800" dirty="0">
                <a:solidFill>
                  <a:schemeClr val="bg1"/>
                </a:solidFill>
                <a:latin typeface="+mj-ea"/>
                <a:ea typeface="+mj-ea"/>
              </a:rPr>
              <a:t>02</a:t>
            </a:r>
            <a:endParaRPr lang="zh-CN" altLang="en-US" sz="2800" dirty="0">
              <a:solidFill>
                <a:schemeClr val="bg1"/>
              </a:solidFill>
              <a:latin typeface="+mj-ea"/>
              <a:ea typeface="+mj-ea"/>
            </a:endParaRPr>
          </a:p>
        </p:txBody>
      </p:sp>
      <p:sp>
        <p:nvSpPr>
          <p:cNvPr id="11" name="TextBox 10"/>
          <p:cNvSpPr txBox="1"/>
          <p:nvPr/>
        </p:nvSpPr>
        <p:spPr>
          <a:xfrm>
            <a:off x="4701285" y="2578965"/>
            <a:ext cx="607859" cy="600036"/>
          </a:xfrm>
          <a:prstGeom prst="rect">
            <a:avLst/>
          </a:prstGeom>
          <a:noFill/>
        </p:spPr>
        <p:txBody>
          <a:bodyPr wrap="none" rtlCol="0">
            <a:spAutoFit/>
          </a:bodyPr>
          <a:lstStyle/>
          <a:p>
            <a:r>
              <a:rPr lang="en-US" altLang="zh-CN" sz="3299" dirty="0">
                <a:solidFill>
                  <a:schemeClr val="accent2"/>
                </a:solidFill>
                <a:latin typeface="+mj-ea"/>
                <a:ea typeface="+mj-ea"/>
              </a:rPr>
              <a:t>03</a:t>
            </a:r>
            <a:endParaRPr lang="zh-CN" altLang="en-US" sz="3299" dirty="0">
              <a:solidFill>
                <a:schemeClr val="accent2"/>
              </a:solidFill>
              <a:latin typeface="+mj-ea"/>
              <a:ea typeface="+mj-ea"/>
            </a:endParaRPr>
          </a:p>
        </p:txBody>
      </p:sp>
      <p:sp>
        <p:nvSpPr>
          <p:cNvPr id="12" name="TextBox 11"/>
          <p:cNvSpPr txBox="1"/>
          <p:nvPr/>
        </p:nvSpPr>
        <p:spPr>
          <a:xfrm>
            <a:off x="3354134" y="3128985"/>
            <a:ext cx="543739" cy="523220"/>
          </a:xfrm>
          <a:prstGeom prst="rect">
            <a:avLst/>
          </a:prstGeom>
          <a:noFill/>
        </p:spPr>
        <p:txBody>
          <a:bodyPr wrap="none" rtlCol="0">
            <a:spAutoFit/>
          </a:bodyPr>
          <a:lstStyle/>
          <a:p>
            <a:r>
              <a:rPr lang="en-US" altLang="zh-CN" sz="2800" dirty="0">
                <a:solidFill>
                  <a:schemeClr val="bg1"/>
                </a:solidFill>
                <a:latin typeface="+mj-ea"/>
                <a:ea typeface="+mj-ea"/>
              </a:rPr>
              <a:t>04</a:t>
            </a:r>
            <a:endParaRPr lang="zh-CN" altLang="en-US" sz="2800" dirty="0">
              <a:solidFill>
                <a:schemeClr val="bg1"/>
              </a:solidFill>
              <a:latin typeface="+mj-ea"/>
              <a:ea typeface="+mj-ea"/>
            </a:endParaRPr>
          </a:p>
        </p:txBody>
      </p:sp>
      <p:sp>
        <p:nvSpPr>
          <p:cNvPr id="13" name="TextBox 12"/>
          <p:cNvSpPr txBox="1"/>
          <p:nvPr/>
        </p:nvSpPr>
        <p:spPr>
          <a:xfrm>
            <a:off x="4390403" y="4005828"/>
            <a:ext cx="543739" cy="523220"/>
          </a:xfrm>
          <a:prstGeom prst="rect">
            <a:avLst/>
          </a:prstGeom>
          <a:noFill/>
        </p:spPr>
        <p:txBody>
          <a:bodyPr wrap="none" rtlCol="0">
            <a:spAutoFit/>
          </a:bodyPr>
          <a:lstStyle/>
          <a:p>
            <a:r>
              <a:rPr lang="en-US" altLang="zh-CN" sz="2800" dirty="0">
                <a:solidFill>
                  <a:schemeClr val="bg1"/>
                </a:solidFill>
                <a:latin typeface="+mj-ea"/>
                <a:ea typeface="+mj-ea"/>
              </a:rPr>
              <a:t>05</a:t>
            </a:r>
            <a:endParaRPr lang="zh-CN" altLang="en-US" sz="2800" dirty="0">
              <a:solidFill>
                <a:schemeClr val="bg1"/>
              </a:solidFill>
              <a:latin typeface="+mj-ea"/>
              <a:ea typeface="+mj-ea"/>
            </a:endParaRPr>
          </a:p>
        </p:txBody>
      </p:sp>
      <p:sp>
        <p:nvSpPr>
          <p:cNvPr id="14" name="TextBox 13"/>
          <p:cNvSpPr txBox="1"/>
          <p:nvPr/>
        </p:nvSpPr>
        <p:spPr>
          <a:xfrm>
            <a:off x="5838840" y="804973"/>
            <a:ext cx="1497425" cy="276999"/>
          </a:xfrm>
          <a:prstGeom prst="rect">
            <a:avLst/>
          </a:prstGeom>
          <a:noFill/>
        </p:spPr>
        <p:txBody>
          <a:bodyPr wrap="square" rtlCol="0">
            <a:spAutoFit/>
          </a:bodyPr>
          <a:lstStyle/>
          <a:p>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5" name="TextBox 14"/>
          <p:cNvSpPr txBox="1"/>
          <p:nvPr/>
        </p:nvSpPr>
        <p:spPr>
          <a:xfrm>
            <a:off x="5838841" y="1102951"/>
            <a:ext cx="2742109" cy="507831"/>
          </a:xfrm>
          <a:prstGeom prst="rect">
            <a:avLst/>
          </a:prstGeom>
          <a:noFill/>
        </p:spPr>
        <p:txBody>
          <a:bodyPr wrap="square" rtlCol="0">
            <a:spAutoFit/>
          </a:bodyPr>
          <a:lstStyle>
            <a:defPPr>
              <a:defRPr lang="zh-CN"/>
            </a:defPPr>
            <a:lvl1pPr>
              <a:defRPr>
                <a:latin typeface="+mn-ea"/>
                <a:ea typeface="+mn-ea"/>
              </a:defRPr>
            </a:lvl1pPr>
          </a:lstStyle>
          <a:p>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rPr>
              <a:t>背景、设备（音响、LED）调试、主席台、领导席、嘉宾休息区、嘉宾签到处、迎宾礼仪、引导员、检票员、主持人安排等。</a:t>
            </a:r>
          </a:p>
        </p:txBody>
      </p:sp>
      <p:sp>
        <p:nvSpPr>
          <p:cNvPr id="16" name="TextBox 15"/>
          <p:cNvSpPr txBox="1"/>
          <p:nvPr/>
        </p:nvSpPr>
        <p:spPr>
          <a:xfrm>
            <a:off x="5615644" y="2255750"/>
            <a:ext cx="1497425" cy="276999"/>
          </a:xfrm>
          <a:prstGeom prst="rect">
            <a:avLst/>
          </a:prstGeom>
          <a:noFill/>
        </p:spPr>
        <p:txBody>
          <a:bodyPr wrap="square" rtlCol="0">
            <a:spAutoFit/>
          </a:bodyPr>
          <a:lstStyle>
            <a:defPPr>
              <a:defRPr lang="zh-CN"/>
            </a:defPPr>
            <a:lvl1pPr>
              <a:defRPr sz="2000" b="1">
                <a:latin typeface="+mj-ea"/>
                <a:ea typeface="+mj-ea"/>
              </a:defRPr>
            </a:lvl1pPr>
          </a:lstStyle>
          <a:p>
            <a:r>
              <a:rPr lang="zh-CN" altLang="en-US" sz="1200" b="0"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sz="1200" b="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7" name="TextBox 16"/>
          <p:cNvSpPr txBox="1"/>
          <p:nvPr/>
        </p:nvSpPr>
        <p:spPr>
          <a:xfrm>
            <a:off x="5615645" y="2583446"/>
            <a:ext cx="2742109" cy="369332"/>
          </a:xfrm>
          <a:prstGeom prst="rect">
            <a:avLst/>
          </a:prstGeom>
          <a:noFill/>
        </p:spPr>
        <p:txBody>
          <a:bodyPr wrap="square" rtlCol="0">
            <a:spAutoFit/>
          </a:bodyPr>
          <a:lstStyle>
            <a:defPPr>
              <a:defRPr lang="zh-CN"/>
            </a:defPPr>
            <a:lvl1pPr>
              <a:defRPr>
                <a:latin typeface="+mn-ea"/>
                <a:ea typeface="+mn-ea"/>
              </a:defRPr>
            </a:lvl1pPr>
          </a:lstStyle>
          <a:p>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rPr>
              <a:t>引导签到、发放代表证、引导入场入座、相关提醒等</a:t>
            </a:r>
          </a:p>
        </p:txBody>
      </p:sp>
      <p:sp>
        <p:nvSpPr>
          <p:cNvPr id="18" name="TextBox 17"/>
          <p:cNvSpPr txBox="1"/>
          <p:nvPr/>
        </p:nvSpPr>
        <p:spPr>
          <a:xfrm>
            <a:off x="5320705" y="3650729"/>
            <a:ext cx="1497425" cy="276999"/>
          </a:xfrm>
          <a:prstGeom prst="rect">
            <a:avLst/>
          </a:prstGeom>
          <a:noFill/>
        </p:spPr>
        <p:txBody>
          <a:bodyPr wrap="square" rtlCol="0">
            <a:spAutoFit/>
          </a:bodyPr>
          <a:lstStyle>
            <a:defPPr>
              <a:defRPr lang="zh-CN"/>
            </a:defPPr>
            <a:lvl1pPr>
              <a:defRPr sz="2000" b="1">
                <a:latin typeface="+mj-ea"/>
                <a:ea typeface="+mj-ea"/>
              </a:defRPr>
            </a:lvl1pPr>
          </a:lstStyle>
          <a:p>
            <a:r>
              <a:rPr lang="zh-CN" altLang="en-US" sz="1200" b="0"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sz="1200" b="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9" name="TextBox 18"/>
          <p:cNvSpPr txBox="1"/>
          <p:nvPr/>
        </p:nvSpPr>
        <p:spPr>
          <a:xfrm>
            <a:off x="5320706" y="3978425"/>
            <a:ext cx="2742109" cy="230832"/>
          </a:xfrm>
          <a:prstGeom prst="rect">
            <a:avLst/>
          </a:prstGeom>
          <a:noFill/>
        </p:spPr>
        <p:txBody>
          <a:bodyPr wrap="square" rtlCol="0">
            <a:spAutoFit/>
          </a:bodyPr>
          <a:lstStyle>
            <a:defPPr>
              <a:defRPr lang="zh-CN"/>
            </a:defPPr>
            <a:lvl1pPr>
              <a:defRPr>
                <a:latin typeface="+mn-ea"/>
                <a:ea typeface="+mn-ea"/>
              </a:defRPr>
            </a:lvl1pPr>
          </a:lstStyle>
          <a:p>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rPr>
              <a:t>退场秩序维持、嘉宾答谢、合影等</a:t>
            </a:r>
          </a:p>
        </p:txBody>
      </p:sp>
      <p:sp>
        <p:nvSpPr>
          <p:cNvPr id="20" name="TextBox 19"/>
          <p:cNvSpPr txBox="1"/>
          <p:nvPr/>
        </p:nvSpPr>
        <p:spPr>
          <a:xfrm>
            <a:off x="1221894" y="1354039"/>
            <a:ext cx="1497425" cy="276999"/>
          </a:xfrm>
          <a:prstGeom prst="rect">
            <a:avLst/>
          </a:prstGeom>
          <a:noFill/>
        </p:spPr>
        <p:txBody>
          <a:bodyPr wrap="square" rtlCol="0">
            <a:spAutoFit/>
          </a:bodyPr>
          <a:lstStyle>
            <a:defPPr>
              <a:defRPr lang="zh-CN"/>
            </a:defPPr>
            <a:lvl1pPr algn="r">
              <a:defRPr sz="2000" b="1">
                <a:latin typeface="+mj-ea"/>
                <a:ea typeface="+mj-ea"/>
              </a:defRPr>
            </a:lvl1pPr>
          </a:lstStyle>
          <a:p>
            <a:r>
              <a:rPr lang="zh-CN" altLang="en-US" sz="1200" b="0"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sz="1200" b="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1" name="TextBox 20"/>
          <p:cNvSpPr txBox="1"/>
          <p:nvPr/>
        </p:nvSpPr>
        <p:spPr>
          <a:xfrm>
            <a:off x="523132" y="1681735"/>
            <a:ext cx="2326528" cy="369332"/>
          </a:xfrm>
          <a:prstGeom prst="rect">
            <a:avLst/>
          </a:prstGeom>
          <a:noFill/>
        </p:spPr>
        <p:txBody>
          <a:bodyPr wrap="square" rtlCol="0">
            <a:spAutoFit/>
          </a:bodyPr>
          <a:lstStyle>
            <a:defPPr>
              <a:defRPr lang="zh-CN"/>
            </a:defPPr>
            <a:lvl1pPr>
              <a:defRPr>
                <a:latin typeface="+mn-ea"/>
                <a:ea typeface="+mn-ea"/>
              </a:defRPr>
            </a:lvl1pPr>
          </a:lstStyle>
          <a:p>
            <a:pPr algn="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rPr>
              <a:t>主讲嘉宾、各部门领导、主赞助、特邀嘉宾等；</a:t>
            </a:r>
          </a:p>
        </p:txBody>
      </p:sp>
      <p:sp>
        <p:nvSpPr>
          <p:cNvPr id="22" name="TextBox 21"/>
          <p:cNvSpPr txBox="1"/>
          <p:nvPr/>
        </p:nvSpPr>
        <p:spPr>
          <a:xfrm>
            <a:off x="1467253" y="2876558"/>
            <a:ext cx="1497425" cy="276999"/>
          </a:xfrm>
          <a:prstGeom prst="rect">
            <a:avLst/>
          </a:prstGeom>
          <a:noFill/>
        </p:spPr>
        <p:txBody>
          <a:bodyPr wrap="square" rtlCol="0">
            <a:spAutoFit/>
          </a:bodyPr>
          <a:lstStyle>
            <a:defPPr>
              <a:defRPr lang="zh-CN"/>
            </a:defPPr>
            <a:lvl1pPr>
              <a:defRPr sz="2000" b="1">
                <a:latin typeface="+mj-ea"/>
                <a:ea typeface="+mj-ea"/>
              </a:defRPr>
            </a:lvl1pPr>
          </a:lstStyle>
          <a:p>
            <a:r>
              <a:rPr lang="zh-CN" altLang="en-US" sz="1200" b="0"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sz="1200" b="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3" name="TextBox 22"/>
          <p:cNvSpPr txBox="1"/>
          <p:nvPr/>
        </p:nvSpPr>
        <p:spPr>
          <a:xfrm>
            <a:off x="768491" y="3204254"/>
            <a:ext cx="2326528" cy="230832"/>
          </a:xfrm>
          <a:prstGeom prst="rect">
            <a:avLst/>
          </a:prstGeom>
          <a:noFill/>
        </p:spPr>
        <p:txBody>
          <a:bodyPr wrap="square" rtlCol="0">
            <a:spAutoFit/>
          </a:bodyPr>
          <a:lstStyle>
            <a:defPPr>
              <a:defRPr lang="zh-CN"/>
            </a:defPPr>
            <a:lvl1pPr>
              <a:defRPr>
                <a:latin typeface="+mn-ea"/>
                <a:ea typeface="+mn-ea"/>
              </a:defRPr>
            </a:lvl1pPr>
          </a:lstStyle>
          <a:p>
            <a:pPr algn="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rPr>
              <a:t>现场秩序维持、课前宣传片播放等</a:t>
            </a:r>
          </a:p>
        </p:txBody>
      </p:sp>
    </p:spTree>
    <p:extLst>
      <p:ext uri="{BB962C8B-B14F-4D97-AF65-F5344CB8AC3E}">
        <p14:creationId xmlns:p14="http://schemas.microsoft.com/office/powerpoint/2010/main" val="233537141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49" presetClass="path" presetSubtype="0" accel="50000" decel="50000" fill="hold" grpId="1" nodeType="withEffect">
                                  <p:stCondLst>
                                    <p:cond delay="0"/>
                                  </p:stCondLst>
                                  <p:childTnLst>
                                    <p:animMotion origin="layout" path="M 3.48086E-6 -4.45883E-6 L -0.088 0.79418 " pathEditMode="relative" rAng="0" ptsTypes="AA">
                                      <p:cBhvr>
                                        <p:cTn id="8" dur="500" spd="-100000" fill="hold"/>
                                        <p:tgtEl>
                                          <p:spTgt spid="4"/>
                                        </p:tgtEl>
                                        <p:attrNameLst>
                                          <p:attrName>ppt_x</p:attrName>
                                          <p:attrName>ppt_y</p:attrName>
                                        </p:attrNameLst>
                                      </p:cBhvr>
                                      <p:rCtr x="-4400" y="39709"/>
                                    </p:animMotion>
                                  </p:childTnLst>
                                </p:cTn>
                              </p:par>
                              <p:par>
                                <p:cTn id="9" presetID="1" presetClass="entr" presetSubtype="0" fill="hold" grpId="0" nodeType="withEffect">
                                  <p:stCondLst>
                                    <p:cond delay="100"/>
                                  </p:stCondLst>
                                  <p:childTnLst>
                                    <p:set>
                                      <p:cBhvr>
                                        <p:cTn id="10" dur="1" fill="hold">
                                          <p:stCondLst>
                                            <p:cond delay="0"/>
                                          </p:stCondLst>
                                        </p:cTn>
                                        <p:tgtEl>
                                          <p:spTgt spid="7"/>
                                        </p:tgtEl>
                                        <p:attrNameLst>
                                          <p:attrName>style.visibility</p:attrName>
                                        </p:attrNameLst>
                                      </p:cBhvr>
                                      <p:to>
                                        <p:strVal val="visible"/>
                                      </p:to>
                                    </p:set>
                                  </p:childTnLst>
                                </p:cTn>
                              </p:par>
                              <p:par>
                                <p:cTn id="11" presetID="49" presetClass="path" presetSubtype="0" accel="50000" decel="50000" fill="hold" grpId="1" nodeType="withEffect">
                                  <p:stCondLst>
                                    <p:cond delay="100"/>
                                  </p:stCondLst>
                                  <p:childTnLst>
                                    <p:animMotion origin="layout" path="M 2.44728E-7 -8.41813E-7 L 0.08123 0.70907 " pathEditMode="relative" rAng="0" ptsTypes="AA">
                                      <p:cBhvr>
                                        <p:cTn id="12" dur="500" spd="-100000" fill="hold"/>
                                        <p:tgtEl>
                                          <p:spTgt spid="7"/>
                                        </p:tgtEl>
                                        <p:attrNameLst>
                                          <p:attrName>ppt_x</p:attrName>
                                          <p:attrName>ppt_y</p:attrName>
                                        </p:attrNameLst>
                                      </p:cBhvr>
                                      <p:rCtr x="4061" y="35453"/>
                                    </p:animMotion>
                                  </p:childTnLst>
                                </p:cTn>
                              </p:par>
                              <p:par>
                                <p:cTn id="13" presetID="1" presetClass="entr" presetSubtype="0" fill="hold" grpId="0" nodeType="withEffect">
                                  <p:stCondLst>
                                    <p:cond delay="200"/>
                                  </p:stCondLst>
                                  <p:childTnLst>
                                    <p:set>
                                      <p:cBhvr>
                                        <p:cTn id="14" dur="1" fill="hold">
                                          <p:stCondLst>
                                            <p:cond delay="0"/>
                                          </p:stCondLst>
                                        </p:cTn>
                                        <p:tgtEl>
                                          <p:spTgt spid="5"/>
                                        </p:tgtEl>
                                        <p:attrNameLst>
                                          <p:attrName>style.visibility</p:attrName>
                                        </p:attrNameLst>
                                      </p:cBhvr>
                                      <p:to>
                                        <p:strVal val="visible"/>
                                      </p:to>
                                    </p:set>
                                  </p:childTnLst>
                                </p:cTn>
                              </p:par>
                              <p:par>
                                <p:cTn id="15" presetID="49" presetClass="path" presetSubtype="0" accel="50000" decel="50000" fill="hold" grpId="1" nodeType="withEffect">
                                  <p:stCondLst>
                                    <p:cond delay="200"/>
                                  </p:stCondLst>
                                  <p:childTnLst>
                                    <p:animMotion origin="layout" path="M -1.46056E-6 2.17391E-6 L -0.08422 0.53261 " pathEditMode="relative" rAng="0" ptsTypes="AA">
                                      <p:cBhvr>
                                        <p:cTn id="16" dur="500" spd="-100000" fill="hold"/>
                                        <p:tgtEl>
                                          <p:spTgt spid="5"/>
                                        </p:tgtEl>
                                        <p:attrNameLst>
                                          <p:attrName>ppt_x</p:attrName>
                                          <p:attrName>ppt_y</p:attrName>
                                        </p:attrNameLst>
                                      </p:cBhvr>
                                      <p:rCtr x="-4218" y="26619"/>
                                    </p:animMotion>
                                  </p:childTnLst>
                                </p:cTn>
                              </p:par>
                              <p:par>
                                <p:cTn id="17" presetID="1" presetClass="entr" presetSubtype="0" fill="hold" grpId="0" nodeType="withEffect">
                                  <p:stCondLst>
                                    <p:cond delay="300"/>
                                  </p:stCondLst>
                                  <p:childTnLst>
                                    <p:set>
                                      <p:cBhvr>
                                        <p:cTn id="18" dur="1" fill="hold">
                                          <p:stCondLst>
                                            <p:cond delay="0"/>
                                          </p:stCondLst>
                                        </p:cTn>
                                        <p:tgtEl>
                                          <p:spTgt spid="6"/>
                                        </p:tgtEl>
                                        <p:attrNameLst>
                                          <p:attrName>style.visibility</p:attrName>
                                        </p:attrNameLst>
                                      </p:cBhvr>
                                      <p:to>
                                        <p:strVal val="visible"/>
                                      </p:to>
                                    </p:set>
                                  </p:childTnLst>
                                </p:cTn>
                              </p:par>
                              <p:par>
                                <p:cTn id="19" presetID="49" presetClass="path" presetSubtype="0" accel="50000" decel="50000" fill="hold" grpId="1" nodeType="withEffect">
                                  <p:stCondLst>
                                    <p:cond delay="300"/>
                                  </p:stCondLst>
                                  <p:childTnLst>
                                    <p:animMotion origin="layout" path="M -4.87373E-6 -2.6457E-6 L 0.06249 0.43502 " pathEditMode="relative" rAng="0" ptsTypes="AA">
                                      <p:cBhvr>
                                        <p:cTn id="20" dur="500" spd="-100000" fill="hold"/>
                                        <p:tgtEl>
                                          <p:spTgt spid="6"/>
                                        </p:tgtEl>
                                        <p:attrNameLst>
                                          <p:attrName>ppt_x</p:attrName>
                                          <p:attrName>ppt_y</p:attrName>
                                        </p:attrNameLst>
                                      </p:cBhvr>
                                      <p:rCtr x="3124" y="21739"/>
                                    </p:animMotion>
                                  </p:childTnLst>
                                </p:cTn>
                              </p:par>
                              <p:par>
                                <p:cTn id="21" presetID="1" presetClass="entr" presetSubtype="0" fill="hold" grpId="0" nodeType="withEffect">
                                  <p:stCondLst>
                                    <p:cond delay="400"/>
                                  </p:stCondLst>
                                  <p:childTnLst>
                                    <p:set>
                                      <p:cBhvr>
                                        <p:cTn id="22" dur="1" fill="hold">
                                          <p:stCondLst>
                                            <p:cond delay="0"/>
                                          </p:stCondLst>
                                        </p:cTn>
                                        <p:tgtEl>
                                          <p:spTgt spid="8"/>
                                        </p:tgtEl>
                                        <p:attrNameLst>
                                          <p:attrName>style.visibility</p:attrName>
                                        </p:attrNameLst>
                                      </p:cBhvr>
                                      <p:to>
                                        <p:strVal val="visible"/>
                                      </p:to>
                                    </p:set>
                                  </p:childTnLst>
                                </p:cTn>
                              </p:par>
                              <p:par>
                                <p:cTn id="23" presetID="49" presetClass="path" presetSubtype="0" accel="50000" decel="50000" fill="hold" grpId="1" nodeType="withEffect">
                                  <p:stCondLst>
                                    <p:cond delay="400"/>
                                  </p:stCondLst>
                                  <p:childTnLst>
                                    <p:animMotion origin="layout" path="M -1.1976E-7 6.47549E-7 L -0.05337 0.26226 " pathEditMode="relative" rAng="0" ptsTypes="AA">
                                      <p:cBhvr>
                                        <p:cTn id="24" dur="500" spd="-100000" fill="hold"/>
                                        <p:tgtEl>
                                          <p:spTgt spid="8"/>
                                        </p:tgtEl>
                                        <p:attrNameLst>
                                          <p:attrName>ppt_x</p:attrName>
                                          <p:attrName>ppt_y</p:attrName>
                                        </p:attrNameLst>
                                      </p:cBhvr>
                                      <p:rCtr x="-2669" y="13113"/>
                                    </p:animMotion>
                                  </p:childTnLst>
                                </p:cTn>
                              </p:par>
                            </p:childTnLst>
                          </p:cTn>
                        </p:par>
                        <p:par>
                          <p:cTn id="25" fill="hold">
                            <p:stCondLst>
                              <p:cond delay="900"/>
                            </p:stCondLst>
                            <p:childTnLst>
                              <p:par>
                                <p:cTn id="26" presetID="31" presetClass="entr" presetSubtype="0"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400" fill="hold"/>
                                        <p:tgtEl>
                                          <p:spTgt spid="9"/>
                                        </p:tgtEl>
                                        <p:attrNameLst>
                                          <p:attrName>ppt_w</p:attrName>
                                        </p:attrNameLst>
                                      </p:cBhvr>
                                      <p:tavLst>
                                        <p:tav tm="0">
                                          <p:val>
                                            <p:fltVal val="0"/>
                                          </p:val>
                                        </p:tav>
                                        <p:tav tm="100000">
                                          <p:val>
                                            <p:strVal val="#ppt_w"/>
                                          </p:val>
                                        </p:tav>
                                      </p:tavLst>
                                    </p:anim>
                                    <p:anim calcmode="lin" valueType="num">
                                      <p:cBhvr>
                                        <p:cTn id="29" dur="400" fill="hold"/>
                                        <p:tgtEl>
                                          <p:spTgt spid="9"/>
                                        </p:tgtEl>
                                        <p:attrNameLst>
                                          <p:attrName>ppt_h</p:attrName>
                                        </p:attrNameLst>
                                      </p:cBhvr>
                                      <p:tavLst>
                                        <p:tav tm="0">
                                          <p:val>
                                            <p:fltVal val="0"/>
                                          </p:val>
                                        </p:tav>
                                        <p:tav tm="100000">
                                          <p:val>
                                            <p:strVal val="#ppt_h"/>
                                          </p:val>
                                        </p:tav>
                                      </p:tavLst>
                                    </p:anim>
                                    <p:anim calcmode="lin" valueType="num">
                                      <p:cBhvr>
                                        <p:cTn id="30" dur="400" fill="hold"/>
                                        <p:tgtEl>
                                          <p:spTgt spid="9"/>
                                        </p:tgtEl>
                                        <p:attrNameLst>
                                          <p:attrName>style.rotation</p:attrName>
                                        </p:attrNameLst>
                                      </p:cBhvr>
                                      <p:tavLst>
                                        <p:tav tm="0">
                                          <p:val>
                                            <p:fltVal val="90"/>
                                          </p:val>
                                        </p:tav>
                                        <p:tav tm="100000">
                                          <p:val>
                                            <p:fltVal val="0"/>
                                          </p:val>
                                        </p:tav>
                                      </p:tavLst>
                                    </p:anim>
                                    <p:animEffect transition="in" filter="fade">
                                      <p:cBhvr>
                                        <p:cTn id="31" dur="400"/>
                                        <p:tgtEl>
                                          <p:spTgt spid="9"/>
                                        </p:tgtEl>
                                      </p:cBhvr>
                                    </p:animEffect>
                                  </p:childTnLst>
                                </p:cTn>
                              </p:par>
                              <p:par>
                                <p:cTn id="32" presetID="8" presetClass="emph" presetSubtype="0" fill="hold" grpId="1" nodeType="withEffect">
                                  <p:stCondLst>
                                    <p:cond delay="0"/>
                                  </p:stCondLst>
                                  <p:childTnLst>
                                    <p:animRot by="21600000">
                                      <p:cBhvr>
                                        <p:cTn id="33" dur="400" fill="hold"/>
                                        <p:tgtEl>
                                          <p:spTgt spid="9"/>
                                        </p:tgtEl>
                                        <p:attrNameLst>
                                          <p:attrName>r</p:attrName>
                                        </p:attrNameLst>
                                      </p:cBhvr>
                                    </p:animRot>
                                  </p:childTnLst>
                                </p:cTn>
                              </p:par>
                            </p:childTnLst>
                          </p:cTn>
                        </p:par>
                        <p:par>
                          <p:cTn id="34" fill="hold">
                            <p:stCondLst>
                              <p:cond delay="1300"/>
                            </p:stCondLst>
                            <p:childTnLst>
                              <p:par>
                                <p:cTn id="35" presetID="22" presetClass="entr" presetSubtype="8"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left)">
                                      <p:cBhvr>
                                        <p:cTn id="40" dur="500"/>
                                        <p:tgtEl>
                                          <p:spTgt spid="15"/>
                                        </p:tgtEl>
                                      </p:cBhvr>
                                    </p:animEffect>
                                  </p:childTnLst>
                                </p:cTn>
                              </p:par>
                              <p:par>
                                <p:cTn id="41" presetID="31" presetClass="entr" presetSubtype="0" fill="hold" grpId="0" nodeType="withEffect">
                                  <p:stCondLst>
                                    <p:cond delay="400"/>
                                  </p:stCondLst>
                                  <p:childTnLst>
                                    <p:set>
                                      <p:cBhvr>
                                        <p:cTn id="42" dur="1" fill="hold">
                                          <p:stCondLst>
                                            <p:cond delay="0"/>
                                          </p:stCondLst>
                                        </p:cTn>
                                        <p:tgtEl>
                                          <p:spTgt spid="10"/>
                                        </p:tgtEl>
                                        <p:attrNameLst>
                                          <p:attrName>style.visibility</p:attrName>
                                        </p:attrNameLst>
                                      </p:cBhvr>
                                      <p:to>
                                        <p:strVal val="visible"/>
                                      </p:to>
                                    </p:set>
                                    <p:anim calcmode="lin" valueType="num">
                                      <p:cBhvr>
                                        <p:cTn id="43" dur="400" fill="hold"/>
                                        <p:tgtEl>
                                          <p:spTgt spid="10"/>
                                        </p:tgtEl>
                                        <p:attrNameLst>
                                          <p:attrName>ppt_w</p:attrName>
                                        </p:attrNameLst>
                                      </p:cBhvr>
                                      <p:tavLst>
                                        <p:tav tm="0">
                                          <p:val>
                                            <p:fltVal val="0"/>
                                          </p:val>
                                        </p:tav>
                                        <p:tav tm="100000">
                                          <p:val>
                                            <p:strVal val="#ppt_w"/>
                                          </p:val>
                                        </p:tav>
                                      </p:tavLst>
                                    </p:anim>
                                    <p:anim calcmode="lin" valueType="num">
                                      <p:cBhvr>
                                        <p:cTn id="44" dur="400" fill="hold"/>
                                        <p:tgtEl>
                                          <p:spTgt spid="10"/>
                                        </p:tgtEl>
                                        <p:attrNameLst>
                                          <p:attrName>ppt_h</p:attrName>
                                        </p:attrNameLst>
                                      </p:cBhvr>
                                      <p:tavLst>
                                        <p:tav tm="0">
                                          <p:val>
                                            <p:fltVal val="0"/>
                                          </p:val>
                                        </p:tav>
                                        <p:tav tm="100000">
                                          <p:val>
                                            <p:strVal val="#ppt_h"/>
                                          </p:val>
                                        </p:tav>
                                      </p:tavLst>
                                    </p:anim>
                                    <p:anim calcmode="lin" valueType="num">
                                      <p:cBhvr>
                                        <p:cTn id="45" dur="400" fill="hold"/>
                                        <p:tgtEl>
                                          <p:spTgt spid="10"/>
                                        </p:tgtEl>
                                        <p:attrNameLst>
                                          <p:attrName>style.rotation</p:attrName>
                                        </p:attrNameLst>
                                      </p:cBhvr>
                                      <p:tavLst>
                                        <p:tav tm="0">
                                          <p:val>
                                            <p:fltVal val="90"/>
                                          </p:val>
                                        </p:tav>
                                        <p:tav tm="100000">
                                          <p:val>
                                            <p:fltVal val="0"/>
                                          </p:val>
                                        </p:tav>
                                      </p:tavLst>
                                    </p:anim>
                                    <p:animEffect transition="in" filter="fade">
                                      <p:cBhvr>
                                        <p:cTn id="46" dur="400"/>
                                        <p:tgtEl>
                                          <p:spTgt spid="10"/>
                                        </p:tgtEl>
                                      </p:cBhvr>
                                    </p:animEffect>
                                  </p:childTnLst>
                                </p:cTn>
                              </p:par>
                              <p:par>
                                <p:cTn id="47" presetID="8" presetClass="emph" presetSubtype="0" fill="hold" grpId="1" nodeType="withEffect">
                                  <p:stCondLst>
                                    <p:cond delay="400"/>
                                  </p:stCondLst>
                                  <p:childTnLst>
                                    <p:animRot by="21600000">
                                      <p:cBhvr>
                                        <p:cTn id="48" dur="400" fill="hold"/>
                                        <p:tgtEl>
                                          <p:spTgt spid="10"/>
                                        </p:tgtEl>
                                        <p:attrNameLst>
                                          <p:attrName>r</p:attrName>
                                        </p:attrNameLst>
                                      </p:cBhvr>
                                    </p:animRot>
                                  </p:childTnLst>
                                </p:cTn>
                              </p:par>
                            </p:childTnLst>
                          </p:cTn>
                        </p:par>
                        <p:par>
                          <p:cTn id="49" fill="hold">
                            <p:stCondLst>
                              <p:cond delay="2100"/>
                            </p:stCondLst>
                            <p:childTnLst>
                              <p:par>
                                <p:cTn id="50" presetID="22" presetClass="entr" presetSubtype="2" fill="hold" grpId="0" nodeType="after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right)">
                                      <p:cBhvr>
                                        <p:cTn id="52" dur="500"/>
                                        <p:tgtEl>
                                          <p:spTgt spid="20"/>
                                        </p:tgtEl>
                                      </p:cBhvr>
                                    </p:animEffect>
                                  </p:childTnLst>
                                </p:cTn>
                              </p:par>
                              <p:par>
                                <p:cTn id="53" presetID="22" presetClass="entr" presetSubtype="2"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right)">
                                      <p:cBhvr>
                                        <p:cTn id="55" dur="500"/>
                                        <p:tgtEl>
                                          <p:spTgt spid="21"/>
                                        </p:tgtEl>
                                      </p:cBhvr>
                                    </p:animEffect>
                                  </p:childTnLst>
                                </p:cTn>
                              </p:par>
                              <p:par>
                                <p:cTn id="56" presetID="31" presetClass="entr" presetSubtype="0" fill="hold" grpId="0" nodeType="withEffect">
                                  <p:stCondLst>
                                    <p:cond delay="400"/>
                                  </p:stCondLst>
                                  <p:childTnLst>
                                    <p:set>
                                      <p:cBhvr>
                                        <p:cTn id="57" dur="1" fill="hold">
                                          <p:stCondLst>
                                            <p:cond delay="0"/>
                                          </p:stCondLst>
                                        </p:cTn>
                                        <p:tgtEl>
                                          <p:spTgt spid="11"/>
                                        </p:tgtEl>
                                        <p:attrNameLst>
                                          <p:attrName>style.visibility</p:attrName>
                                        </p:attrNameLst>
                                      </p:cBhvr>
                                      <p:to>
                                        <p:strVal val="visible"/>
                                      </p:to>
                                    </p:set>
                                    <p:anim calcmode="lin" valueType="num">
                                      <p:cBhvr>
                                        <p:cTn id="58" dur="400" fill="hold"/>
                                        <p:tgtEl>
                                          <p:spTgt spid="11"/>
                                        </p:tgtEl>
                                        <p:attrNameLst>
                                          <p:attrName>ppt_w</p:attrName>
                                        </p:attrNameLst>
                                      </p:cBhvr>
                                      <p:tavLst>
                                        <p:tav tm="0">
                                          <p:val>
                                            <p:fltVal val="0"/>
                                          </p:val>
                                        </p:tav>
                                        <p:tav tm="100000">
                                          <p:val>
                                            <p:strVal val="#ppt_w"/>
                                          </p:val>
                                        </p:tav>
                                      </p:tavLst>
                                    </p:anim>
                                    <p:anim calcmode="lin" valueType="num">
                                      <p:cBhvr>
                                        <p:cTn id="59" dur="400" fill="hold"/>
                                        <p:tgtEl>
                                          <p:spTgt spid="11"/>
                                        </p:tgtEl>
                                        <p:attrNameLst>
                                          <p:attrName>ppt_h</p:attrName>
                                        </p:attrNameLst>
                                      </p:cBhvr>
                                      <p:tavLst>
                                        <p:tav tm="0">
                                          <p:val>
                                            <p:fltVal val="0"/>
                                          </p:val>
                                        </p:tav>
                                        <p:tav tm="100000">
                                          <p:val>
                                            <p:strVal val="#ppt_h"/>
                                          </p:val>
                                        </p:tav>
                                      </p:tavLst>
                                    </p:anim>
                                    <p:anim calcmode="lin" valueType="num">
                                      <p:cBhvr>
                                        <p:cTn id="60" dur="400" fill="hold"/>
                                        <p:tgtEl>
                                          <p:spTgt spid="11"/>
                                        </p:tgtEl>
                                        <p:attrNameLst>
                                          <p:attrName>style.rotation</p:attrName>
                                        </p:attrNameLst>
                                      </p:cBhvr>
                                      <p:tavLst>
                                        <p:tav tm="0">
                                          <p:val>
                                            <p:fltVal val="90"/>
                                          </p:val>
                                        </p:tav>
                                        <p:tav tm="100000">
                                          <p:val>
                                            <p:fltVal val="0"/>
                                          </p:val>
                                        </p:tav>
                                      </p:tavLst>
                                    </p:anim>
                                    <p:animEffect transition="in" filter="fade">
                                      <p:cBhvr>
                                        <p:cTn id="61" dur="400"/>
                                        <p:tgtEl>
                                          <p:spTgt spid="11"/>
                                        </p:tgtEl>
                                      </p:cBhvr>
                                    </p:animEffect>
                                  </p:childTnLst>
                                </p:cTn>
                              </p:par>
                              <p:par>
                                <p:cTn id="62" presetID="8" presetClass="emph" presetSubtype="0" fill="hold" grpId="1" nodeType="withEffect">
                                  <p:stCondLst>
                                    <p:cond delay="400"/>
                                  </p:stCondLst>
                                  <p:childTnLst>
                                    <p:animRot by="21600000">
                                      <p:cBhvr>
                                        <p:cTn id="63" dur="400" fill="hold"/>
                                        <p:tgtEl>
                                          <p:spTgt spid="11"/>
                                        </p:tgtEl>
                                        <p:attrNameLst>
                                          <p:attrName>r</p:attrName>
                                        </p:attrNameLst>
                                      </p:cBhvr>
                                    </p:animRot>
                                  </p:childTnLst>
                                </p:cTn>
                              </p:par>
                            </p:childTnLst>
                          </p:cTn>
                        </p:par>
                        <p:par>
                          <p:cTn id="64" fill="hold">
                            <p:stCondLst>
                              <p:cond delay="2900"/>
                            </p:stCondLst>
                            <p:childTnLst>
                              <p:par>
                                <p:cTn id="65" presetID="22" presetClass="entr" presetSubtype="8" fill="hold" grpId="0" nodeType="after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wipe(left)">
                                      <p:cBhvr>
                                        <p:cTn id="67" dur="500"/>
                                        <p:tgtEl>
                                          <p:spTgt spid="16"/>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wipe(left)">
                                      <p:cBhvr>
                                        <p:cTn id="70" dur="500"/>
                                        <p:tgtEl>
                                          <p:spTgt spid="17"/>
                                        </p:tgtEl>
                                      </p:cBhvr>
                                    </p:animEffect>
                                  </p:childTnLst>
                                </p:cTn>
                              </p:par>
                              <p:par>
                                <p:cTn id="71" presetID="31" presetClass="entr" presetSubtype="0" fill="hold" grpId="0" nodeType="withEffect">
                                  <p:stCondLst>
                                    <p:cond delay="400"/>
                                  </p:stCondLst>
                                  <p:childTnLst>
                                    <p:set>
                                      <p:cBhvr>
                                        <p:cTn id="72" dur="1" fill="hold">
                                          <p:stCondLst>
                                            <p:cond delay="0"/>
                                          </p:stCondLst>
                                        </p:cTn>
                                        <p:tgtEl>
                                          <p:spTgt spid="12"/>
                                        </p:tgtEl>
                                        <p:attrNameLst>
                                          <p:attrName>style.visibility</p:attrName>
                                        </p:attrNameLst>
                                      </p:cBhvr>
                                      <p:to>
                                        <p:strVal val="visible"/>
                                      </p:to>
                                    </p:set>
                                    <p:anim calcmode="lin" valueType="num">
                                      <p:cBhvr>
                                        <p:cTn id="73" dur="400" fill="hold"/>
                                        <p:tgtEl>
                                          <p:spTgt spid="12"/>
                                        </p:tgtEl>
                                        <p:attrNameLst>
                                          <p:attrName>ppt_w</p:attrName>
                                        </p:attrNameLst>
                                      </p:cBhvr>
                                      <p:tavLst>
                                        <p:tav tm="0">
                                          <p:val>
                                            <p:fltVal val="0"/>
                                          </p:val>
                                        </p:tav>
                                        <p:tav tm="100000">
                                          <p:val>
                                            <p:strVal val="#ppt_w"/>
                                          </p:val>
                                        </p:tav>
                                      </p:tavLst>
                                    </p:anim>
                                    <p:anim calcmode="lin" valueType="num">
                                      <p:cBhvr>
                                        <p:cTn id="74" dur="400" fill="hold"/>
                                        <p:tgtEl>
                                          <p:spTgt spid="12"/>
                                        </p:tgtEl>
                                        <p:attrNameLst>
                                          <p:attrName>ppt_h</p:attrName>
                                        </p:attrNameLst>
                                      </p:cBhvr>
                                      <p:tavLst>
                                        <p:tav tm="0">
                                          <p:val>
                                            <p:fltVal val="0"/>
                                          </p:val>
                                        </p:tav>
                                        <p:tav tm="100000">
                                          <p:val>
                                            <p:strVal val="#ppt_h"/>
                                          </p:val>
                                        </p:tav>
                                      </p:tavLst>
                                    </p:anim>
                                    <p:anim calcmode="lin" valueType="num">
                                      <p:cBhvr>
                                        <p:cTn id="75" dur="400" fill="hold"/>
                                        <p:tgtEl>
                                          <p:spTgt spid="12"/>
                                        </p:tgtEl>
                                        <p:attrNameLst>
                                          <p:attrName>style.rotation</p:attrName>
                                        </p:attrNameLst>
                                      </p:cBhvr>
                                      <p:tavLst>
                                        <p:tav tm="0">
                                          <p:val>
                                            <p:fltVal val="90"/>
                                          </p:val>
                                        </p:tav>
                                        <p:tav tm="100000">
                                          <p:val>
                                            <p:fltVal val="0"/>
                                          </p:val>
                                        </p:tav>
                                      </p:tavLst>
                                    </p:anim>
                                    <p:animEffect transition="in" filter="fade">
                                      <p:cBhvr>
                                        <p:cTn id="76" dur="400"/>
                                        <p:tgtEl>
                                          <p:spTgt spid="12"/>
                                        </p:tgtEl>
                                      </p:cBhvr>
                                    </p:animEffect>
                                  </p:childTnLst>
                                </p:cTn>
                              </p:par>
                              <p:par>
                                <p:cTn id="77" presetID="8" presetClass="emph" presetSubtype="0" fill="hold" grpId="1" nodeType="withEffect">
                                  <p:stCondLst>
                                    <p:cond delay="400"/>
                                  </p:stCondLst>
                                  <p:childTnLst>
                                    <p:animRot by="21600000">
                                      <p:cBhvr>
                                        <p:cTn id="78" dur="400" fill="hold"/>
                                        <p:tgtEl>
                                          <p:spTgt spid="12"/>
                                        </p:tgtEl>
                                        <p:attrNameLst>
                                          <p:attrName>r</p:attrName>
                                        </p:attrNameLst>
                                      </p:cBhvr>
                                    </p:animRot>
                                  </p:childTnLst>
                                </p:cTn>
                              </p:par>
                            </p:childTnLst>
                          </p:cTn>
                        </p:par>
                        <p:par>
                          <p:cTn id="79" fill="hold">
                            <p:stCondLst>
                              <p:cond delay="3700"/>
                            </p:stCondLst>
                            <p:childTnLst>
                              <p:par>
                                <p:cTn id="80" presetID="22" presetClass="entr" presetSubtype="2" fill="hold" grpId="0" nodeType="after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wipe(right)">
                                      <p:cBhvr>
                                        <p:cTn id="82" dur="500"/>
                                        <p:tgtEl>
                                          <p:spTgt spid="22"/>
                                        </p:tgtEl>
                                      </p:cBhvr>
                                    </p:animEffect>
                                  </p:childTnLst>
                                </p:cTn>
                              </p:par>
                              <p:par>
                                <p:cTn id="83" presetID="22" presetClass="entr" presetSubtype="2" fill="hold" grpId="0" nodeType="withEffect">
                                  <p:stCondLst>
                                    <p:cond delay="0"/>
                                  </p:stCondLst>
                                  <p:childTnLst>
                                    <p:set>
                                      <p:cBhvr>
                                        <p:cTn id="84" dur="1" fill="hold">
                                          <p:stCondLst>
                                            <p:cond delay="0"/>
                                          </p:stCondLst>
                                        </p:cTn>
                                        <p:tgtEl>
                                          <p:spTgt spid="23"/>
                                        </p:tgtEl>
                                        <p:attrNameLst>
                                          <p:attrName>style.visibility</p:attrName>
                                        </p:attrNameLst>
                                      </p:cBhvr>
                                      <p:to>
                                        <p:strVal val="visible"/>
                                      </p:to>
                                    </p:set>
                                    <p:animEffect transition="in" filter="wipe(right)">
                                      <p:cBhvr>
                                        <p:cTn id="85" dur="500"/>
                                        <p:tgtEl>
                                          <p:spTgt spid="23"/>
                                        </p:tgtEl>
                                      </p:cBhvr>
                                    </p:animEffect>
                                  </p:childTnLst>
                                </p:cTn>
                              </p:par>
                              <p:par>
                                <p:cTn id="86" presetID="31" presetClass="entr" presetSubtype="0" fill="hold" grpId="0" nodeType="withEffect">
                                  <p:stCondLst>
                                    <p:cond delay="400"/>
                                  </p:stCondLst>
                                  <p:childTnLst>
                                    <p:set>
                                      <p:cBhvr>
                                        <p:cTn id="87" dur="1" fill="hold">
                                          <p:stCondLst>
                                            <p:cond delay="0"/>
                                          </p:stCondLst>
                                        </p:cTn>
                                        <p:tgtEl>
                                          <p:spTgt spid="13"/>
                                        </p:tgtEl>
                                        <p:attrNameLst>
                                          <p:attrName>style.visibility</p:attrName>
                                        </p:attrNameLst>
                                      </p:cBhvr>
                                      <p:to>
                                        <p:strVal val="visible"/>
                                      </p:to>
                                    </p:set>
                                    <p:anim calcmode="lin" valueType="num">
                                      <p:cBhvr>
                                        <p:cTn id="88" dur="400" fill="hold"/>
                                        <p:tgtEl>
                                          <p:spTgt spid="13"/>
                                        </p:tgtEl>
                                        <p:attrNameLst>
                                          <p:attrName>ppt_w</p:attrName>
                                        </p:attrNameLst>
                                      </p:cBhvr>
                                      <p:tavLst>
                                        <p:tav tm="0">
                                          <p:val>
                                            <p:fltVal val="0"/>
                                          </p:val>
                                        </p:tav>
                                        <p:tav tm="100000">
                                          <p:val>
                                            <p:strVal val="#ppt_w"/>
                                          </p:val>
                                        </p:tav>
                                      </p:tavLst>
                                    </p:anim>
                                    <p:anim calcmode="lin" valueType="num">
                                      <p:cBhvr>
                                        <p:cTn id="89" dur="400" fill="hold"/>
                                        <p:tgtEl>
                                          <p:spTgt spid="13"/>
                                        </p:tgtEl>
                                        <p:attrNameLst>
                                          <p:attrName>ppt_h</p:attrName>
                                        </p:attrNameLst>
                                      </p:cBhvr>
                                      <p:tavLst>
                                        <p:tav tm="0">
                                          <p:val>
                                            <p:fltVal val="0"/>
                                          </p:val>
                                        </p:tav>
                                        <p:tav tm="100000">
                                          <p:val>
                                            <p:strVal val="#ppt_h"/>
                                          </p:val>
                                        </p:tav>
                                      </p:tavLst>
                                    </p:anim>
                                    <p:anim calcmode="lin" valueType="num">
                                      <p:cBhvr>
                                        <p:cTn id="90" dur="400" fill="hold"/>
                                        <p:tgtEl>
                                          <p:spTgt spid="13"/>
                                        </p:tgtEl>
                                        <p:attrNameLst>
                                          <p:attrName>style.rotation</p:attrName>
                                        </p:attrNameLst>
                                      </p:cBhvr>
                                      <p:tavLst>
                                        <p:tav tm="0">
                                          <p:val>
                                            <p:fltVal val="90"/>
                                          </p:val>
                                        </p:tav>
                                        <p:tav tm="100000">
                                          <p:val>
                                            <p:fltVal val="0"/>
                                          </p:val>
                                        </p:tav>
                                      </p:tavLst>
                                    </p:anim>
                                    <p:animEffect transition="in" filter="fade">
                                      <p:cBhvr>
                                        <p:cTn id="91" dur="400"/>
                                        <p:tgtEl>
                                          <p:spTgt spid="13"/>
                                        </p:tgtEl>
                                      </p:cBhvr>
                                    </p:animEffect>
                                  </p:childTnLst>
                                </p:cTn>
                              </p:par>
                              <p:par>
                                <p:cTn id="92" presetID="8" presetClass="emph" presetSubtype="0" fill="hold" grpId="1" nodeType="withEffect">
                                  <p:stCondLst>
                                    <p:cond delay="400"/>
                                  </p:stCondLst>
                                  <p:childTnLst>
                                    <p:animRot by="21600000">
                                      <p:cBhvr>
                                        <p:cTn id="93" dur="400" fill="hold"/>
                                        <p:tgtEl>
                                          <p:spTgt spid="13"/>
                                        </p:tgtEl>
                                        <p:attrNameLst>
                                          <p:attrName>r</p:attrName>
                                        </p:attrNameLst>
                                      </p:cBhvr>
                                    </p:animRot>
                                  </p:childTnLst>
                                </p:cTn>
                              </p:par>
                            </p:childTnLst>
                          </p:cTn>
                        </p:par>
                        <p:par>
                          <p:cTn id="94" fill="hold">
                            <p:stCondLst>
                              <p:cond delay="4500"/>
                            </p:stCondLst>
                            <p:childTnLst>
                              <p:par>
                                <p:cTn id="95" presetID="22" presetClass="entr" presetSubtype="8" fill="hold" grpId="0" nodeType="afterEffect">
                                  <p:stCondLst>
                                    <p:cond delay="0"/>
                                  </p:stCondLst>
                                  <p:childTnLst>
                                    <p:set>
                                      <p:cBhvr>
                                        <p:cTn id="96" dur="1" fill="hold">
                                          <p:stCondLst>
                                            <p:cond delay="0"/>
                                          </p:stCondLst>
                                        </p:cTn>
                                        <p:tgtEl>
                                          <p:spTgt spid="18"/>
                                        </p:tgtEl>
                                        <p:attrNameLst>
                                          <p:attrName>style.visibility</p:attrName>
                                        </p:attrNameLst>
                                      </p:cBhvr>
                                      <p:to>
                                        <p:strVal val="visible"/>
                                      </p:to>
                                    </p:set>
                                    <p:animEffect transition="in" filter="wipe(left)">
                                      <p:cBhvr>
                                        <p:cTn id="97" dur="500"/>
                                        <p:tgtEl>
                                          <p:spTgt spid="18"/>
                                        </p:tgtEl>
                                      </p:cBhvr>
                                    </p:animEffect>
                                  </p:childTnLst>
                                </p:cTn>
                              </p:par>
                              <p:par>
                                <p:cTn id="98" presetID="22" presetClass="entr" presetSubtype="8" fill="hold" grpId="0" nodeType="withEffect">
                                  <p:stCondLst>
                                    <p:cond delay="0"/>
                                  </p:stCondLst>
                                  <p:childTnLst>
                                    <p:set>
                                      <p:cBhvr>
                                        <p:cTn id="99" dur="1" fill="hold">
                                          <p:stCondLst>
                                            <p:cond delay="0"/>
                                          </p:stCondLst>
                                        </p:cTn>
                                        <p:tgtEl>
                                          <p:spTgt spid="19"/>
                                        </p:tgtEl>
                                        <p:attrNameLst>
                                          <p:attrName>style.visibility</p:attrName>
                                        </p:attrNameLst>
                                      </p:cBhvr>
                                      <p:to>
                                        <p:strVal val="visible"/>
                                      </p:to>
                                    </p:set>
                                    <p:animEffect transition="in" filter="wipe(left)">
                                      <p:cBhvr>
                                        <p:cTn id="10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p:bldP spid="9" grpId="1"/>
      <p:bldP spid="10" grpId="0"/>
      <p:bldP spid="10" grpId="1"/>
      <p:bldP spid="11" grpId="0"/>
      <p:bldP spid="11" grpId="1"/>
      <p:bldP spid="12" grpId="0"/>
      <p:bldP spid="12" grpId="1"/>
      <p:bldP spid="13" grpId="0"/>
      <p:bldP spid="13" grpId="1"/>
      <p:bldP spid="14" grpId="0"/>
      <p:bldP spid="15" grpId="0"/>
      <p:bldP spid="16" grpId="0"/>
      <p:bldP spid="17" grpId="0"/>
      <p:bldP spid="18" grpId="0"/>
      <p:bldP spid="19" grpId="0"/>
      <p:bldP spid="20" grpId="0"/>
      <p:bldP spid="21" grpId="0"/>
      <p:bldP spid="22" grpId="0"/>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B83780C8-CA90-4CBF-9AD9-408F13A92853}"/>
              </a:ext>
            </a:extLst>
          </p:cNvPr>
          <p:cNvSpPr txBox="1"/>
          <p:nvPr/>
        </p:nvSpPr>
        <p:spPr>
          <a:xfrm>
            <a:off x="4917989" y="3132125"/>
            <a:ext cx="4036828" cy="438582"/>
          </a:xfrm>
          <a:prstGeom prst="rect">
            <a:avLst/>
          </a:prstGeom>
          <a:noFill/>
        </p:spPr>
        <p:txBody>
          <a:bodyPr wrap="square" lIns="68580" tIns="34290" rIns="68580" bIns="3429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algn="r" eaLnBrk="1" hangingPunct="1">
              <a:lnSpc>
                <a:spcPct val="150000"/>
              </a:lnSpc>
            </a:pPr>
            <a:r>
              <a:rPr lang="en-US" altLang="zh-CN" sz="800" dirty="0">
                <a:solidFill>
                  <a:schemeClr val="tx1">
                    <a:lumMod val="50000"/>
                    <a:lumOff val="50000"/>
                  </a:schemeClr>
                </a:solidFill>
              </a:rPr>
              <a:t>Chinadaily.com.cn is the largest English portal in China, providing news, business information, BBS, learning materials. The Website has channels as China,</a:t>
            </a:r>
            <a:endParaRPr lang="id-ID" altLang="zh-CN" sz="600" dirty="0">
              <a:solidFill>
                <a:schemeClr val="tx1">
                  <a:lumMod val="50000"/>
                  <a:lumOff val="50000"/>
                </a:schemeClr>
              </a:solidFill>
              <a:latin typeface="Lato" pitchFamily="34" charset="0"/>
              <a:ea typeface="Clear Sans Light" pitchFamily="34" charset="0"/>
              <a:cs typeface="Clear Sans Light" pitchFamily="34" charset="0"/>
            </a:endParaRPr>
          </a:p>
        </p:txBody>
      </p:sp>
      <p:sp>
        <p:nvSpPr>
          <p:cNvPr id="8" name="TextBox 6">
            <a:extLst>
              <a:ext uri="{FF2B5EF4-FFF2-40B4-BE49-F238E27FC236}">
                <a16:creationId xmlns:a16="http://schemas.microsoft.com/office/drawing/2014/main" xmlns="" id="{B6B66D00-45F0-4AEE-ADA1-F68DEFB5FAE9}"/>
              </a:ext>
            </a:extLst>
          </p:cNvPr>
          <p:cNvSpPr txBox="1">
            <a:spLocks noChangeArrowheads="1"/>
          </p:cNvSpPr>
          <p:nvPr/>
        </p:nvSpPr>
        <p:spPr bwMode="auto">
          <a:xfrm>
            <a:off x="4721518" y="2859724"/>
            <a:ext cx="4284476" cy="261610"/>
          </a:xfrm>
          <a:prstGeom prst="rect">
            <a:avLst/>
          </a:prstGeom>
          <a:noFill/>
          <a:ln w="9525">
            <a:noFill/>
            <a:miter lim="800000"/>
            <a:headEnd/>
            <a:tailEnd/>
          </a:ln>
          <a:extLst/>
        </p:spPr>
        <p:txBody>
          <a:bodyPr wrap="square">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Clr>
                <a:srgbClr val="FF0000"/>
              </a:buClr>
              <a:buSzPct val="70000"/>
              <a:buFont typeface="Arial"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Clr>
                <a:srgbClr val="FF0000"/>
              </a:buClr>
              <a:buSzPct val="70000"/>
              <a:buFont typeface="Arial"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Clr>
                <a:srgbClr val="FF0000"/>
              </a:buClr>
              <a:buSzPct val="70000"/>
              <a:buFont typeface="Arial"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Clr>
                <a:srgbClr val="FF0000"/>
              </a:buClr>
              <a:buSzPct val="70000"/>
              <a:buFont typeface="Arial" charset="0"/>
              <a:defRPr sz="1400">
                <a:solidFill>
                  <a:schemeClr val="tx1"/>
                </a:solidFill>
                <a:latin typeface="微软雅黑" pitchFamily="34" charset="-122"/>
                <a:ea typeface="微软雅黑" pitchFamily="34" charset="-122"/>
              </a:defRPr>
            </a:lvl9pPr>
          </a:lstStyle>
          <a:p>
            <a:pPr algn="r" eaLnBrk="1" fontAlgn="base" hangingPunct="1">
              <a:buClrTx/>
              <a:buSzTx/>
              <a:buFontTx/>
              <a:buNone/>
            </a:pPr>
            <a:r>
              <a:rPr lang="zh-CN" altLang="en-US" sz="1100" dirty="0">
                <a:solidFill>
                  <a:schemeClr val="accent2"/>
                </a:solidFill>
                <a:latin typeface="Verdana" pitchFamily="34" charset="0"/>
              </a:rPr>
              <a:t>动态</a:t>
            </a:r>
            <a:r>
              <a:rPr lang="en-US" altLang="zh-CN" sz="1100" dirty="0">
                <a:solidFill>
                  <a:schemeClr val="accent2"/>
                </a:solidFill>
                <a:latin typeface="Verdana" pitchFamily="34" charset="0"/>
              </a:rPr>
              <a:t>PPT/</a:t>
            </a:r>
            <a:r>
              <a:rPr lang="zh-CN" altLang="en-US" sz="1100" dirty="0">
                <a:solidFill>
                  <a:schemeClr val="accent2"/>
                </a:solidFill>
                <a:latin typeface="Verdana" pitchFamily="34" charset="0"/>
              </a:rPr>
              <a:t>一键换色</a:t>
            </a:r>
            <a:r>
              <a:rPr lang="en-US" altLang="zh-CN" sz="1100" dirty="0">
                <a:solidFill>
                  <a:schemeClr val="accent2"/>
                </a:solidFill>
                <a:latin typeface="Verdana" pitchFamily="34" charset="0"/>
              </a:rPr>
              <a:t>/</a:t>
            </a:r>
            <a:r>
              <a:rPr lang="zh-CN" altLang="en-US" sz="1100" dirty="0">
                <a:solidFill>
                  <a:schemeClr val="accent2"/>
                </a:solidFill>
                <a:latin typeface="Verdana" pitchFamily="34" charset="0"/>
              </a:rPr>
              <a:t>总结计划</a:t>
            </a:r>
            <a:r>
              <a:rPr lang="en-US" altLang="zh-CN" sz="1100" dirty="0">
                <a:solidFill>
                  <a:schemeClr val="accent2"/>
                </a:solidFill>
                <a:latin typeface="Verdana" pitchFamily="34" charset="0"/>
              </a:rPr>
              <a:t>/</a:t>
            </a:r>
            <a:r>
              <a:rPr lang="zh-CN" altLang="en-US" sz="1100" dirty="0">
                <a:solidFill>
                  <a:schemeClr val="accent2"/>
                </a:solidFill>
                <a:latin typeface="Verdana" pitchFamily="34" charset="0"/>
              </a:rPr>
              <a:t>述职报告</a:t>
            </a:r>
            <a:r>
              <a:rPr lang="en-US" altLang="zh-CN" sz="1100" dirty="0">
                <a:solidFill>
                  <a:schemeClr val="accent2"/>
                </a:solidFill>
                <a:latin typeface="Verdana" pitchFamily="34" charset="0"/>
              </a:rPr>
              <a:t>/</a:t>
            </a:r>
            <a:r>
              <a:rPr lang="zh-CN" altLang="en-US" sz="1100" dirty="0">
                <a:solidFill>
                  <a:schemeClr val="accent2"/>
                </a:solidFill>
                <a:latin typeface="Verdana" pitchFamily="34" charset="0"/>
              </a:rPr>
              <a:t>企业策划等</a:t>
            </a:r>
            <a:endParaRPr lang="en-US" altLang="zh-CN" sz="1100" dirty="0">
              <a:solidFill>
                <a:schemeClr val="accent2"/>
              </a:solidFill>
              <a:latin typeface="Verdana" pitchFamily="34" charset="0"/>
            </a:endParaRPr>
          </a:p>
        </p:txBody>
      </p:sp>
      <p:sp>
        <p:nvSpPr>
          <p:cNvPr id="6" name="TextBox 5">
            <a:extLst>
              <a:ext uri="{FF2B5EF4-FFF2-40B4-BE49-F238E27FC236}">
                <a16:creationId xmlns:a16="http://schemas.microsoft.com/office/drawing/2014/main" xmlns="" id="{9EFEB871-320A-460C-B4F6-2970A7F7D530}"/>
              </a:ext>
            </a:extLst>
          </p:cNvPr>
          <p:cNvSpPr txBox="1"/>
          <p:nvPr/>
        </p:nvSpPr>
        <p:spPr>
          <a:xfrm>
            <a:off x="3060833" y="2126845"/>
            <a:ext cx="5945161" cy="639470"/>
          </a:xfrm>
          <a:prstGeom prst="rect">
            <a:avLst/>
          </a:prstGeom>
          <a:noFill/>
        </p:spPr>
        <p:txBody>
          <a:bodyPr wrap="square" lIns="68580" tIns="34290" rIns="68580" bIns="3429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algn="r">
              <a:lnSpc>
                <a:spcPct val="150000"/>
              </a:lnSpc>
            </a:pPr>
            <a:r>
              <a:rPr lang="zh-CN" altLang="en-US" sz="2800" dirty="0">
                <a:solidFill>
                  <a:schemeClr val="accent1"/>
                </a:solidFill>
                <a:latin typeface="微软雅黑" panose="020B0503020204020204" pitchFamily="34" charset="-122"/>
                <a:ea typeface="微软雅黑" panose="020B0503020204020204" pitchFamily="34" charset="-122"/>
                <a:cs typeface="Clear Sans Light" pitchFamily="34" charset="0"/>
              </a:rPr>
              <a:t>演讲完毕  谢谢您的观看</a:t>
            </a:r>
            <a:endParaRPr lang="id-ID" altLang="zh-CN" sz="2800" dirty="0">
              <a:solidFill>
                <a:schemeClr val="accent1"/>
              </a:solidFill>
              <a:latin typeface="微软雅黑" panose="020B0503020204020204" pitchFamily="34" charset="-122"/>
              <a:ea typeface="微软雅黑" panose="020B0503020204020204" pitchFamily="34" charset="-122"/>
              <a:cs typeface="Clear Sans Light" pitchFamily="34" charset="0"/>
            </a:endParaRPr>
          </a:p>
        </p:txBody>
      </p:sp>
      <p:sp>
        <p:nvSpPr>
          <p:cNvPr id="12" name="TextBox 5">
            <a:extLst>
              <a:ext uri="{FF2B5EF4-FFF2-40B4-BE49-F238E27FC236}">
                <a16:creationId xmlns:a16="http://schemas.microsoft.com/office/drawing/2014/main" xmlns="" id="{5B7E412A-3911-4F8B-BA83-6830A582B1E2}"/>
              </a:ext>
            </a:extLst>
          </p:cNvPr>
          <p:cNvSpPr txBox="1"/>
          <p:nvPr/>
        </p:nvSpPr>
        <p:spPr>
          <a:xfrm>
            <a:off x="6888638" y="1241872"/>
            <a:ext cx="2066179" cy="1061381"/>
          </a:xfrm>
          <a:prstGeom prst="rect">
            <a:avLst/>
          </a:prstGeom>
          <a:noFill/>
        </p:spPr>
        <p:txBody>
          <a:bodyPr wrap="square" lIns="68580" tIns="34290" rIns="68580" bIns="3429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algn="r" eaLnBrk="1" hangingPunct="1">
              <a:lnSpc>
                <a:spcPct val="150000"/>
              </a:lnSpc>
            </a:pPr>
            <a:r>
              <a:rPr lang="en-US" altLang="zh-CN" sz="4800" dirty="0">
                <a:solidFill>
                  <a:schemeClr val="accent1"/>
                </a:solidFill>
                <a:latin typeface="华文彩云" panose="02010800040101010101" pitchFamily="2" charset="-122"/>
                <a:ea typeface="华文彩云" panose="02010800040101010101" pitchFamily="2" charset="-122"/>
                <a:cs typeface="Clear Sans Light" pitchFamily="34" charset="0"/>
              </a:rPr>
              <a:t>2018</a:t>
            </a:r>
            <a:endParaRPr lang="id-ID" altLang="zh-CN" sz="4800" dirty="0">
              <a:solidFill>
                <a:schemeClr val="accent1"/>
              </a:solidFill>
              <a:latin typeface="华文彩云" panose="02010800040101010101" pitchFamily="2" charset="-122"/>
              <a:ea typeface="华文彩云" panose="02010800040101010101" pitchFamily="2" charset="-122"/>
              <a:cs typeface="Clear Sans Light" pitchFamily="34" charset="0"/>
            </a:endParaRPr>
          </a:p>
        </p:txBody>
      </p:sp>
      <p:pic>
        <p:nvPicPr>
          <p:cNvPr id="9" name="图片 8">
            <a:extLst>
              <a:ext uri="{FF2B5EF4-FFF2-40B4-BE49-F238E27FC236}">
                <a16:creationId xmlns:a16="http://schemas.microsoft.com/office/drawing/2014/main" xmlns="" id="{A5CB2296-59B0-4DB6-8056-D2849C440A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5473712" cy="4581625"/>
          </a:xfrm>
          <a:prstGeom prst="rect">
            <a:avLst/>
          </a:prstGeom>
        </p:spPr>
      </p:pic>
    </p:spTree>
    <p:extLst>
      <p:ext uri="{BB962C8B-B14F-4D97-AF65-F5344CB8AC3E}">
        <p14:creationId xmlns:p14="http://schemas.microsoft.com/office/powerpoint/2010/main" val="413656328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animScale>
                                      <p:cBhvr>
                                        <p:cTn id="13" dur="1000" decel="50000" fill="hold">
                                          <p:stCondLst>
                                            <p:cond delay="0"/>
                                          </p:stCondLst>
                                        </p:cTn>
                                        <p:tgtEl>
                                          <p:spTgt spid="12">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12">
                                            <p:txEl>
                                              <p:pRg st="0" end="0"/>
                                            </p:txEl>
                                          </p:spTgt>
                                        </p:tgtEl>
                                        <p:attrNameLst>
                                          <p:attrName>ppt_x</p:attrName>
                                          <p:attrName>ppt_y</p:attrName>
                                        </p:attrNameLst>
                                      </p:cBhvr>
                                    </p:animMotion>
                                    <p:animEffect transition="in" filter="fade">
                                      <p:cBhvr>
                                        <p:cTn id="15" dur="1000"/>
                                        <p:tgtEl>
                                          <p:spTgt spid="12">
                                            <p:txEl>
                                              <p:pRg st="0" end="0"/>
                                            </p:txEl>
                                          </p:spTgt>
                                        </p:tgtEl>
                                      </p:cBhvr>
                                    </p:animEffect>
                                  </p:childTnLst>
                                </p:cTn>
                              </p:par>
                            </p:childTnLst>
                          </p:cTn>
                        </p:par>
                        <p:par>
                          <p:cTn id="16" fill="hold">
                            <p:stCondLst>
                              <p:cond delay="2000"/>
                            </p:stCondLst>
                            <p:childTnLst>
                              <p:par>
                                <p:cTn id="17" presetID="52" presetClass="entr" presetSubtype="0" fill="hold" grpId="0" nodeType="after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Scale>
                                      <p:cBhvr>
                                        <p:cTn id="19" dur="1000" decel="50000" fill="hold">
                                          <p:stCondLst>
                                            <p:cond delay="0"/>
                                          </p:stCondLst>
                                        </p:cTn>
                                        <p:tgtEl>
                                          <p:spTgt spid="6">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6">
                                            <p:txEl>
                                              <p:pRg st="0" end="0"/>
                                            </p:txEl>
                                          </p:spTgt>
                                        </p:tgtEl>
                                        <p:attrNameLst>
                                          <p:attrName>ppt_x</p:attrName>
                                          <p:attrName>ppt_y</p:attrName>
                                        </p:attrNameLst>
                                      </p:cBhvr>
                                    </p:animMotion>
                                    <p:animEffect transition="in" filter="fade">
                                      <p:cBhvr>
                                        <p:cTn id="21" dur="1000"/>
                                        <p:tgtEl>
                                          <p:spTgt spid="6">
                                            <p:txEl>
                                              <p:pRg st="0" end="0"/>
                                            </p:txEl>
                                          </p:spTgt>
                                        </p:tgtEl>
                                      </p:cBhvr>
                                    </p:animEffect>
                                  </p:childTnLst>
                                </p:cTn>
                              </p:par>
                            </p:childTnLst>
                          </p:cTn>
                        </p:par>
                        <p:par>
                          <p:cTn id="22" fill="hold">
                            <p:stCondLst>
                              <p:cond delay="3000"/>
                            </p:stCondLst>
                            <p:childTnLst>
                              <p:par>
                                <p:cTn id="23" presetID="53" presetClass="entr" presetSubtype="16"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750" fill="hold"/>
                                        <p:tgtEl>
                                          <p:spTgt spid="8"/>
                                        </p:tgtEl>
                                        <p:attrNameLst>
                                          <p:attrName>ppt_w</p:attrName>
                                        </p:attrNameLst>
                                      </p:cBhvr>
                                      <p:tavLst>
                                        <p:tav tm="0">
                                          <p:val>
                                            <p:fltVal val="0"/>
                                          </p:val>
                                        </p:tav>
                                        <p:tav tm="100000">
                                          <p:val>
                                            <p:strVal val="#ppt_w"/>
                                          </p:val>
                                        </p:tav>
                                      </p:tavLst>
                                    </p:anim>
                                    <p:anim calcmode="lin" valueType="num">
                                      <p:cBhvr>
                                        <p:cTn id="26" dur="750" fill="hold"/>
                                        <p:tgtEl>
                                          <p:spTgt spid="8"/>
                                        </p:tgtEl>
                                        <p:attrNameLst>
                                          <p:attrName>ppt_h</p:attrName>
                                        </p:attrNameLst>
                                      </p:cBhvr>
                                      <p:tavLst>
                                        <p:tav tm="0">
                                          <p:val>
                                            <p:fltVal val="0"/>
                                          </p:val>
                                        </p:tav>
                                        <p:tav tm="100000">
                                          <p:val>
                                            <p:strVal val="#ppt_h"/>
                                          </p:val>
                                        </p:tav>
                                      </p:tavLst>
                                    </p:anim>
                                    <p:animEffect transition="in" filter="fade">
                                      <p:cBhvr>
                                        <p:cTn id="27" dur="750"/>
                                        <p:tgtEl>
                                          <p:spTgt spid="8"/>
                                        </p:tgtEl>
                                      </p:cBhvr>
                                    </p:animEffect>
                                  </p:childTnLst>
                                </p:cTn>
                              </p:par>
                            </p:childTnLst>
                          </p:cTn>
                        </p:par>
                        <p:par>
                          <p:cTn id="28" fill="hold">
                            <p:stCondLst>
                              <p:cond delay="3750"/>
                            </p:stCondLst>
                            <p:childTnLst>
                              <p:par>
                                <p:cTn id="29" presetID="22" presetClass="entr" presetSubtype="8"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left)">
                                      <p:cBhvr>
                                        <p:cTn id="3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6" grpId="0" build="p"/>
      <p:bldP spid="12"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6B812635-DE4D-4A96-8B62-F03EDFFA2138}"/>
              </a:ext>
            </a:extLst>
          </p:cNvPr>
          <p:cNvPicPr>
            <a:picLocks noChangeAspect="1"/>
          </p:cNvPicPr>
          <p:nvPr/>
        </p:nvPicPr>
        <p:blipFill rotWithShape="1">
          <a:blip r:embed="rId5">
            <a:extLst>
              <a:ext uri="{28A0092B-C50C-407E-A947-70E740481C1C}">
                <a14:useLocalDpi xmlns:a14="http://schemas.microsoft.com/office/drawing/2010/main" val="0"/>
              </a:ext>
            </a:extLst>
          </a:blip>
          <a:srcRect l="25182" b="18798"/>
          <a:stretch/>
        </p:blipFill>
        <p:spPr>
          <a:xfrm>
            <a:off x="5003178" y="1519919"/>
            <a:ext cx="4140821" cy="3625169"/>
          </a:xfrm>
          <a:prstGeom prst="rect">
            <a:avLst/>
          </a:prstGeom>
        </p:spPr>
      </p:pic>
      <p:sp>
        <p:nvSpPr>
          <p:cNvPr id="7" name="矩形 6"/>
          <p:cNvSpPr/>
          <p:nvPr/>
        </p:nvSpPr>
        <p:spPr>
          <a:xfrm>
            <a:off x="2118164" y="2528928"/>
            <a:ext cx="4120426" cy="484107"/>
          </a:xfrm>
          <a:prstGeom prst="rect">
            <a:avLst/>
          </a:prstGeom>
        </p:spPr>
        <p:txBody>
          <a:bodyPr wrap="square">
            <a:spAutoFit/>
          </a:bodyPr>
          <a:lstStyle/>
          <a:p>
            <a:pPr>
              <a:lnSpc>
                <a:spcPct val="150000"/>
              </a:lnSpc>
            </a:pPr>
            <a:r>
              <a:rPr lang="zh-CN" altLang="en-US" sz="900" spc="225" dirty="0">
                <a:solidFill>
                  <a:schemeClr val="tx1">
                    <a:lumMod val="50000"/>
                    <a:lumOff val="50000"/>
                  </a:schemeClr>
                </a:solidFill>
                <a:latin typeface="微软雅黑" pitchFamily="34" charset="-122"/>
                <a:ea typeface="微软雅黑" pitchFamily="34" charset="-122"/>
              </a:rPr>
              <a:t>点击输入简要文字内容，文字内容需概括精炼，不用多余的文字修饰，言简意赅的说明该项内容</a:t>
            </a:r>
            <a:endParaRPr lang="zh-CN" altLang="en-US" sz="1400" dirty="0">
              <a:solidFill>
                <a:schemeClr val="tx1">
                  <a:lumMod val="50000"/>
                  <a:lumOff val="50000"/>
                </a:schemeClr>
              </a:solidFill>
              <a:latin typeface="微软雅黑" pitchFamily="34" charset="-122"/>
              <a:ea typeface="微软雅黑" pitchFamily="34" charset="-122"/>
            </a:endParaRPr>
          </a:p>
        </p:txBody>
      </p:sp>
      <p:sp>
        <p:nvSpPr>
          <p:cNvPr id="9" name="MH_Entry_1">
            <a:hlinkClick r:id="" action="ppaction://noaction"/>
            <a:extLst>
              <a:ext uri="{FF2B5EF4-FFF2-40B4-BE49-F238E27FC236}">
                <a16:creationId xmlns:a16="http://schemas.microsoft.com/office/drawing/2014/main" xmlns="" id="{F8B766E9-E916-44B7-B07D-8FE552C86D69}"/>
              </a:ext>
            </a:extLst>
          </p:cNvPr>
          <p:cNvSpPr txBox="1"/>
          <p:nvPr>
            <p:custDataLst>
              <p:tags r:id="rId1"/>
            </p:custDataLst>
          </p:nvPr>
        </p:nvSpPr>
        <p:spPr>
          <a:xfrm>
            <a:off x="2262180" y="1954394"/>
            <a:ext cx="2080022" cy="276529"/>
          </a:xfrm>
          <a:custGeom>
            <a:avLst/>
            <a:gdLst>
              <a:gd name="connsiteX0" fmla="*/ 0 w 2773194"/>
              <a:gd name="connsiteY0" fmla="*/ 0 h 253350"/>
              <a:gd name="connsiteX1" fmla="*/ 2508325 w 2773194"/>
              <a:gd name="connsiteY1" fmla="*/ 0 h 253350"/>
              <a:gd name="connsiteX2" fmla="*/ 2773194 w 2773194"/>
              <a:gd name="connsiteY2" fmla="*/ 253350 h 253350"/>
              <a:gd name="connsiteX3" fmla="*/ 0 w 2773194"/>
              <a:gd name="connsiteY3" fmla="*/ 253350 h 253350"/>
            </a:gdLst>
            <a:ahLst/>
            <a:cxnLst>
              <a:cxn ang="0">
                <a:pos x="connsiteX0" y="connsiteY0"/>
              </a:cxn>
              <a:cxn ang="0">
                <a:pos x="connsiteX1" y="connsiteY1"/>
              </a:cxn>
              <a:cxn ang="0">
                <a:pos x="connsiteX2" y="connsiteY2"/>
              </a:cxn>
              <a:cxn ang="0">
                <a:pos x="connsiteX3" y="connsiteY3"/>
              </a:cxn>
            </a:cxnLst>
            <a:rect l="l" t="t" r="r" b="b"/>
            <a:pathLst>
              <a:path w="2773194" h="253350">
                <a:moveTo>
                  <a:pt x="0" y="0"/>
                </a:moveTo>
                <a:lnTo>
                  <a:pt x="2508325" y="0"/>
                </a:lnTo>
                <a:lnTo>
                  <a:pt x="2773194" y="253350"/>
                </a:lnTo>
                <a:lnTo>
                  <a:pt x="0" y="253350"/>
                </a:lnTo>
                <a:close/>
              </a:path>
            </a:pathLst>
          </a:custGeom>
          <a:solidFill>
            <a:schemeClr val="accent1"/>
          </a:solidFill>
          <a:ln>
            <a:solidFill>
              <a:schemeClr val="accent1"/>
            </a:solidFill>
          </a:ln>
        </p:spPr>
        <p:txBody>
          <a:bodyPr wrap="square" lIns="54000" tIns="0" rIns="216000" bIns="0" anchor="ctr">
            <a:normAutofit/>
          </a:bodyPr>
          <a:lstStyle/>
          <a:p>
            <a:pPr lvl="0" algn="ctr"/>
            <a:r>
              <a:rPr lang="zh-CN" altLang="en-US" sz="1600" dirty="0">
                <a:solidFill>
                  <a:schemeClr val="bg1"/>
                </a:solidFill>
                <a:latin typeface="微软雅黑" pitchFamily="34" charset="-122"/>
                <a:ea typeface="微软雅黑" pitchFamily="34" charset="-122"/>
                <a:sym typeface="Arial" panose="020B0604020202020204" pitchFamily="34" charset="0"/>
              </a:rPr>
              <a:t>单击此处添加标题</a:t>
            </a:r>
            <a:endParaRPr lang="en-US" altLang="zh-CN" sz="1600" dirty="0">
              <a:solidFill>
                <a:schemeClr val="bg1"/>
              </a:solidFill>
              <a:latin typeface="微软雅黑" pitchFamily="34" charset="-122"/>
              <a:ea typeface="微软雅黑" pitchFamily="34" charset="-122"/>
              <a:sym typeface="Arial" panose="020B0604020202020204" pitchFamily="34" charset="0"/>
            </a:endParaRPr>
          </a:p>
        </p:txBody>
      </p:sp>
      <p:sp>
        <p:nvSpPr>
          <p:cNvPr id="10" name="MH_Number_1">
            <a:hlinkClick r:id="" action="ppaction://noaction"/>
            <a:extLst>
              <a:ext uri="{FF2B5EF4-FFF2-40B4-BE49-F238E27FC236}">
                <a16:creationId xmlns:a16="http://schemas.microsoft.com/office/drawing/2014/main" xmlns="" id="{9D1A5690-EC4D-4A78-B1E2-CEF648B1CDB4}"/>
              </a:ext>
            </a:extLst>
          </p:cNvPr>
          <p:cNvSpPr/>
          <p:nvPr>
            <p:custDataLst>
              <p:tags r:id="rId2"/>
            </p:custDataLst>
          </p:nvPr>
        </p:nvSpPr>
        <p:spPr>
          <a:xfrm>
            <a:off x="4323151" y="1846382"/>
            <a:ext cx="1120350" cy="384541"/>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9525" cap="sq">
            <a:solidFill>
              <a:schemeClr val="accent1"/>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4290" rIns="0" bIns="34290" numCol="1" spcCol="0" rtlCol="0" fromWordArt="0" anchor="ctr" anchorCtr="0" forceAA="0" compatLnSpc="1">
            <a:prstTxWarp prst="textNoShape">
              <a:avLst/>
            </a:prstTxWarp>
            <a:noAutofit/>
          </a:bodyPr>
          <a:lstStyle/>
          <a:p>
            <a:pPr lvl="0" algn="ctr">
              <a:spcBef>
                <a:spcPct val="0"/>
              </a:spcBef>
            </a:pPr>
            <a:r>
              <a:rPr lang="en-US" altLang="zh-CN" b="1" dirty="0">
                <a:solidFill>
                  <a:schemeClr val="accent1"/>
                </a:solidFill>
                <a:cs typeface="Times New Roman" panose="02020603050405020304" pitchFamily="18" charset="0"/>
              </a:rPr>
              <a:t>Part 1</a:t>
            </a:r>
            <a:endParaRPr lang="zh-CN" altLang="en-US" b="1" dirty="0">
              <a:solidFill>
                <a:schemeClr val="accent1"/>
              </a:solidFill>
              <a:cs typeface="Times New Roman" panose="02020603050405020304" pitchFamily="18" charset="0"/>
            </a:endParaRPr>
          </a:p>
        </p:txBody>
      </p:sp>
      <p:pic>
        <p:nvPicPr>
          <p:cNvPr id="6" name="图片 5">
            <a:extLst>
              <a:ext uri="{FF2B5EF4-FFF2-40B4-BE49-F238E27FC236}">
                <a16:creationId xmlns:a16="http://schemas.microsoft.com/office/drawing/2014/main" xmlns="" id="{5BEE565B-20E7-4301-977F-F0EEC52AA75A}"/>
              </a:ext>
            </a:extLst>
          </p:cNvPr>
          <p:cNvPicPr>
            <a:picLocks noChangeAspect="1"/>
          </p:cNvPicPr>
          <p:nvPr/>
        </p:nvPicPr>
        <p:blipFill rotWithShape="1">
          <a:blip r:embed="rId5">
            <a:extLst>
              <a:ext uri="{28A0092B-C50C-407E-A947-70E740481C1C}">
                <a14:useLocalDpi xmlns:a14="http://schemas.microsoft.com/office/drawing/2010/main" val="0"/>
              </a:ext>
            </a:extLst>
          </a:blip>
          <a:srcRect r="76065" b="18798"/>
          <a:stretch/>
        </p:blipFill>
        <p:spPr>
          <a:xfrm>
            <a:off x="185471" y="1519919"/>
            <a:ext cx="1324665" cy="3625169"/>
          </a:xfrm>
          <a:prstGeom prst="rect">
            <a:avLst/>
          </a:prstGeom>
        </p:spPr>
      </p:pic>
    </p:spTree>
    <p:extLst>
      <p:ext uri="{BB962C8B-B14F-4D97-AF65-F5344CB8AC3E}">
        <p14:creationId xmlns:p14="http://schemas.microsoft.com/office/powerpoint/2010/main" val="144664069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3"/>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par>
                          <p:cTn id="22" fill="hold">
                            <p:stCondLst>
                              <p:cond delay="1500"/>
                            </p:stCondLst>
                            <p:childTnLst>
                              <p:par>
                                <p:cTn id="23" presetID="39" presetClass="entr" presetSubtype="0" accel="10000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26" dur="5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27" dur="5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2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淘宝店chenying0907 50"/>
          <p:cNvSpPr>
            <a:spLocks noEditPoints="1"/>
          </p:cNvSpPr>
          <p:nvPr/>
        </p:nvSpPr>
        <p:spPr bwMode="auto">
          <a:xfrm>
            <a:off x="2798697" y="1269284"/>
            <a:ext cx="3124200" cy="3113087"/>
          </a:xfrm>
          <a:custGeom>
            <a:avLst/>
            <a:gdLst>
              <a:gd name="T0" fmla="*/ 15630 w 17712"/>
              <a:gd name="T1" fmla="*/ 4517 h 17648"/>
              <a:gd name="T2" fmla="*/ 15025 w 17712"/>
              <a:gd name="T3" fmla="*/ 4488 h 17648"/>
              <a:gd name="T4" fmla="*/ 13490 w 17712"/>
              <a:gd name="T5" fmla="*/ 4556 h 17648"/>
              <a:gd name="T6" fmla="*/ 12009 w 17712"/>
              <a:gd name="T7" fmla="*/ 3627 h 17648"/>
              <a:gd name="T8" fmla="*/ 11473 w 17712"/>
              <a:gd name="T9" fmla="*/ 1943 h 17648"/>
              <a:gd name="T10" fmla="*/ 11170 w 17712"/>
              <a:gd name="T11" fmla="*/ 1198 h 17648"/>
              <a:gd name="T12" fmla="*/ 10624 w 17712"/>
              <a:gd name="T13" fmla="*/ 570 h 17648"/>
              <a:gd name="T14" fmla="*/ 9088 w 17712"/>
              <a:gd name="T15" fmla="*/ 0 h 17648"/>
              <a:gd name="T16" fmla="*/ 7507 w 17712"/>
              <a:gd name="T17" fmla="*/ 516 h 17648"/>
              <a:gd name="T18" fmla="*/ 6824 w 17712"/>
              <a:gd name="T19" fmla="*/ 1321 h 17648"/>
              <a:gd name="T20" fmla="*/ 6593 w 17712"/>
              <a:gd name="T21" fmla="*/ 1927 h 17648"/>
              <a:gd name="T22" fmla="*/ 6372 w 17712"/>
              <a:gd name="T23" fmla="*/ 3391 h 17648"/>
              <a:gd name="T24" fmla="*/ 5094 w 17712"/>
              <a:gd name="T25" fmla="*/ 5256 h 17648"/>
              <a:gd name="T26" fmla="*/ 2690 w 17712"/>
              <a:gd name="T27" fmla="*/ 5640 h 17648"/>
              <a:gd name="T28" fmla="*/ 2032 w 17712"/>
              <a:gd name="T29" fmla="*/ 5678 h 17648"/>
              <a:gd name="T30" fmla="*/ 1390 w 17712"/>
              <a:gd name="T31" fmla="*/ 5895 h 17648"/>
              <a:gd name="T32" fmla="*/ 348 w 17712"/>
              <a:gd name="T33" fmla="*/ 6864 h 17648"/>
              <a:gd name="T34" fmla="*/ 24 w 17712"/>
              <a:gd name="T35" fmla="*/ 8491 h 17648"/>
              <a:gd name="T36" fmla="*/ 517 w 17712"/>
              <a:gd name="T37" fmla="*/ 9662 h 17648"/>
              <a:gd name="T38" fmla="*/ 965 w 17712"/>
              <a:gd name="T39" fmla="*/ 10114 h 17648"/>
              <a:gd name="T40" fmla="*/ 1576 w 17712"/>
              <a:gd name="T41" fmla="*/ 10475 h 17648"/>
              <a:gd name="T42" fmla="*/ 2982 w 17712"/>
              <a:gd name="T43" fmla="*/ 11776 h 17648"/>
              <a:gd name="T44" fmla="*/ 2899 w 17712"/>
              <a:gd name="T45" fmla="*/ 13579 h 17648"/>
              <a:gd name="T46" fmla="*/ 2503 w 17712"/>
              <a:gd name="T47" fmla="*/ 14609 h 17648"/>
              <a:gd name="T48" fmla="*/ 2464 w 17712"/>
              <a:gd name="T49" fmla="*/ 15445 h 17648"/>
              <a:gd name="T50" fmla="*/ 2916 w 17712"/>
              <a:gd name="T51" fmla="*/ 16603 h 17648"/>
              <a:gd name="T52" fmla="*/ 4277 w 17712"/>
              <a:gd name="T53" fmla="*/ 17554 h 17648"/>
              <a:gd name="T54" fmla="*/ 5813 w 17712"/>
              <a:gd name="T55" fmla="*/ 17493 h 17648"/>
              <a:gd name="T56" fmla="*/ 6620 w 17712"/>
              <a:gd name="T57" fmla="*/ 17009 h 17648"/>
              <a:gd name="T58" fmla="*/ 8433 w 17712"/>
              <a:gd name="T59" fmla="*/ 15737 h 17648"/>
              <a:gd name="T60" fmla="*/ 10534 w 17712"/>
              <a:gd name="T61" fmla="*/ 16023 h 17648"/>
              <a:gd name="T62" fmla="*/ 11857 w 17712"/>
              <a:gd name="T63" fmla="*/ 17109 h 17648"/>
              <a:gd name="T64" fmla="*/ 12456 w 17712"/>
              <a:gd name="T65" fmla="*/ 17460 h 17648"/>
              <a:gd name="T66" fmla="*/ 13306 w 17712"/>
              <a:gd name="T67" fmla="*/ 17646 h 17648"/>
              <a:gd name="T68" fmla="*/ 14909 w 17712"/>
              <a:gd name="T69" fmla="*/ 17150 h 17648"/>
              <a:gd name="T70" fmla="*/ 15840 w 17712"/>
              <a:gd name="T71" fmla="*/ 15754 h 17648"/>
              <a:gd name="T72" fmla="*/ 15894 w 17712"/>
              <a:gd name="T73" fmla="*/ 14817 h 17648"/>
              <a:gd name="T74" fmla="*/ 15677 w 17712"/>
              <a:gd name="T75" fmla="*/ 14079 h 17648"/>
              <a:gd name="T76" fmla="*/ 14902 w 17712"/>
              <a:gd name="T77" fmla="*/ 12552 h 17648"/>
              <a:gd name="T78" fmla="*/ 15073 w 17712"/>
              <a:gd name="T79" fmla="*/ 10486 h 17648"/>
              <a:gd name="T80" fmla="*/ 16630 w 17712"/>
              <a:gd name="T81" fmla="*/ 9049 h 17648"/>
              <a:gd name="T82" fmla="*/ 17110 w 17712"/>
              <a:gd name="T83" fmla="*/ 8616 h 17648"/>
              <a:gd name="T84" fmla="*/ 17472 w 17712"/>
              <a:gd name="T85" fmla="*/ 8058 h 17648"/>
              <a:gd name="T86" fmla="*/ 17666 w 17712"/>
              <a:gd name="T87" fmla="*/ 6511 h 17648"/>
              <a:gd name="T88" fmla="*/ 16828 w 17712"/>
              <a:gd name="T89" fmla="*/ 5077 h 17648"/>
              <a:gd name="T90" fmla="*/ 11788 w 17712"/>
              <a:gd name="T91" fmla="*/ 13232 h 17648"/>
              <a:gd name="T92" fmla="*/ 10078 w 17712"/>
              <a:gd name="T93" fmla="*/ 14489 h 17648"/>
              <a:gd name="T94" fmla="*/ 7980 w 17712"/>
              <a:gd name="T95" fmla="*/ 14346 h 17648"/>
              <a:gd name="T96" fmla="*/ 6527 w 17712"/>
              <a:gd name="T97" fmla="*/ 13193 h 17648"/>
              <a:gd name="T98" fmla="*/ 5729 w 17712"/>
              <a:gd name="T99" fmla="*/ 12722 h 17648"/>
              <a:gd name="T100" fmla="*/ 4431 w 17712"/>
              <a:gd name="T101" fmla="*/ 11394 h 17648"/>
              <a:gd name="T102" fmla="*/ 4620 w 17712"/>
              <a:gd name="T103" fmla="*/ 9546 h 17648"/>
              <a:gd name="T104" fmla="*/ 4965 w 17712"/>
              <a:gd name="T105" fmla="*/ 8613 h 17648"/>
              <a:gd name="T106" fmla="*/ 5331 w 17712"/>
              <a:gd name="T107" fmla="*/ 6724 h 17648"/>
              <a:gd name="T108" fmla="*/ 6886 w 17712"/>
              <a:gd name="T109" fmla="*/ 5188 h 17648"/>
              <a:gd name="T110" fmla="*/ 9136 w 17712"/>
              <a:gd name="T111" fmla="*/ 5008 h 17648"/>
              <a:gd name="T112" fmla="*/ 10887 w 17712"/>
              <a:gd name="T113" fmla="*/ 4958 h 17648"/>
              <a:gd name="T114" fmla="*/ 12298 w 17712"/>
              <a:gd name="T115" fmla="*/ 5983 h 17648"/>
              <a:gd name="T116" fmla="*/ 12786 w 17712"/>
              <a:gd name="T117" fmla="*/ 7632 h 17648"/>
              <a:gd name="T118" fmla="*/ 13211 w 17712"/>
              <a:gd name="T119" fmla="*/ 8525 h 17648"/>
              <a:gd name="T120" fmla="*/ 13849 w 17712"/>
              <a:gd name="T121" fmla="*/ 10815 h 17648"/>
              <a:gd name="T122" fmla="*/ 12584 w 17712"/>
              <a:gd name="T123" fmla="*/ 12664 h 17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712" h="17648">
                <a:moveTo>
                  <a:pt x="16187" y="4682"/>
                </a:moveTo>
                <a:lnTo>
                  <a:pt x="16144" y="4665"/>
                </a:lnTo>
                <a:lnTo>
                  <a:pt x="16101" y="4648"/>
                </a:lnTo>
                <a:lnTo>
                  <a:pt x="16059" y="4631"/>
                </a:lnTo>
                <a:lnTo>
                  <a:pt x="16017" y="4617"/>
                </a:lnTo>
                <a:lnTo>
                  <a:pt x="15974" y="4603"/>
                </a:lnTo>
                <a:lnTo>
                  <a:pt x="15931" y="4589"/>
                </a:lnTo>
                <a:lnTo>
                  <a:pt x="15888" y="4576"/>
                </a:lnTo>
                <a:lnTo>
                  <a:pt x="15846" y="4565"/>
                </a:lnTo>
                <a:lnTo>
                  <a:pt x="15802" y="4554"/>
                </a:lnTo>
                <a:lnTo>
                  <a:pt x="15759" y="4544"/>
                </a:lnTo>
                <a:lnTo>
                  <a:pt x="15716" y="4534"/>
                </a:lnTo>
                <a:lnTo>
                  <a:pt x="15673" y="4525"/>
                </a:lnTo>
                <a:lnTo>
                  <a:pt x="15630" y="4517"/>
                </a:lnTo>
                <a:lnTo>
                  <a:pt x="15585" y="4511"/>
                </a:lnTo>
                <a:lnTo>
                  <a:pt x="15542" y="4504"/>
                </a:lnTo>
                <a:lnTo>
                  <a:pt x="15499" y="4498"/>
                </a:lnTo>
                <a:lnTo>
                  <a:pt x="15456" y="4494"/>
                </a:lnTo>
                <a:lnTo>
                  <a:pt x="15413" y="4491"/>
                </a:lnTo>
                <a:lnTo>
                  <a:pt x="15370" y="4487"/>
                </a:lnTo>
                <a:lnTo>
                  <a:pt x="15326" y="4485"/>
                </a:lnTo>
                <a:lnTo>
                  <a:pt x="15283" y="4483"/>
                </a:lnTo>
                <a:lnTo>
                  <a:pt x="15240" y="4482"/>
                </a:lnTo>
                <a:lnTo>
                  <a:pt x="15197" y="4482"/>
                </a:lnTo>
                <a:lnTo>
                  <a:pt x="15154" y="4483"/>
                </a:lnTo>
                <a:lnTo>
                  <a:pt x="15111" y="4484"/>
                </a:lnTo>
                <a:lnTo>
                  <a:pt x="15067" y="4486"/>
                </a:lnTo>
                <a:lnTo>
                  <a:pt x="15025" y="4488"/>
                </a:lnTo>
                <a:lnTo>
                  <a:pt x="14982" y="4492"/>
                </a:lnTo>
                <a:lnTo>
                  <a:pt x="14940" y="4496"/>
                </a:lnTo>
                <a:lnTo>
                  <a:pt x="14897" y="4502"/>
                </a:lnTo>
                <a:lnTo>
                  <a:pt x="14855" y="4507"/>
                </a:lnTo>
                <a:lnTo>
                  <a:pt x="14813" y="4514"/>
                </a:lnTo>
                <a:lnTo>
                  <a:pt x="14813" y="4513"/>
                </a:lnTo>
                <a:lnTo>
                  <a:pt x="14627" y="4539"/>
                </a:lnTo>
                <a:lnTo>
                  <a:pt x="14447" y="4560"/>
                </a:lnTo>
                <a:lnTo>
                  <a:pt x="14273" y="4576"/>
                </a:lnTo>
                <a:lnTo>
                  <a:pt x="14104" y="4584"/>
                </a:lnTo>
                <a:lnTo>
                  <a:pt x="13943" y="4587"/>
                </a:lnTo>
                <a:lnTo>
                  <a:pt x="13785" y="4583"/>
                </a:lnTo>
                <a:lnTo>
                  <a:pt x="13635" y="4573"/>
                </a:lnTo>
                <a:lnTo>
                  <a:pt x="13490" y="4556"/>
                </a:lnTo>
                <a:lnTo>
                  <a:pt x="13350" y="4534"/>
                </a:lnTo>
                <a:lnTo>
                  <a:pt x="13216" y="4504"/>
                </a:lnTo>
                <a:lnTo>
                  <a:pt x="13088" y="4469"/>
                </a:lnTo>
                <a:lnTo>
                  <a:pt x="12964" y="4425"/>
                </a:lnTo>
                <a:lnTo>
                  <a:pt x="12847" y="4377"/>
                </a:lnTo>
                <a:lnTo>
                  <a:pt x="12734" y="4321"/>
                </a:lnTo>
                <a:lnTo>
                  <a:pt x="12625" y="4258"/>
                </a:lnTo>
                <a:lnTo>
                  <a:pt x="12523" y="4188"/>
                </a:lnTo>
                <a:lnTo>
                  <a:pt x="12425" y="4113"/>
                </a:lnTo>
                <a:lnTo>
                  <a:pt x="12332" y="4030"/>
                </a:lnTo>
                <a:lnTo>
                  <a:pt x="12245" y="3939"/>
                </a:lnTo>
                <a:lnTo>
                  <a:pt x="12162" y="3843"/>
                </a:lnTo>
                <a:lnTo>
                  <a:pt x="12083" y="3739"/>
                </a:lnTo>
                <a:lnTo>
                  <a:pt x="12009" y="3627"/>
                </a:lnTo>
                <a:lnTo>
                  <a:pt x="11939" y="3509"/>
                </a:lnTo>
                <a:lnTo>
                  <a:pt x="11875" y="3384"/>
                </a:lnTo>
                <a:lnTo>
                  <a:pt x="11814" y="3251"/>
                </a:lnTo>
                <a:lnTo>
                  <a:pt x="11757" y="3110"/>
                </a:lnTo>
                <a:lnTo>
                  <a:pt x="11705" y="2963"/>
                </a:lnTo>
                <a:lnTo>
                  <a:pt x="11658" y="2808"/>
                </a:lnTo>
                <a:lnTo>
                  <a:pt x="11614" y="2645"/>
                </a:lnTo>
                <a:lnTo>
                  <a:pt x="11574" y="2475"/>
                </a:lnTo>
                <a:lnTo>
                  <a:pt x="11538" y="2297"/>
                </a:lnTo>
                <a:lnTo>
                  <a:pt x="11506" y="2111"/>
                </a:lnTo>
                <a:lnTo>
                  <a:pt x="11506" y="2113"/>
                </a:lnTo>
                <a:lnTo>
                  <a:pt x="11496" y="2056"/>
                </a:lnTo>
                <a:lnTo>
                  <a:pt x="11485" y="2000"/>
                </a:lnTo>
                <a:lnTo>
                  <a:pt x="11473" y="1943"/>
                </a:lnTo>
                <a:lnTo>
                  <a:pt x="11460" y="1888"/>
                </a:lnTo>
                <a:lnTo>
                  <a:pt x="11445" y="1832"/>
                </a:lnTo>
                <a:lnTo>
                  <a:pt x="11429" y="1777"/>
                </a:lnTo>
                <a:lnTo>
                  <a:pt x="11412" y="1723"/>
                </a:lnTo>
                <a:lnTo>
                  <a:pt x="11393" y="1667"/>
                </a:lnTo>
                <a:lnTo>
                  <a:pt x="11373" y="1613"/>
                </a:lnTo>
                <a:lnTo>
                  <a:pt x="11352" y="1560"/>
                </a:lnTo>
                <a:lnTo>
                  <a:pt x="11330" y="1507"/>
                </a:lnTo>
                <a:lnTo>
                  <a:pt x="11307" y="1454"/>
                </a:lnTo>
                <a:lnTo>
                  <a:pt x="11281" y="1402"/>
                </a:lnTo>
                <a:lnTo>
                  <a:pt x="11256" y="1350"/>
                </a:lnTo>
                <a:lnTo>
                  <a:pt x="11228" y="1299"/>
                </a:lnTo>
                <a:lnTo>
                  <a:pt x="11200" y="1248"/>
                </a:lnTo>
                <a:lnTo>
                  <a:pt x="11170" y="1198"/>
                </a:lnTo>
                <a:lnTo>
                  <a:pt x="11139" y="1148"/>
                </a:lnTo>
                <a:lnTo>
                  <a:pt x="11107" y="1100"/>
                </a:lnTo>
                <a:lnTo>
                  <a:pt x="11073" y="1051"/>
                </a:lnTo>
                <a:lnTo>
                  <a:pt x="11038" y="1003"/>
                </a:lnTo>
                <a:lnTo>
                  <a:pt x="11002" y="957"/>
                </a:lnTo>
                <a:lnTo>
                  <a:pt x="10965" y="910"/>
                </a:lnTo>
                <a:lnTo>
                  <a:pt x="10927" y="865"/>
                </a:lnTo>
                <a:lnTo>
                  <a:pt x="10887" y="821"/>
                </a:lnTo>
                <a:lnTo>
                  <a:pt x="10846" y="776"/>
                </a:lnTo>
                <a:lnTo>
                  <a:pt x="10804" y="733"/>
                </a:lnTo>
                <a:lnTo>
                  <a:pt x="10761" y="691"/>
                </a:lnTo>
                <a:lnTo>
                  <a:pt x="10717" y="650"/>
                </a:lnTo>
                <a:lnTo>
                  <a:pt x="10670" y="610"/>
                </a:lnTo>
                <a:lnTo>
                  <a:pt x="10624" y="570"/>
                </a:lnTo>
                <a:lnTo>
                  <a:pt x="10576" y="532"/>
                </a:lnTo>
                <a:lnTo>
                  <a:pt x="10472" y="454"/>
                </a:lnTo>
                <a:lnTo>
                  <a:pt x="10366" y="384"/>
                </a:lnTo>
                <a:lnTo>
                  <a:pt x="10257" y="319"/>
                </a:lnTo>
                <a:lnTo>
                  <a:pt x="10147" y="260"/>
                </a:lnTo>
                <a:lnTo>
                  <a:pt x="10034" y="208"/>
                </a:lnTo>
                <a:lnTo>
                  <a:pt x="9920" y="161"/>
                </a:lnTo>
                <a:lnTo>
                  <a:pt x="9804" y="121"/>
                </a:lnTo>
                <a:lnTo>
                  <a:pt x="9686" y="85"/>
                </a:lnTo>
                <a:lnTo>
                  <a:pt x="9568" y="57"/>
                </a:lnTo>
                <a:lnTo>
                  <a:pt x="9449" y="33"/>
                </a:lnTo>
                <a:lnTo>
                  <a:pt x="9330" y="17"/>
                </a:lnTo>
                <a:lnTo>
                  <a:pt x="9209" y="6"/>
                </a:lnTo>
                <a:lnTo>
                  <a:pt x="9088" y="0"/>
                </a:lnTo>
                <a:lnTo>
                  <a:pt x="8968" y="0"/>
                </a:lnTo>
                <a:lnTo>
                  <a:pt x="8848" y="6"/>
                </a:lnTo>
                <a:lnTo>
                  <a:pt x="8729" y="18"/>
                </a:lnTo>
                <a:lnTo>
                  <a:pt x="8609" y="34"/>
                </a:lnTo>
                <a:lnTo>
                  <a:pt x="8492" y="58"/>
                </a:lnTo>
                <a:lnTo>
                  <a:pt x="8374" y="86"/>
                </a:lnTo>
                <a:lnTo>
                  <a:pt x="8259" y="121"/>
                </a:lnTo>
                <a:lnTo>
                  <a:pt x="8145" y="161"/>
                </a:lnTo>
                <a:lnTo>
                  <a:pt x="8033" y="206"/>
                </a:lnTo>
                <a:lnTo>
                  <a:pt x="7923" y="257"/>
                </a:lnTo>
                <a:lnTo>
                  <a:pt x="7815" y="313"/>
                </a:lnTo>
                <a:lnTo>
                  <a:pt x="7709" y="375"/>
                </a:lnTo>
                <a:lnTo>
                  <a:pt x="7607" y="443"/>
                </a:lnTo>
                <a:lnTo>
                  <a:pt x="7507" y="516"/>
                </a:lnTo>
                <a:lnTo>
                  <a:pt x="7410" y="595"/>
                </a:lnTo>
                <a:lnTo>
                  <a:pt x="7317" y="678"/>
                </a:lnTo>
                <a:lnTo>
                  <a:pt x="7228" y="766"/>
                </a:lnTo>
                <a:lnTo>
                  <a:pt x="7141" y="861"/>
                </a:lnTo>
                <a:lnTo>
                  <a:pt x="7059" y="960"/>
                </a:lnTo>
                <a:lnTo>
                  <a:pt x="7029" y="999"/>
                </a:lnTo>
                <a:lnTo>
                  <a:pt x="7001" y="1039"/>
                </a:lnTo>
                <a:lnTo>
                  <a:pt x="6973" y="1077"/>
                </a:lnTo>
                <a:lnTo>
                  <a:pt x="6945" y="1117"/>
                </a:lnTo>
                <a:lnTo>
                  <a:pt x="6920" y="1157"/>
                </a:lnTo>
                <a:lnTo>
                  <a:pt x="6894" y="1198"/>
                </a:lnTo>
                <a:lnTo>
                  <a:pt x="6870" y="1239"/>
                </a:lnTo>
                <a:lnTo>
                  <a:pt x="6846" y="1280"/>
                </a:lnTo>
                <a:lnTo>
                  <a:pt x="6824" y="1321"/>
                </a:lnTo>
                <a:lnTo>
                  <a:pt x="6801" y="1363"/>
                </a:lnTo>
                <a:lnTo>
                  <a:pt x="6780" y="1405"/>
                </a:lnTo>
                <a:lnTo>
                  <a:pt x="6760" y="1447"/>
                </a:lnTo>
                <a:lnTo>
                  <a:pt x="6741" y="1489"/>
                </a:lnTo>
                <a:lnTo>
                  <a:pt x="6723" y="1532"/>
                </a:lnTo>
                <a:lnTo>
                  <a:pt x="6705" y="1576"/>
                </a:lnTo>
                <a:lnTo>
                  <a:pt x="6687" y="1619"/>
                </a:lnTo>
                <a:lnTo>
                  <a:pt x="6672" y="1662"/>
                </a:lnTo>
                <a:lnTo>
                  <a:pt x="6656" y="1706"/>
                </a:lnTo>
                <a:lnTo>
                  <a:pt x="6642" y="1749"/>
                </a:lnTo>
                <a:lnTo>
                  <a:pt x="6629" y="1794"/>
                </a:lnTo>
                <a:lnTo>
                  <a:pt x="6617" y="1838"/>
                </a:lnTo>
                <a:lnTo>
                  <a:pt x="6604" y="1882"/>
                </a:lnTo>
                <a:lnTo>
                  <a:pt x="6593" y="1927"/>
                </a:lnTo>
                <a:lnTo>
                  <a:pt x="6583" y="1971"/>
                </a:lnTo>
                <a:lnTo>
                  <a:pt x="6574" y="2016"/>
                </a:lnTo>
                <a:lnTo>
                  <a:pt x="6566" y="2061"/>
                </a:lnTo>
                <a:lnTo>
                  <a:pt x="6558" y="2106"/>
                </a:lnTo>
                <a:lnTo>
                  <a:pt x="6551" y="2150"/>
                </a:lnTo>
                <a:lnTo>
                  <a:pt x="6546" y="2196"/>
                </a:lnTo>
                <a:lnTo>
                  <a:pt x="6540" y="2241"/>
                </a:lnTo>
                <a:lnTo>
                  <a:pt x="6536" y="2286"/>
                </a:lnTo>
                <a:lnTo>
                  <a:pt x="6532" y="2332"/>
                </a:lnTo>
                <a:lnTo>
                  <a:pt x="6512" y="2561"/>
                </a:lnTo>
                <a:lnTo>
                  <a:pt x="6486" y="2781"/>
                </a:lnTo>
                <a:lnTo>
                  <a:pt x="6454" y="2993"/>
                </a:lnTo>
                <a:lnTo>
                  <a:pt x="6416" y="3196"/>
                </a:lnTo>
                <a:lnTo>
                  <a:pt x="6372" y="3391"/>
                </a:lnTo>
                <a:lnTo>
                  <a:pt x="6322" y="3577"/>
                </a:lnTo>
                <a:lnTo>
                  <a:pt x="6267" y="3756"/>
                </a:lnTo>
                <a:lnTo>
                  <a:pt x="6205" y="3925"/>
                </a:lnTo>
                <a:lnTo>
                  <a:pt x="6136" y="4087"/>
                </a:lnTo>
                <a:lnTo>
                  <a:pt x="6061" y="4239"/>
                </a:lnTo>
                <a:lnTo>
                  <a:pt x="5980" y="4384"/>
                </a:lnTo>
                <a:lnTo>
                  <a:pt x="5893" y="4521"/>
                </a:lnTo>
                <a:lnTo>
                  <a:pt x="5798" y="4650"/>
                </a:lnTo>
                <a:lnTo>
                  <a:pt x="5698" y="4771"/>
                </a:lnTo>
                <a:lnTo>
                  <a:pt x="5590" y="4883"/>
                </a:lnTo>
                <a:lnTo>
                  <a:pt x="5477" y="4988"/>
                </a:lnTo>
                <a:lnTo>
                  <a:pt x="5357" y="5085"/>
                </a:lnTo>
                <a:lnTo>
                  <a:pt x="5228" y="5174"/>
                </a:lnTo>
                <a:lnTo>
                  <a:pt x="5094" y="5256"/>
                </a:lnTo>
                <a:lnTo>
                  <a:pt x="4953" y="5330"/>
                </a:lnTo>
                <a:lnTo>
                  <a:pt x="4804" y="5396"/>
                </a:lnTo>
                <a:lnTo>
                  <a:pt x="4649" y="5455"/>
                </a:lnTo>
                <a:lnTo>
                  <a:pt x="4487" y="5506"/>
                </a:lnTo>
                <a:lnTo>
                  <a:pt x="4316" y="5549"/>
                </a:lnTo>
                <a:lnTo>
                  <a:pt x="4139" y="5586"/>
                </a:lnTo>
                <a:lnTo>
                  <a:pt x="3955" y="5616"/>
                </a:lnTo>
                <a:lnTo>
                  <a:pt x="3763" y="5637"/>
                </a:lnTo>
                <a:lnTo>
                  <a:pt x="3563" y="5651"/>
                </a:lnTo>
                <a:lnTo>
                  <a:pt x="3356" y="5659"/>
                </a:lnTo>
                <a:lnTo>
                  <a:pt x="3142" y="5659"/>
                </a:lnTo>
                <a:lnTo>
                  <a:pt x="2919" y="5652"/>
                </a:lnTo>
                <a:lnTo>
                  <a:pt x="2690" y="5639"/>
                </a:lnTo>
                <a:lnTo>
                  <a:pt x="2690" y="5640"/>
                </a:lnTo>
                <a:lnTo>
                  <a:pt x="2644" y="5637"/>
                </a:lnTo>
                <a:lnTo>
                  <a:pt x="2597" y="5634"/>
                </a:lnTo>
                <a:lnTo>
                  <a:pt x="2549" y="5633"/>
                </a:lnTo>
                <a:lnTo>
                  <a:pt x="2503" y="5632"/>
                </a:lnTo>
                <a:lnTo>
                  <a:pt x="2455" y="5633"/>
                </a:lnTo>
                <a:lnTo>
                  <a:pt x="2409" y="5634"/>
                </a:lnTo>
                <a:lnTo>
                  <a:pt x="2361" y="5637"/>
                </a:lnTo>
                <a:lnTo>
                  <a:pt x="2315" y="5640"/>
                </a:lnTo>
                <a:lnTo>
                  <a:pt x="2267" y="5643"/>
                </a:lnTo>
                <a:lnTo>
                  <a:pt x="2221" y="5649"/>
                </a:lnTo>
                <a:lnTo>
                  <a:pt x="2173" y="5654"/>
                </a:lnTo>
                <a:lnTo>
                  <a:pt x="2127" y="5661"/>
                </a:lnTo>
                <a:lnTo>
                  <a:pt x="2079" y="5669"/>
                </a:lnTo>
                <a:lnTo>
                  <a:pt x="2032" y="5678"/>
                </a:lnTo>
                <a:lnTo>
                  <a:pt x="1985" y="5686"/>
                </a:lnTo>
                <a:lnTo>
                  <a:pt x="1938" y="5697"/>
                </a:lnTo>
                <a:lnTo>
                  <a:pt x="1892" y="5709"/>
                </a:lnTo>
                <a:lnTo>
                  <a:pt x="1845" y="5721"/>
                </a:lnTo>
                <a:lnTo>
                  <a:pt x="1799" y="5734"/>
                </a:lnTo>
                <a:lnTo>
                  <a:pt x="1753" y="5747"/>
                </a:lnTo>
                <a:lnTo>
                  <a:pt x="1707" y="5763"/>
                </a:lnTo>
                <a:lnTo>
                  <a:pt x="1662" y="5778"/>
                </a:lnTo>
                <a:lnTo>
                  <a:pt x="1615" y="5796"/>
                </a:lnTo>
                <a:lnTo>
                  <a:pt x="1570" y="5814"/>
                </a:lnTo>
                <a:lnTo>
                  <a:pt x="1524" y="5833"/>
                </a:lnTo>
                <a:lnTo>
                  <a:pt x="1480" y="5851"/>
                </a:lnTo>
                <a:lnTo>
                  <a:pt x="1435" y="5872"/>
                </a:lnTo>
                <a:lnTo>
                  <a:pt x="1390" y="5895"/>
                </a:lnTo>
                <a:lnTo>
                  <a:pt x="1346" y="5917"/>
                </a:lnTo>
                <a:lnTo>
                  <a:pt x="1302" y="5940"/>
                </a:lnTo>
                <a:lnTo>
                  <a:pt x="1259" y="5965"/>
                </a:lnTo>
                <a:lnTo>
                  <a:pt x="1215" y="5991"/>
                </a:lnTo>
                <a:lnTo>
                  <a:pt x="1106" y="6060"/>
                </a:lnTo>
                <a:lnTo>
                  <a:pt x="1002" y="6134"/>
                </a:lnTo>
                <a:lnTo>
                  <a:pt x="903" y="6211"/>
                </a:lnTo>
                <a:lnTo>
                  <a:pt x="808" y="6294"/>
                </a:lnTo>
                <a:lnTo>
                  <a:pt x="718" y="6381"/>
                </a:lnTo>
                <a:lnTo>
                  <a:pt x="634" y="6470"/>
                </a:lnTo>
                <a:lnTo>
                  <a:pt x="555" y="6564"/>
                </a:lnTo>
                <a:lnTo>
                  <a:pt x="480" y="6662"/>
                </a:lnTo>
                <a:lnTo>
                  <a:pt x="412" y="6761"/>
                </a:lnTo>
                <a:lnTo>
                  <a:pt x="348" y="6864"/>
                </a:lnTo>
                <a:lnTo>
                  <a:pt x="289" y="6971"/>
                </a:lnTo>
                <a:lnTo>
                  <a:pt x="235" y="7079"/>
                </a:lnTo>
                <a:lnTo>
                  <a:pt x="187" y="7189"/>
                </a:lnTo>
                <a:lnTo>
                  <a:pt x="144" y="7302"/>
                </a:lnTo>
                <a:lnTo>
                  <a:pt x="106" y="7416"/>
                </a:lnTo>
                <a:lnTo>
                  <a:pt x="74" y="7532"/>
                </a:lnTo>
                <a:lnTo>
                  <a:pt x="49" y="7649"/>
                </a:lnTo>
                <a:lnTo>
                  <a:pt x="28" y="7768"/>
                </a:lnTo>
                <a:lnTo>
                  <a:pt x="13" y="7887"/>
                </a:lnTo>
                <a:lnTo>
                  <a:pt x="3" y="8007"/>
                </a:lnTo>
                <a:lnTo>
                  <a:pt x="0" y="8129"/>
                </a:lnTo>
                <a:lnTo>
                  <a:pt x="2" y="8249"/>
                </a:lnTo>
                <a:lnTo>
                  <a:pt x="11" y="8370"/>
                </a:lnTo>
                <a:lnTo>
                  <a:pt x="24" y="8491"/>
                </a:lnTo>
                <a:lnTo>
                  <a:pt x="45" y="8611"/>
                </a:lnTo>
                <a:lnTo>
                  <a:pt x="71" y="8732"/>
                </a:lnTo>
                <a:lnTo>
                  <a:pt x="103" y="8852"/>
                </a:lnTo>
                <a:lnTo>
                  <a:pt x="142" y="8969"/>
                </a:lnTo>
                <a:lnTo>
                  <a:pt x="187" y="9086"/>
                </a:lnTo>
                <a:lnTo>
                  <a:pt x="238" y="9203"/>
                </a:lnTo>
                <a:lnTo>
                  <a:pt x="294" y="9317"/>
                </a:lnTo>
                <a:lnTo>
                  <a:pt x="359" y="9429"/>
                </a:lnTo>
                <a:lnTo>
                  <a:pt x="383" y="9470"/>
                </a:lnTo>
                <a:lnTo>
                  <a:pt x="408" y="9509"/>
                </a:lnTo>
                <a:lnTo>
                  <a:pt x="435" y="9548"/>
                </a:lnTo>
                <a:lnTo>
                  <a:pt x="462" y="9587"/>
                </a:lnTo>
                <a:lnTo>
                  <a:pt x="489" y="9625"/>
                </a:lnTo>
                <a:lnTo>
                  <a:pt x="517" y="9662"/>
                </a:lnTo>
                <a:lnTo>
                  <a:pt x="546" y="9699"/>
                </a:lnTo>
                <a:lnTo>
                  <a:pt x="575" y="9734"/>
                </a:lnTo>
                <a:lnTo>
                  <a:pt x="604" y="9770"/>
                </a:lnTo>
                <a:lnTo>
                  <a:pt x="634" y="9804"/>
                </a:lnTo>
                <a:lnTo>
                  <a:pt x="665" y="9838"/>
                </a:lnTo>
                <a:lnTo>
                  <a:pt x="696" y="9871"/>
                </a:lnTo>
                <a:lnTo>
                  <a:pt x="728" y="9905"/>
                </a:lnTo>
                <a:lnTo>
                  <a:pt x="761" y="9936"/>
                </a:lnTo>
                <a:lnTo>
                  <a:pt x="794" y="9968"/>
                </a:lnTo>
                <a:lnTo>
                  <a:pt x="827" y="9998"/>
                </a:lnTo>
                <a:lnTo>
                  <a:pt x="860" y="10028"/>
                </a:lnTo>
                <a:lnTo>
                  <a:pt x="894" y="10057"/>
                </a:lnTo>
                <a:lnTo>
                  <a:pt x="930" y="10086"/>
                </a:lnTo>
                <a:lnTo>
                  <a:pt x="965" y="10114"/>
                </a:lnTo>
                <a:lnTo>
                  <a:pt x="1001" y="10142"/>
                </a:lnTo>
                <a:lnTo>
                  <a:pt x="1036" y="10168"/>
                </a:lnTo>
                <a:lnTo>
                  <a:pt x="1073" y="10194"/>
                </a:lnTo>
                <a:lnTo>
                  <a:pt x="1110" y="10219"/>
                </a:lnTo>
                <a:lnTo>
                  <a:pt x="1147" y="10243"/>
                </a:lnTo>
                <a:lnTo>
                  <a:pt x="1184" y="10267"/>
                </a:lnTo>
                <a:lnTo>
                  <a:pt x="1223" y="10290"/>
                </a:lnTo>
                <a:lnTo>
                  <a:pt x="1261" y="10312"/>
                </a:lnTo>
                <a:lnTo>
                  <a:pt x="1300" y="10334"/>
                </a:lnTo>
                <a:lnTo>
                  <a:pt x="1339" y="10355"/>
                </a:lnTo>
                <a:lnTo>
                  <a:pt x="1378" y="10375"/>
                </a:lnTo>
                <a:lnTo>
                  <a:pt x="1418" y="10395"/>
                </a:lnTo>
                <a:lnTo>
                  <a:pt x="1417" y="10395"/>
                </a:lnTo>
                <a:lnTo>
                  <a:pt x="1576" y="10475"/>
                </a:lnTo>
                <a:lnTo>
                  <a:pt x="1728" y="10556"/>
                </a:lnTo>
                <a:lnTo>
                  <a:pt x="1872" y="10639"/>
                </a:lnTo>
                <a:lnTo>
                  <a:pt x="2007" y="10723"/>
                </a:lnTo>
                <a:lnTo>
                  <a:pt x="2135" y="10808"/>
                </a:lnTo>
                <a:lnTo>
                  <a:pt x="2255" y="10896"/>
                </a:lnTo>
                <a:lnTo>
                  <a:pt x="2367" y="10985"/>
                </a:lnTo>
                <a:lnTo>
                  <a:pt x="2471" y="11076"/>
                </a:lnTo>
                <a:lnTo>
                  <a:pt x="2567" y="11169"/>
                </a:lnTo>
                <a:lnTo>
                  <a:pt x="2656" y="11264"/>
                </a:lnTo>
                <a:lnTo>
                  <a:pt x="2737" y="11363"/>
                </a:lnTo>
                <a:lnTo>
                  <a:pt x="2810" y="11462"/>
                </a:lnTo>
                <a:lnTo>
                  <a:pt x="2875" y="11564"/>
                </a:lnTo>
                <a:lnTo>
                  <a:pt x="2932" y="11668"/>
                </a:lnTo>
                <a:lnTo>
                  <a:pt x="2982" y="11776"/>
                </a:lnTo>
                <a:lnTo>
                  <a:pt x="3025" y="11885"/>
                </a:lnTo>
                <a:lnTo>
                  <a:pt x="3060" y="11997"/>
                </a:lnTo>
                <a:lnTo>
                  <a:pt x="3087" y="12112"/>
                </a:lnTo>
                <a:lnTo>
                  <a:pt x="3107" y="12230"/>
                </a:lnTo>
                <a:lnTo>
                  <a:pt x="3120" y="12350"/>
                </a:lnTo>
                <a:lnTo>
                  <a:pt x="3125" y="12473"/>
                </a:lnTo>
                <a:lnTo>
                  <a:pt x="3122" y="12601"/>
                </a:lnTo>
                <a:lnTo>
                  <a:pt x="3112" y="12730"/>
                </a:lnTo>
                <a:lnTo>
                  <a:pt x="3095" y="12863"/>
                </a:lnTo>
                <a:lnTo>
                  <a:pt x="3070" y="12999"/>
                </a:lnTo>
                <a:lnTo>
                  <a:pt x="3039" y="13139"/>
                </a:lnTo>
                <a:lnTo>
                  <a:pt x="2999" y="13281"/>
                </a:lnTo>
                <a:lnTo>
                  <a:pt x="2952" y="13429"/>
                </a:lnTo>
                <a:lnTo>
                  <a:pt x="2899" y="13579"/>
                </a:lnTo>
                <a:lnTo>
                  <a:pt x="2837" y="13733"/>
                </a:lnTo>
                <a:lnTo>
                  <a:pt x="2770" y="13890"/>
                </a:lnTo>
                <a:lnTo>
                  <a:pt x="2694" y="14052"/>
                </a:lnTo>
                <a:lnTo>
                  <a:pt x="2696" y="14052"/>
                </a:lnTo>
                <a:lnTo>
                  <a:pt x="2671" y="14105"/>
                </a:lnTo>
                <a:lnTo>
                  <a:pt x="2647" y="14159"/>
                </a:lnTo>
                <a:lnTo>
                  <a:pt x="2625" y="14214"/>
                </a:lnTo>
                <a:lnTo>
                  <a:pt x="2604" y="14268"/>
                </a:lnTo>
                <a:lnTo>
                  <a:pt x="2584" y="14324"/>
                </a:lnTo>
                <a:lnTo>
                  <a:pt x="2565" y="14380"/>
                </a:lnTo>
                <a:lnTo>
                  <a:pt x="2547" y="14436"/>
                </a:lnTo>
                <a:lnTo>
                  <a:pt x="2532" y="14494"/>
                </a:lnTo>
                <a:lnTo>
                  <a:pt x="2516" y="14551"/>
                </a:lnTo>
                <a:lnTo>
                  <a:pt x="2503" y="14609"/>
                </a:lnTo>
                <a:lnTo>
                  <a:pt x="2492" y="14666"/>
                </a:lnTo>
                <a:lnTo>
                  <a:pt x="2481" y="14725"/>
                </a:lnTo>
                <a:lnTo>
                  <a:pt x="2472" y="14784"/>
                </a:lnTo>
                <a:lnTo>
                  <a:pt x="2463" y="14844"/>
                </a:lnTo>
                <a:lnTo>
                  <a:pt x="2458" y="14902"/>
                </a:lnTo>
                <a:lnTo>
                  <a:pt x="2452" y="14962"/>
                </a:lnTo>
                <a:lnTo>
                  <a:pt x="2449" y="15022"/>
                </a:lnTo>
                <a:lnTo>
                  <a:pt x="2446" y="15082"/>
                </a:lnTo>
                <a:lnTo>
                  <a:pt x="2445" y="15143"/>
                </a:lnTo>
                <a:lnTo>
                  <a:pt x="2446" y="15202"/>
                </a:lnTo>
                <a:lnTo>
                  <a:pt x="2449" y="15263"/>
                </a:lnTo>
                <a:lnTo>
                  <a:pt x="2452" y="15324"/>
                </a:lnTo>
                <a:lnTo>
                  <a:pt x="2458" y="15384"/>
                </a:lnTo>
                <a:lnTo>
                  <a:pt x="2464" y="15445"/>
                </a:lnTo>
                <a:lnTo>
                  <a:pt x="2472" y="15506"/>
                </a:lnTo>
                <a:lnTo>
                  <a:pt x="2482" y="15567"/>
                </a:lnTo>
                <a:lnTo>
                  <a:pt x="2494" y="15627"/>
                </a:lnTo>
                <a:lnTo>
                  <a:pt x="2506" y="15688"/>
                </a:lnTo>
                <a:lnTo>
                  <a:pt x="2521" y="15749"/>
                </a:lnTo>
                <a:lnTo>
                  <a:pt x="2537" y="15810"/>
                </a:lnTo>
                <a:lnTo>
                  <a:pt x="2555" y="15870"/>
                </a:lnTo>
                <a:lnTo>
                  <a:pt x="2574" y="15931"/>
                </a:lnTo>
                <a:lnTo>
                  <a:pt x="2618" y="16053"/>
                </a:lnTo>
                <a:lnTo>
                  <a:pt x="2667" y="16170"/>
                </a:lnTo>
                <a:lnTo>
                  <a:pt x="2722" y="16284"/>
                </a:lnTo>
                <a:lnTo>
                  <a:pt x="2782" y="16394"/>
                </a:lnTo>
                <a:lnTo>
                  <a:pt x="2846" y="16500"/>
                </a:lnTo>
                <a:lnTo>
                  <a:pt x="2916" y="16603"/>
                </a:lnTo>
                <a:lnTo>
                  <a:pt x="2990" y="16700"/>
                </a:lnTo>
                <a:lnTo>
                  <a:pt x="3069" y="16794"/>
                </a:lnTo>
                <a:lnTo>
                  <a:pt x="3151" y="16884"/>
                </a:lnTo>
                <a:lnTo>
                  <a:pt x="3237" y="16969"/>
                </a:lnTo>
                <a:lnTo>
                  <a:pt x="3328" y="17049"/>
                </a:lnTo>
                <a:lnTo>
                  <a:pt x="3422" y="17125"/>
                </a:lnTo>
                <a:lnTo>
                  <a:pt x="3519" y="17196"/>
                </a:lnTo>
                <a:lnTo>
                  <a:pt x="3619" y="17263"/>
                </a:lnTo>
                <a:lnTo>
                  <a:pt x="3723" y="17325"/>
                </a:lnTo>
                <a:lnTo>
                  <a:pt x="3829" y="17381"/>
                </a:lnTo>
                <a:lnTo>
                  <a:pt x="3938" y="17432"/>
                </a:lnTo>
                <a:lnTo>
                  <a:pt x="4048" y="17477"/>
                </a:lnTo>
                <a:lnTo>
                  <a:pt x="4162" y="17518"/>
                </a:lnTo>
                <a:lnTo>
                  <a:pt x="4277" y="17554"/>
                </a:lnTo>
                <a:lnTo>
                  <a:pt x="4394" y="17584"/>
                </a:lnTo>
                <a:lnTo>
                  <a:pt x="4513" y="17608"/>
                </a:lnTo>
                <a:lnTo>
                  <a:pt x="4633" y="17627"/>
                </a:lnTo>
                <a:lnTo>
                  <a:pt x="4753" y="17639"/>
                </a:lnTo>
                <a:lnTo>
                  <a:pt x="4876" y="17646"/>
                </a:lnTo>
                <a:lnTo>
                  <a:pt x="4999" y="17647"/>
                </a:lnTo>
                <a:lnTo>
                  <a:pt x="5122" y="17641"/>
                </a:lnTo>
                <a:lnTo>
                  <a:pt x="5246" y="17629"/>
                </a:lnTo>
                <a:lnTo>
                  <a:pt x="5370" y="17611"/>
                </a:lnTo>
                <a:lnTo>
                  <a:pt x="5494" y="17587"/>
                </a:lnTo>
                <a:lnTo>
                  <a:pt x="5618" y="17556"/>
                </a:lnTo>
                <a:lnTo>
                  <a:pt x="5741" y="17518"/>
                </a:lnTo>
                <a:lnTo>
                  <a:pt x="5777" y="17506"/>
                </a:lnTo>
                <a:lnTo>
                  <a:pt x="5813" y="17493"/>
                </a:lnTo>
                <a:lnTo>
                  <a:pt x="5848" y="17481"/>
                </a:lnTo>
                <a:lnTo>
                  <a:pt x="5883" y="17466"/>
                </a:lnTo>
                <a:lnTo>
                  <a:pt x="5951" y="17438"/>
                </a:lnTo>
                <a:lnTo>
                  <a:pt x="6019" y="17408"/>
                </a:lnTo>
                <a:lnTo>
                  <a:pt x="6085" y="17376"/>
                </a:lnTo>
                <a:lnTo>
                  <a:pt x="6150" y="17341"/>
                </a:lnTo>
                <a:lnTo>
                  <a:pt x="6214" y="17305"/>
                </a:lnTo>
                <a:lnTo>
                  <a:pt x="6276" y="17268"/>
                </a:lnTo>
                <a:lnTo>
                  <a:pt x="6336" y="17228"/>
                </a:lnTo>
                <a:lnTo>
                  <a:pt x="6396" y="17187"/>
                </a:lnTo>
                <a:lnTo>
                  <a:pt x="6454" y="17145"/>
                </a:lnTo>
                <a:lnTo>
                  <a:pt x="6511" y="17102"/>
                </a:lnTo>
                <a:lnTo>
                  <a:pt x="6566" y="17057"/>
                </a:lnTo>
                <a:lnTo>
                  <a:pt x="6620" y="17009"/>
                </a:lnTo>
                <a:lnTo>
                  <a:pt x="6672" y="16962"/>
                </a:lnTo>
                <a:lnTo>
                  <a:pt x="6723" y="16912"/>
                </a:lnTo>
                <a:lnTo>
                  <a:pt x="6723" y="16913"/>
                </a:lnTo>
                <a:lnTo>
                  <a:pt x="6886" y="16756"/>
                </a:lnTo>
                <a:lnTo>
                  <a:pt x="7046" y="16607"/>
                </a:lnTo>
                <a:lnTo>
                  <a:pt x="7204" y="16470"/>
                </a:lnTo>
                <a:lnTo>
                  <a:pt x="7362" y="16343"/>
                </a:lnTo>
                <a:lnTo>
                  <a:pt x="7518" y="16226"/>
                </a:lnTo>
                <a:lnTo>
                  <a:pt x="7673" y="16119"/>
                </a:lnTo>
                <a:lnTo>
                  <a:pt x="7826" y="16023"/>
                </a:lnTo>
                <a:lnTo>
                  <a:pt x="7979" y="15936"/>
                </a:lnTo>
                <a:lnTo>
                  <a:pt x="8132" y="15860"/>
                </a:lnTo>
                <a:lnTo>
                  <a:pt x="8283" y="15794"/>
                </a:lnTo>
                <a:lnTo>
                  <a:pt x="8433" y="15737"/>
                </a:lnTo>
                <a:lnTo>
                  <a:pt x="8584" y="15692"/>
                </a:lnTo>
                <a:lnTo>
                  <a:pt x="8733" y="15656"/>
                </a:lnTo>
                <a:lnTo>
                  <a:pt x="8883" y="15631"/>
                </a:lnTo>
                <a:lnTo>
                  <a:pt x="9032" y="15615"/>
                </a:lnTo>
                <a:lnTo>
                  <a:pt x="9180" y="15610"/>
                </a:lnTo>
                <a:lnTo>
                  <a:pt x="9330" y="15615"/>
                </a:lnTo>
                <a:lnTo>
                  <a:pt x="9478" y="15631"/>
                </a:lnTo>
                <a:lnTo>
                  <a:pt x="9628" y="15656"/>
                </a:lnTo>
                <a:lnTo>
                  <a:pt x="9777" y="15692"/>
                </a:lnTo>
                <a:lnTo>
                  <a:pt x="9928" y="15738"/>
                </a:lnTo>
                <a:lnTo>
                  <a:pt x="10078" y="15794"/>
                </a:lnTo>
                <a:lnTo>
                  <a:pt x="10229" y="15860"/>
                </a:lnTo>
                <a:lnTo>
                  <a:pt x="10381" y="15936"/>
                </a:lnTo>
                <a:lnTo>
                  <a:pt x="10534" y="16023"/>
                </a:lnTo>
                <a:lnTo>
                  <a:pt x="10688" y="16120"/>
                </a:lnTo>
                <a:lnTo>
                  <a:pt x="10843" y="16226"/>
                </a:lnTo>
                <a:lnTo>
                  <a:pt x="10999" y="16344"/>
                </a:lnTo>
                <a:lnTo>
                  <a:pt x="11156" y="16471"/>
                </a:lnTo>
                <a:lnTo>
                  <a:pt x="11315" y="16608"/>
                </a:lnTo>
                <a:lnTo>
                  <a:pt x="11475" y="16756"/>
                </a:lnTo>
                <a:lnTo>
                  <a:pt x="11638" y="16914"/>
                </a:lnTo>
                <a:lnTo>
                  <a:pt x="11638" y="16913"/>
                </a:lnTo>
                <a:lnTo>
                  <a:pt x="11672" y="16947"/>
                </a:lnTo>
                <a:lnTo>
                  <a:pt x="11708" y="16981"/>
                </a:lnTo>
                <a:lnTo>
                  <a:pt x="11744" y="17015"/>
                </a:lnTo>
                <a:lnTo>
                  <a:pt x="11782" y="17047"/>
                </a:lnTo>
                <a:lnTo>
                  <a:pt x="11819" y="17078"/>
                </a:lnTo>
                <a:lnTo>
                  <a:pt x="11857" y="17109"/>
                </a:lnTo>
                <a:lnTo>
                  <a:pt x="11896" y="17140"/>
                </a:lnTo>
                <a:lnTo>
                  <a:pt x="11936" y="17169"/>
                </a:lnTo>
                <a:lnTo>
                  <a:pt x="11976" y="17197"/>
                </a:lnTo>
                <a:lnTo>
                  <a:pt x="12016" y="17225"/>
                </a:lnTo>
                <a:lnTo>
                  <a:pt x="12057" y="17253"/>
                </a:lnTo>
                <a:lnTo>
                  <a:pt x="12100" y="17278"/>
                </a:lnTo>
                <a:lnTo>
                  <a:pt x="12143" y="17305"/>
                </a:lnTo>
                <a:lnTo>
                  <a:pt x="12186" y="17329"/>
                </a:lnTo>
                <a:lnTo>
                  <a:pt x="12229" y="17352"/>
                </a:lnTo>
                <a:lnTo>
                  <a:pt x="12273" y="17376"/>
                </a:lnTo>
                <a:lnTo>
                  <a:pt x="12319" y="17398"/>
                </a:lnTo>
                <a:lnTo>
                  <a:pt x="12364" y="17420"/>
                </a:lnTo>
                <a:lnTo>
                  <a:pt x="12409" y="17440"/>
                </a:lnTo>
                <a:lnTo>
                  <a:pt x="12456" y="17460"/>
                </a:lnTo>
                <a:lnTo>
                  <a:pt x="12502" y="17479"/>
                </a:lnTo>
                <a:lnTo>
                  <a:pt x="12550" y="17496"/>
                </a:lnTo>
                <a:lnTo>
                  <a:pt x="12599" y="17513"/>
                </a:lnTo>
                <a:lnTo>
                  <a:pt x="12646" y="17530"/>
                </a:lnTo>
                <a:lnTo>
                  <a:pt x="12695" y="17544"/>
                </a:lnTo>
                <a:lnTo>
                  <a:pt x="12745" y="17558"/>
                </a:lnTo>
                <a:lnTo>
                  <a:pt x="12795" y="17572"/>
                </a:lnTo>
                <a:lnTo>
                  <a:pt x="12845" y="17584"/>
                </a:lnTo>
                <a:lnTo>
                  <a:pt x="12895" y="17595"/>
                </a:lnTo>
                <a:lnTo>
                  <a:pt x="12946" y="17605"/>
                </a:lnTo>
                <a:lnTo>
                  <a:pt x="12998" y="17614"/>
                </a:lnTo>
                <a:lnTo>
                  <a:pt x="13050" y="17621"/>
                </a:lnTo>
                <a:lnTo>
                  <a:pt x="13179" y="17637"/>
                </a:lnTo>
                <a:lnTo>
                  <a:pt x="13306" y="17646"/>
                </a:lnTo>
                <a:lnTo>
                  <a:pt x="13432" y="17648"/>
                </a:lnTo>
                <a:lnTo>
                  <a:pt x="13557" y="17644"/>
                </a:lnTo>
                <a:lnTo>
                  <a:pt x="13681" y="17634"/>
                </a:lnTo>
                <a:lnTo>
                  <a:pt x="13804" y="17617"/>
                </a:lnTo>
                <a:lnTo>
                  <a:pt x="13925" y="17595"/>
                </a:lnTo>
                <a:lnTo>
                  <a:pt x="14043" y="17567"/>
                </a:lnTo>
                <a:lnTo>
                  <a:pt x="14161" y="17533"/>
                </a:lnTo>
                <a:lnTo>
                  <a:pt x="14276" y="17494"/>
                </a:lnTo>
                <a:lnTo>
                  <a:pt x="14388" y="17449"/>
                </a:lnTo>
                <a:lnTo>
                  <a:pt x="14498" y="17399"/>
                </a:lnTo>
                <a:lnTo>
                  <a:pt x="14606" y="17345"/>
                </a:lnTo>
                <a:lnTo>
                  <a:pt x="14710" y="17284"/>
                </a:lnTo>
                <a:lnTo>
                  <a:pt x="14811" y="17220"/>
                </a:lnTo>
                <a:lnTo>
                  <a:pt x="14909" y="17150"/>
                </a:lnTo>
                <a:lnTo>
                  <a:pt x="15003" y="17076"/>
                </a:lnTo>
                <a:lnTo>
                  <a:pt x="15094" y="16997"/>
                </a:lnTo>
                <a:lnTo>
                  <a:pt x="15181" y="16914"/>
                </a:lnTo>
                <a:lnTo>
                  <a:pt x="15264" y="16826"/>
                </a:lnTo>
                <a:lnTo>
                  <a:pt x="15344" y="16736"/>
                </a:lnTo>
                <a:lnTo>
                  <a:pt x="15418" y="16640"/>
                </a:lnTo>
                <a:lnTo>
                  <a:pt x="15489" y="16541"/>
                </a:lnTo>
                <a:lnTo>
                  <a:pt x="15554" y="16438"/>
                </a:lnTo>
                <a:lnTo>
                  <a:pt x="15615" y="16333"/>
                </a:lnTo>
                <a:lnTo>
                  <a:pt x="15671" y="16223"/>
                </a:lnTo>
                <a:lnTo>
                  <a:pt x="15722" y="16110"/>
                </a:lnTo>
                <a:lnTo>
                  <a:pt x="15766" y="15994"/>
                </a:lnTo>
                <a:lnTo>
                  <a:pt x="15806" y="15875"/>
                </a:lnTo>
                <a:lnTo>
                  <a:pt x="15840" y="15754"/>
                </a:lnTo>
                <a:lnTo>
                  <a:pt x="15868" y="15629"/>
                </a:lnTo>
                <a:lnTo>
                  <a:pt x="15889" y="15501"/>
                </a:lnTo>
                <a:lnTo>
                  <a:pt x="15897" y="15444"/>
                </a:lnTo>
                <a:lnTo>
                  <a:pt x="15903" y="15385"/>
                </a:lnTo>
                <a:lnTo>
                  <a:pt x="15909" y="15327"/>
                </a:lnTo>
                <a:lnTo>
                  <a:pt x="15912" y="15270"/>
                </a:lnTo>
                <a:lnTo>
                  <a:pt x="15914" y="15212"/>
                </a:lnTo>
                <a:lnTo>
                  <a:pt x="15915" y="15156"/>
                </a:lnTo>
                <a:lnTo>
                  <a:pt x="15915" y="15098"/>
                </a:lnTo>
                <a:lnTo>
                  <a:pt x="15913" y="15042"/>
                </a:lnTo>
                <a:lnTo>
                  <a:pt x="15911" y="14985"/>
                </a:lnTo>
                <a:lnTo>
                  <a:pt x="15906" y="14929"/>
                </a:lnTo>
                <a:lnTo>
                  <a:pt x="15901" y="14872"/>
                </a:lnTo>
                <a:lnTo>
                  <a:pt x="15894" y="14817"/>
                </a:lnTo>
                <a:lnTo>
                  <a:pt x="15887" y="14762"/>
                </a:lnTo>
                <a:lnTo>
                  <a:pt x="15878" y="14707"/>
                </a:lnTo>
                <a:lnTo>
                  <a:pt x="15867" y="14652"/>
                </a:lnTo>
                <a:lnTo>
                  <a:pt x="15856" y="14598"/>
                </a:lnTo>
                <a:lnTo>
                  <a:pt x="15842" y="14544"/>
                </a:lnTo>
                <a:lnTo>
                  <a:pt x="15829" y="14490"/>
                </a:lnTo>
                <a:lnTo>
                  <a:pt x="15813" y="14437"/>
                </a:lnTo>
                <a:lnTo>
                  <a:pt x="15798" y="14385"/>
                </a:lnTo>
                <a:lnTo>
                  <a:pt x="15780" y="14332"/>
                </a:lnTo>
                <a:lnTo>
                  <a:pt x="15763" y="14281"/>
                </a:lnTo>
                <a:lnTo>
                  <a:pt x="15743" y="14229"/>
                </a:lnTo>
                <a:lnTo>
                  <a:pt x="15722" y="14178"/>
                </a:lnTo>
                <a:lnTo>
                  <a:pt x="15701" y="14128"/>
                </a:lnTo>
                <a:lnTo>
                  <a:pt x="15677" y="14079"/>
                </a:lnTo>
                <a:lnTo>
                  <a:pt x="15654" y="14030"/>
                </a:lnTo>
                <a:lnTo>
                  <a:pt x="15629" y="13981"/>
                </a:lnTo>
                <a:lnTo>
                  <a:pt x="15603" y="13932"/>
                </a:lnTo>
                <a:lnTo>
                  <a:pt x="15577" y="13886"/>
                </a:lnTo>
                <a:lnTo>
                  <a:pt x="15549" y="13838"/>
                </a:lnTo>
                <a:lnTo>
                  <a:pt x="15520" y="13793"/>
                </a:lnTo>
                <a:lnTo>
                  <a:pt x="15521" y="13793"/>
                </a:lnTo>
                <a:lnTo>
                  <a:pt x="15405" y="13605"/>
                </a:lnTo>
                <a:lnTo>
                  <a:pt x="15298" y="13421"/>
                </a:lnTo>
                <a:lnTo>
                  <a:pt x="15199" y="13240"/>
                </a:lnTo>
                <a:lnTo>
                  <a:pt x="15112" y="13063"/>
                </a:lnTo>
                <a:lnTo>
                  <a:pt x="15032" y="12889"/>
                </a:lnTo>
                <a:lnTo>
                  <a:pt x="14962" y="12719"/>
                </a:lnTo>
                <a:lnTo>
                  <a:pt x="14902" y="12552"/>
                </a:lnTo>
                <a:lnTo>
                  <a:pt x="14853" y="12387"/>
                </a:lnTo>
                <a:lnTo>
                  <a:pt x="14812" y="12226"/>
                </a:lnTo>
                <a:lnTo>
                  <a:pt x="14780" y="12068"/>
                </a:lnTo>
                <a:lnTo>
                  <a:pt x="14759" y="11912"/>
                </a:lnTo>
                <a:lnTo>
                  <a:pt x="14746" y="11759"/>
                </a:lnTo>
                <a:lnTo>
                  <a:pt x="14743" y="11609"/>
                </a:lnTo>
                <a:lnTo>
                  <a:pt x="14751" y="11461"/>
                </a:lnTo>
                <a:lnTo>
                  <a:pt x="14767" y="11315"/>
                </a:lnTo>
                <a:lnTo>
                  <a:pt x="14794" y="11172"/>
                </a:lnTo>
                <a:lnTo>
                  <a:pt x="14830" y="11031"/>
                </a:lnTo>
                <a:lnTo>
                  <a:pt x="14876" y="10891"/>
                </a:lnTo>
                <a:lnTo>
                  <a:pt x="14931" y="10755"/>
                </a:lnTo>
                <a:lnTo>
                  <a:pt x="14998" y="10619"/>
                </a:lnTo>
                <a:lnTo>
                  <a:pt x="15073" y="10486"/>
                </a:lnTo>
                <a:lnTo>
                  <a:pt x="15158" y="10353"/>
                </a:lnTo>
                <a:lnTo>
                  <a:pt x="15252" y="10222"/>
                </a:lnTo>
                <a:lnTo>
                  <a:pt x="15357" y="10094"/>
                </a:lnTo>
                <a:lnTo>
                  <a:pt x="15473" y="9966"/>
                </a:lnTo>
                <a:lnTo>
                  <a:pt x="15597" y="9839"/>
                </a:lnTo>
                <a:lnTo>
                  <a:pt x="15732" y="9714"/>
                </a:lnTo>
                <a:lnTo>
                  <a:pt x="15877" y="9589"/>
                </a:lnTo>
                <a:lnTo>
                  <a:pt x="16032" y="9466"/>
                </a:lnTo>
                <a:lnTo>
                  <a:pt x="16195" y="9343"/>
                </a:lnTo>
                <a:lnTo>
                  <a:pt x="16370" y="9220"/>
                </a:lnTo>
                <a:lnTo>
                  <a:pt x="16555" y="9100"/>
                </a:lnTo>
                <a:lnTo>
                  <a:pt x="16554" y="9099"/>
                </a:lnTo>
                <a:lnTo>
                  <a:pt x="16593" y="9074"/>
                </a:lnTo>
                <a:lnTo>
                  <a:pt x="16630" y="9049"/>
                </a:lnTo>
                <a:lnTo>
                  <a:pt x="16668" y="9022"/>
                </a:lnTo>
                <a:lnTo>
                  <a:pt x="16706" y="8995"/>
                </a:lnTo>
                <a:lnTo>
                  <a:pt x="16742" y="8967"/>
                </a:lnTo>
                <a:lnTo>
                  <a:pt x="16778" y="8939"/>
                </a:lnTo>
                <a:lnTo>
                  <a:pt x="16813" y="8909"/>
                </a:lnTo>
                <a:lnTo>
                  <a:pt x="16849" y="8879"/>
                </a:lnTo>
                <a:lnTo>
                  <a:pt x="16883" y="8850"/>
                </a:lnTo>
                <a:lnTo>
                  <a:pt x="16917" y="8817"/>
                </a:lnTo>
                <a:lnTo>
                  <a:pt x="16951" y="8786"/>
                </a:lnTo>
                <a:lnTo>
                  <a:pt x="16984" y="8753"/>
                </a:lnTo>
                <a:lnTo>
                  <a:pt x="17017" y="8720"/>
                </a:lnTo>
                <a:lnTo>
                  <a:pt x="17048" y="8687"/>
                </a:lnTo>
                <a:lnTo>
                  <a:pt x="17080" y="8651"/>
                </a:lnTo>
                <a:lnTo>
                  <a:pt x="17110" y="8616"/>
                </a:lnTo>
                <a:lnTo>
                  <a:pt x="17141" y="8580"/>
                </a:lnTo>
                <a:lnTo>
                  <a:pt x="17170" y="8544"/>
                </a:lnTo>
                <a:lnTo>
                  <a:pt x="17198" y="8507"/>
                </a:lnTo>
                <a:lnTo>
                  <a:pt x="17227" y="8469"/>
                </a:lnTo>
                <a:lnTo>
                  <a:pt x="17255" y="8431"/>
                </a:lnTo>
                <a:lnTo>
                  <a:pt x="17281" y="8392"/>
                </a:lnTo>
                <a:lnTo>
                  <a:pt x="17308" y="8352"/>
                </a:lnTo>
                <a:lnTo>
                  <a:pt x="17333" y="8311"/>
                </a:lnTo>
                <a:lnTo>
                  <a:pt x="17358" y="8270"/>
                </a:lnTo>
                <a:lnTo>
                  <a:pt x="17382" y="8230"/>
                </a:lnTo>
                <a:lnTo>
                  <a:pt x="17405" y="8187"/>
                </a:lnTo>
                <a:lnTo>
                  <a:pt x="17429" y="8144"/>
                </a:lnTo>
                <a:lnTo>
                  <a:pt x="17451" y="8101"/>
                </a:lnTo>
                <a:lnTo>
                  <a:pt x="17472" y="8058"/>
                </a:lnTo>
                <a:lnTo>
                  <a:pt x="17492" y="8013"/>
                </a:lnTo>
                <a:lnTo>
                  <a:pt x="17512" y="7968"/>
                </a:lnTo>
                <a:lnTo>
                  <a:pt x="17559" y="7848"/>
                </a:lnTo>
                <a:lnTo>
                  <a:pt x="17600" y="7727"/>
                </a:lnTo>
                <a:lnTo>
                  <a:pt x="17635" y="7605"/>
                </a:lnTo>
                <a:lnTo>
                  <a:pt x="17662" y="7483"/>
                </a:lnTo>
                <a:lnTo>
                  <a:pt x="17684" y="7360"/>
                </a:lnTo>
                <a:lnTo>
                  <a:pt x="17700" y="7239"/>
                </a:lnTo>
                <a:lnTo>
                  <a:pt x="17709" y="7116"/>
                </a:lnTo>
                <a:lnTo>
                  <a:pt x="17712" y="6994"/>
                </a:lnTo>
                <a:lnTo>
                  <a:pt x="17710" y="6872"/>
                </a:lnTo>
                <a:lnTo>
                  <a:pt x="17701" y="6750"/>
                </a:lnTo>
                <a:lnTo>
                  <a:pt x="17687" y="6631"/>
                </a:lnTo>
                <a:lnTo>
                  <a:pt x="17666" y="6511"/>
                </a:lnTo>
                <a:lnTo>
                  <a:pt x="17640" y="6394"/>
                </a:lnTo>
                <a:lnTo>
                  <a:pt x="17609" y="6278"/>
                </a:lnTo>
                <a:lnTo>
                  <a:pt x="17571" y="6162"/>
                </a:lnTo>
                <a:lnTo>
                  <a:pt x="17529" y="6051"/>
                </a:lnTo>
                <a:lnTo>
                  <a:pt x="17482" y="5940"/>
                </a:lnTo>
                <a:lnTo>
                  <a:pt x="17429" y="5833"/>
                </a:lnTo>
                <a:lnTo>
                  <a:pt x="17371" y="5726"/>
                </a:lnTo>
                <a:lnTo>
                  <a:pt x="17308" y="5623"/>
                </a:lnTo>
                <a:lnTo>
                  <a:pt x="17240" y="5524"/>
                </a:lnTo>
                <a:lnTo>
                  <a:pt x="17167" y="5427"/>
                </a:lnTo>
                <a:lnTo>
                  <a:pt x="17089" y="5334"/>
                </a:lnTo>
                <a:lnTo>
                  <a:pt x="17007" y="5245"/>
                </a:lnTo>
                <a:lnTo>
                  <a:pt x="16919" y="5158"/>
                </a:lnTo>
                <a:lnTo>
                  <a:pt x="16828" y="5077"/>
                </a:lnTo>
                <a:lnTo>
                  <a:pt x="16731" y="4999"/>
                </a:lnTo>
                <a:lnTo>
                  <a:pt x="16632" y="4926"/>
                </a:lnTo>
                <a:lnTo>
                  <a:pt x="16526" y="4857"/>
                </a:lnTo>
                <a:lnTo>
                  <a:pt x="16417" y="4794"/>
                </a:lnTo>
                <a:lnTo>
                  <a:pt x="16304" y="4735"/>
                </a:lnTo>
                <a:lnTo>
                  <a:pt x="16187" y="4682"/>
                </a:lnTo>
                <a:close/>
                <a:moveTo>
                  <a:pt x="12061" y="13030"/>
                </a:moveTo>
                <a:lnTo>
                  <a:pt x="12061" y="13030"/>
                </a:lnTo>
                <a:lnTo>
                  <a:pt x="12062" y="13031"/>
                </a:lnTo>
                <a:lnTo>
                  <a:pt x="12005" y="13068"/>
                </a:lnTo>
                <a:lnTo>
                  <a:pt x="11949" y="13106"/>
                </a:lnTo>
                <a:lnTo>
                  <a:pt x="11895" y="13147"/>
                </a:lnTo>
                <a:lnTo>
                  <a:pt x="11840" y="13188"/>
                </a:lnTo>
                <a:lnTo>
                  <a:pt x="11788" y="13232"/>
                </a:lnTo>
                <a:lnTo>
                  <a:pt x="11738" y="13277"/>
                </a:lnTo>
                <a:lnTo>
                  <a:pt x="11687" y="13322"/>
                </a:lnTo>
                <a:lnTo>
                  <a:pt x="11638" y="13370"/>
                </a:lnTo>
                <a:lnTo>
                  <a:pt x="11638" y="13370"/>
                </a:lnTo>
                <a:lnTo>
                  <a:pt x="11476" y="13527"/>
                </a:lnTo>
                <a:lnTo>
                  <a:pt x="11316" y="13676"/>
                </a:lnTo>
                <a:lnTo>
                  <a:pt x="11156" y="13813"/>
                </a:lnTo>
                <a:lnTo>
                  <a:pt x="10999" y="13940"/>
                </a:lnTo>
                <a:lnTo>
                  <a:pt x="10843" y="14056"/>
                </a:lnTo>
                <a:lnTo>
                  <a:pt x="10688" y="14164"/>
                </a:lnTo>
                <a:lnTo>
                  <a:pt x="10534" y="14260"/>
                </a:lnTo>
                <a:lnTo>
                  <a:pt x="10381" y="14346"/>
                </a:lnTo>
                <a:lnTo>
                  <a:pt x="10230" y="14423"/>
                </a:lnTo>
                <a:lnTo>
                  <a:pt x="10078" y="14489"/>
                </a:lnTo>
                <a:lnTo>
                  <a:pt x="9928" y="14546"/>
                </a:lnTo>
                <a:lnTo>
                  <a:pt x="9777" y="14591"/>
                </a:lnTo>
                <a:lnTo>
                  <a:pt x="9628" y="14627"/>
                </a:lnTo>
                <a:lnTo>
                  <a:pt x="9478" y="14652"/>
                </a:lnTo>
                <a:lnTo>
                  <a:pt x="9330" y="14668"/>
                </a:lnTo>
                <a:lnTo>
                  <a:pt x="9180" y="14673"/>
                </a:lnTo>
                <a:lnTo>
                  <a:pt x="9032" y="14668"/>
                </a:lnTo>
                <a:lnTo>
                  <a:pt x="8883" y="14652"/>
                </a:lnTo>
                <a:lnTo>
                  <a:pt x="8733" y="14627"/>
                </a:lnTo>
                <a:lnTo>
                  <a:pt x="8584" y="14591"/>
                </a:lnTo>
                <a:lnTo>
                  <a:pt x="8434" y="14545"/>
                </a:lnTo>
                <a:lnTo>
                  <a:pt x="8284" y="14489"/>
                </a:lnTo>
                <a:lnTo>
                  <a:pt x="8132" y="14423"/>
                </a:lnTo>
                <a:lnTo>
                  <a:pt x="7980" y="14346"/>
                </a:lnTo>
                <a:lnTo>
                  <a:pt x="7828" y="14260"/>
                </a:lnTo>
                <a:lnTo>
                  <a:pt x="7674" y="14163"/>
                </a:lnTo>
                <a:lnTo>
                  <a:pt x="7519" y="14056"/>
                </a:lnTo>
                <a:lnTo>
                  <a:pt x="7363" y="13939"/>
                </a:lnTo>
                <a:lnTo>
                  <a:pt x="7204" y="13812"/>
                </a:lnTo>
                <a:lnTo>
                  <a:pt x="7046" y="13674"/>
                </a:lnTo>
                <a:lnTo>
                  <a:pt x="6886" y="13527"/>
                </a:lnTo>
                <a:lnTo>
                  <a:pt x="6724" y="13369"/>
                </a:lnTo>
                <a:lnTo>
                  <a:pt x="6724" y="13370"/>
                </a:lnTo>
                <a:lnTo>
                  <a:pt x="6685" y="13332"/>
                </a:lnTo>
                <a:lnTo>
                  <a:pt x="6648" y="13297"/>
                </a:lnTo>
                <a:lnTo>
                  <a:pt x="6608" y="13261"/>
                </a:lnTo>
                <a:lnTo>
                  <a:pt x="6568" y="13227"/>
                </a:lnTo>
                <a:lnTo>
                  <a:pt x="6527" y="13193"/>
                </a:lnTo>
                <a:lnTo>
                  <a:pt x="6485" y="13161"/>
                </a:lnTo>
                <a:lnTo>
                  <a:pt x="6443" y="13129"/>
                </a:lnTo>
                <a:lnTo>
                  <a:pt x="6401" y="13098"/>
                </a:lnTo>
                <a:lnTo>
                  <a:pt x="6358" y="13068"/>
                </a:lnTo>
                <a:lnTo>
                  <a:pt x="6313" y="13039"/>
                </a:lnTo>
                <a:lnTo>
                  <a:pt x="6269" y="13010"/>
                </a:lnTo>
                <a:lnTo>
                  <a:pt x="6224" y="12984"/>
                </a:lnTo>
                <a:lnTo>
                  <a:pt x="6178" y="12957"/>
                </a:lnTo>
                <a:lnTo>
                  <a:pt x="6132" y="12932"/>
                </a:lnTo>
                <a:lnTo>
                  <a:pt x="6085" y="12907"/>
                </a:lnTo>
                <a:lnTo>
                  <a:pt x="6039" y="12884"/>
                </a:lnTo>
                <a:lnTo>
                  <a:pt x="6040" y="12883"/>
                </a:lnTo>
                <a:lnTo>
                  <a:pt x="5880" y="12804"/>
                </a:lnTo>
                <a:lnTo>
                  <a:pt x="5729" y="12722"/>
                </a:lnTo>
                <a:lnTo>
                  <a:pt x="5585" y="12640"/>
                </a:lnTo>
                <a:lnTo>
                  <a:pt x="5450" y="12556"/>
                </a:lnTo>
                <a:lnTo>
                  <a:pt x="5322" y="12471"/>
                </a:lnTo>
                <a:lnTo>
                  <a:pt x="5202" y="12382"/>
                </a:lnTo>
                <a:lnTo>
                  <a:pt x="5090" y="12294"/>
                </a:lnTo>
                <a:lnTo>
                  <a:pt x="4986" y="12202"/>
                </a:lnTo>
                <a:lnTo>
                  <a:pt x="4890" y="12109"/>
                </a:lnTo>
                <a:lnTo>
                  <a:pt x="4801" y="12014"/>
                </a:lnTo>
                <a:lnTo>
                  <a:pt x="4720" y="11916"/>
                </a:lnTo>
                <a:lnTo>
                  <a:pt x="4647" y="11817"/>
                </a:lnTo>
                <a:lnTo>
                  <a:pt x="4582" y="11715"/>
                </a:lnTo>
                <a:lnTo>
                  <a:pt x="4524" y="11610"/>
                </a:lnTo>
                <a:lnTo>
                  <a:pt x="4474" y="11503"/>
                </a:lnTo>
                <a:lnTo>
                  <a:pt x="4431" y="11394"/>
                </a:lnTo>
                <a:lnTo>
                  <a:pt x="4397" y="11282"/>
                </a:lnTo>
                <a:lnTo>
                  <a:pt x="4369" y="11167"/>
                </a:lnTo>
                <a:lnTo>
                  <a:pt x="4349" y="11049"/>
                </a:lnTo>
                <a:lnTo>
                  <a:pt x="4337" y="10929"/>
                </a:lnTo>
                <a:lnTo>
                  <a:pt x="4333" y="10805"/>
                </a:lnTo>
                <a:lnTo>
                  <a:pt x="4335" y="10679"/>
                </a:lnTo>
                <a:lnTo>
                  <a:pt x="4345" y="10549"/>
                </a:lnTo>
                <a:lnTo>
                  <a:pt x="4362" y="10415"/>
                </a:lnTo>
                <a:lnTo>
                  <a:pt x="4387" y="10279"/>
                </a:lnTo>
                <a:lnTo>
                  <a:pt x="4419" y="10139"/>
                </a:lnTo>
                <a:lnTo>
                  <a:pt x="4458" y="9997"/>
                </a:lnTo>
                <a:lnTo>
                  <a:pt x="4504" y="9850"/>
                </a:lnTo>
                <a:lnTo>
                  <a:pt x="4559" y="9700"/>
                </a:lnTo>
                <a:lnTo>
                  <a:pt x="4620" y="9546"/>
                </a:lnTo>
                <a:lnTo>
                  <a:pt x="4687" y="9388"/>
                </a:lnTo>
                <a:lnTo>
                  <a:pt x="4762" y="9226"/>
                </a:lnTo>
                <a:lnTo>
                  <a:pt x="4761" y="9227"/>
                </a:lnTo>
                <a:lnTo>
                  <a:pt x="4787" y="9173"/>
                </a:lnTo>
                <a:lnTo>
                  <a:pt x="4810" y="9120"/>
                </a:lnTo>
                <a:lnTo>
                  <a:pt x="4833" y="9064"/>
                </a:lnTo>
                <a:lnTo>
                  <a:pt x="4854" y="9009"/>
                </a:lnTo>
                <a:lnTo>
                  <a:pt x="4874" y="8954"/>
                </a:lnTo>
                <a:lnTo>
                  <a:pt x="4892" y="8898"/>
                </a:lnTo>
                <a:lnTo>
                  <a:pt x="4910" y="8842"/>
                </a:lnTo>
                <a:lnTo>
                  <a:pt x="4925" y="8785"/>
                </a:lnTo>
                <a:lnTo>
                  <a:pt x="4939" y="8728"/>
                </a:lnTo>
                <a:lnTo>
                  <a:pt x="4953" y="8670"/>
                </a:lnTo>
                <a:lnTo>
                  <a:pt x="4965" y="8613"/>
                </a:lnTo>
                <a:lnTo>
                  <a:pt x="4976" y="8555"/>
                </a:lnTo>
                <a:lnTo>
                  <a:pt x="4985" y="8496"/>
                </a:lnTo>
                <a:lnTo>
                  <a:pt x="4993" y="8438"/>
                </a:lnTo>
                <a:lnTo>
                  <a:pt x="4999" y="8379"/>
                </a:lnTo>
                <a:lnTo>
                  <a:pt x="5004" y="8320"/>
                </a:lnTo>
                <a:lnTo>
                  <a:pt x="5005" y="8321"/>
                </a:lnTo>
                <a:lnTo>
                  <a:pt x="5025" y="8091"/>
                </a:lnTo>
                <a:lnTo>
                  <a:pt x="5050" y="7871"/>
                </a:lnTo>
                <a:lnTo>
                  <a:pt x="5082" y="7658"/>
                </a:lnTo>
                <a:lnTo>
                  <a:pt x="5120" y="7455"/>
                </a:lnTo>
                <a:lnTo>
                  <a:pt x="5164" y="7259"/>
                </a:lnTo>
                <a:lnTo>
                  <a:pt x="5213" y="7071"/>
                </a:lnTo>
                <a:lnTo>
                  <a:pt x="5269" y="6893"/>
                </a:lnTo>
                <a:lnTo>
                  <a:pt x="5331" y="6724"/>
                </a:lnTo>
                <a:lnTo>
                  <a:pt x="5400" y="6561"/>
                </a:lnTo>
                <a:lnTo>
                  <a:pt x="5474" y="6408"/>
                </a:lnTo>
                <a:lnTo>
                  <a:pt x="5555" y="6262"/>
                </a:lnTo>
                <a:lnTo>
                  <a:pt x="5642" y="6126"/>
                </a:lnTo>
                <a:lnTo>
                  <a:pt x="5736" y="5996"/>
                </a:lnTo>
                <a:lnTo>
                  <a:pt x="5837" y="5876"/>
                </a:lnTo>
                <a:lnTo>
                  <a:pt x="5943" y="5762"/>
                </a:lnTo>
                <a:lnTo>
                  <a:pt x="6058" y="5657"/>
                </a:lnTo>
                <a:lnTo>
                  <a:pt x="6178" y="5559"/>
                </a:lnTo>
                <a:lnTo>
                  <a:pt x="6305" y="5471"/>
                </a:lnTo>
                <a:lnTo>
                  <a:pt x="6441" y="5389"/>
                </a:lnTo>
                <a:lnTo>
                  <a:pt x="6582" y="5314"/>
                </a:lnTo>
                <a:lnTo>
                  <a:pt x="6731" y="5248"/>
                </a:lnTo>
                <a:lnTo>
                  <a:pt x="6886" y="5188"/>
                </a:lnTo>
                <a:lnTo>
                  <a:pt x="7048" y="5137"/>
                </a:lnTo>
                <a:lnTo>
                  <a:pt x="7219" y="5093"/>
                </a:lnTo>
                <a:lnTo>
                  <a:pt x="7396" y="5056"/>
                </a:lnTo>
                <a:lnTo>
                  <a:pt x="7580" y="5028"/>
                </a:lnTo>
                <a:lnTo>
                  <a:pt x="7772" y="5006"/>
                </a:lnTo>
                <a:lnTo>
                  <a:pt x="7972" y="4991"/>
                </a:lnTo>
                <a:lnTo>
                  <a:pt x="8179" y="4983"/>
                </a:lnTo>
                <a:lnTo>
                  <a:pt x="8393" y="4983"/>
                </a:lnTo>
                <a:lnTo>
                  <a:pt x="8616" y="4990"/>
                </a:lnTo>
                <a:lnTo>
                  <a:pt x="8846" y="5003"/>
                </a:lnTo>
                <a:lnTo>
                  <a:pt x="8919" y="5008"/>
                </a:lnTo>
                <a:lnTo>
                  <a:pt x="8991" y="5010"/>
                </a:lnTo>
                <a:lnTo>
                  <a:pt x="9064" y="5010"/>
                </a:lnTo>
                <a:lnTo>
                  <a:pt x="9136" y="5008"/>
                </a:lnTo>
                <a:lnTo>
                  <a:pt x="9209" y="5003"/>
                </a:lnTo>
                <a:lnTo>
                  <a:pt x="9281" y="4998"/>
                </a:lnTo>
                <a:lnTo>
                  <a:pt x="9353" y="4989"/>
                </a:lnTo>
                <a:lnTo>
                  <a:pt x="9425" y="4979"/>
                </a:lnTo>
                <a:lnTo>
                  <a:pt x="9425" y="4979"/>
                </a:lnTo>
                <a:lnTo>
                  <a:pt x="9611" y="4952"/>
                </a:lnTo>
                <a:lnTo>
                  <a:pt x="9790" y="4931"/>
                </a:lnTo>
                <a:lnTo>
                  <a:pt x="9965" y="4917"/>
                </a:lnTo>
                <a:lnTo>
                  <a:pt x="10132" y="4908"/>
                </a:lnTo>
                <a:lnTo>
                  <a:pt x="10295" y="4905"/>
                </a:lnTo>
                <a:lnTo>
                  <a:pt x="10451" y="4909"/>
                </a:lnTo>
                <a:lnTo>
                  <a:pt x="10603" y="4919"/>
                </a:lnTo>
                <a:lnTo>
                  <a:pt x="10748" y="4936"/>
                </a:lnTo>
                <a:lnTo>
                  <a:pt x="10887" y="4958"/>
                </a:lnTo>
                <a:lnTo>
                  <a:pt x="11021" y="4988"/>
                </a:lnTo>
                <a:lnTo>
                  <a:pt x="11150" y="5023"/>
                </a:lnTo>
                <a:lnTo>
                  <a:pt x="11273" y="5066"/>
                </a:lnTo>
                <a:lnTo>
                  <a:pt x="11391" y="5115"/>
                </a:lnTo>
                <a:lnTo>
                  <a:pt x="11504" y="5170"/>
                </a:lnTo>
                <a:lnTo>
                  <a:pt x="11611" y="5234"/>
                </a:lnTo>
                <a:lnTo>
                  <a:pt x="11714" y="5303"/>
                </a:lnTo>
                <a:lnTo>
                  <a:pt x="11812" y="5379"/>
                </a:lnTo>
                <a:lnTo>
                  <a:pt x="11905" y="5462"/>
                </a:lnTo>
                <a:lnTo>
                  <a:pt x="11993" y="5552"/>
                </a:lnTo>
                <a:lnTo>
                  <a:pt x="12076" y="5649"/>
                </a:lnTo>
                <a:lnTo>
                  <a:pt x="12155" y="5754"/>
                </a:lnTo>
                <a:lnTo>
                  <a:pt x="12229" y="5865"/>
                </a:lnTo>
                <a:lnTo>
                  <a:pt x="12298" y="5983"/>
                </a:lnTo>
                <a:lnTo>
                  <a:pt x="12363" y="6108"/>
                </a:lnTo>
                <a:lnTo>
                  <a:pt x="12424" y="6241"/>
                </a:lnTo>
                <a:lnTo>
                  <a:pt x="12480" y="6382"/>
                </a:lnTo>
                <a:lnTo>
                  <a:pt x="12532" y="6530"/>
                </a:lnTo>
                <a:lnTo>
                  <a:pt x="12580" y="6685"/>
                </a:lnTo>
                <a:lnTo>
                  <a:pt x="12624" y="6847"/>
                </a:lnTo>
                <a:lnTo>
                  <a:pt x="12663" y="7017"/>
                </a:lnTo>
                <a:lnTo>
                  <a:pt x="12700" y="7195"/>
                </a:lnTo>
                <a:lnTo>
                  <a:pt x="12732" y="7380"/>
                </a:lnTo>
                <a:lnTo>
                  <a:pt x="12732" y="7379"/>
                </a:lnTo>
                <a:lnTo>
                  <a:pt x="12743" y="7443"/>
                </a:lnTo>
                <a:lnTo>
                  <a:pt x="12756" y="7507"/>
                </a:lnTo>
                <a:lnTo>
                  <a:pt x="12769" y="7570"/>
                </a:lnTo>
                <a:lnTo>
                  <a:pt x="12786" y="7632"/>
                </a:lnTo>
                <a:lnTo>
                  <a:pt x="12802" y="7694"/>
                </a:lnTo>
                <a:lnTo>
                  <a:pt x="12822" y="7756"/>
                </a:lnTo>
                <a:lnTo>
                  <a:pt x="12842" y="7817"/>
                </a:lnTo>
                <a:lnTo>
                  <a:pt x="12864" y="7877"/>
                </a:lnTo>
                <a:lnTo>
                  <a:pt x="12888" y="7937"/>
                </a:lnTo>
                <a:lnTo>
                  <a:pt x="12913" y="7996"/>
                </a:lnTo>
                <a:lnTo>
                  <a:pt x="12940" y="8055"/>
                </a:lnTo>
                <a:lnTo>
                  <a:pt x="12969" y="8113"/>
                </a:lnTo>
                <a:lnTo>
                  <a:pt x="12997" y="8170"/>
                </a:lnTo>
                <a:lnTo>
                  <a:pt x="13028" y="8226"/>
                </a:lnTo>
                <a:lnTo>
                  <a:pt x="13061" y="8283"/>
                </a:lnTo>
                <a:lnTo>
                  <a:pt x="13096" y="8337"/>
                </a:lnTo>
                <a:lnTo>
                  <a:pt x="13095" y="8337"/>
                </a:lnTo>
                <a:lnTo>
                  <a:pt x="13211" y="8525"/>
                </a:lnTo>
                <a:lnTo>
                  <a:pt x="13318" y="8709"/>
                </a:lnTo>
                <a:lnTo>
                  <a:pt x="13416" y="8889"/>
                </a:lnTo>
                <a:lnTo>
                  <a:pt x="13504" y="9067"/>
                </a:lnTo>
                <a:lnTo>
                  <a:pt x="13584" y="9240"/>
                </a:lnTo>
                <a:lnTo>
                  <a:pt x="13653" y="9411"/>
                </a:lnTo>
                <a:lnTo>
                  <a:pt x="13712" y="9578"/>
                </a:lnTo>
                <a:lnTo>
                  <a:pt x="13763" y="9743"/>
                </a:lnTo>
                <a:lnTo>
                  <a:pt x="13804" y="9904"/>
                </a:lnTo>
                <a:lnTo>
                  <a:pt x="13835" y="10062"/>
                </a:lnTo>
                <a:lnTo>
                  <a:pt x="13857" y="10218"/>
                </a:lnTo>
                <a:lnTo>
                  <a:pt x="13870" y="10371"/>
                </a:lnTo>
                <a:lnTo>
                  <a:pt x="13872" y="10521"/>
                </a:lnTo>
                <a:lnTo>
                  <a:pt x="13865" y="10669"/>
                </a:lnTo>
                <a:lnTo>
                  <a:pt x="13849" y="10815"/>
                </a:lnTo>
                <a:lnTo>
                  <a:pt x="13822" y="10958"/>
                </a:lnTo>
                <a:lnTo>
                  <a:pt x="13785" y="11099"/>
                </a:lnTo>
                <a:lnTo>
                  <a:pt x="13740" y="11238"/>
                </a:lnTo>
                <a:lnTo>
                  <a:pt x="13684" y="11375"/>
                </a:lnTo>
                <a:lnTo>
                  <a:pt x="13618" y="11511"/>
                </a:lnTo>
                <a:lnTo>
                  <a:pt x="13543" y="11644"/>
                </a:lnTo>
                <a:lnTo>
                  <a:pt x="13458" y="11777"/>
                </a:lnTo>
                <a:lnTo>
                  <a:pt x="13363" y="11906"/>
                </a:lnTo>
                <a:lnTo>
                  <a:pt x="13259" y="12036"/>
                </a:lnTo>
                <a:lnTo>
                  <a:pt x="13143" y="12163"/>
                </a:lnTo>
                <a:lnTo>
                  <a:pt x="13018" y="12291"/>
                </a:lnTo>
                <a:lnTo>
                  <a:pt x="12884" y="12416"/>
                </a:lnTo>
                <a:lnTo>
                  <a:pt x="12739" y="12541"/>
                </a:lnTo>
                <a:lnTo>
                  <a:pt x="12584" y="12664"/>
                </a:lnTo>
                <a:lnTo>
                  <a:pt x="12419" y="12787"/>
                </a:lnTo>
                <a:lnTo>
                  <a:pt x="12246" y="12908"/>
                </a:lnTo>
                <a:lnTo>
                  <a:pt x="12061" y="13030"/>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23" name="淘宝店chenying0907 51"/>
          <p:cNvSpPr>
            <a:spLocks/>
          </p:cNvSpPr>
          <p:nvPr/>
        </p:nvSpPr>
        <p:spPr bwMode="auto">
          <a:xfrm>
            <a:off x="2851086" y="2315445"/>
            <a:ext cx="779463" cy="779462"/>
          </a:xfrm>
          <a:custGeom>
            <a:avLst/>
            <a:gdLst>
              <a:gd name="T0" fmla="*/ 2118 w 4423"/>
              <a:gd name="T1" fmla="*/ 4420 h 4422"/>
              <a:gd name="T2" fmla="*/ 1816 w 4423"/>
              <a:gd name="T3" fmla="*/ 4386 h 4422"/>
              <a:gd name="T4" fmla="*/ 1526 w 4423"/>
              <a:gd name="T5" fmla="*/ 4313 h 4422"/>
              <a:gd name="T6" fmla="*/ 1249 w 4423"/>
              <a:gd name="T7" fmla="*/ 4202 h 4422"/>
              <a:gd name="T8" fmla="*/ 991 w 4423"/>
              <a:gd name="T9" fmla="*/ 4055 h 4422"/>
              <a:gd name="T10" fmla="*/ 753 w 4423"/>
              <a:gd name="T11" fmla="*/ 3874 h 4422"/>
              <a:gd name="T12" fmla="*/ 542 w 4423"/>
              <a:gd name="T13" fmla="*/ 3660 h 4422"/>
              <a:gd name="T14" fmla="*/ 358 w 4423"/>
              <a:gd name="T15" fmla="*/ 3415 h 4422"/>
              <a:gd name="T16" fmla="*/ 237 w 4423"/>
              <a:gd name="T17" fmla="*/ 3205 h 4422"/>
              <a:gd name="T18" fmla="*/ 149 w 4423"/>
              <a:gd name="T19" fmla="*/ 3006 h 4422"/>
              <a:gd name="T20" fmla="*/ 80 w 4423"/>
              <a:gd name="T21" fmla="*/ 2801 h 4422"/>
              <a:gd name="T22" fmla="*/ 33 w 4423"/>
              <a:gd name="T23" fmla="*/ 2591 h 4422"/>
              <a:gd name="T24" fmla="*/ 6 w 4423"/>
              <a:gd name="T25" fmla="*/ 2378 h 4422"/>
              <a:gd name="T26" fmla="*/ 0 w 4423"/>
              <a:gd name="T27" fmla="*/ 2162 h 4422"/>
              <a:gd name="T28" fmla="*/ 17 w 4423"/>
              <a:gd name="T29" fmla="*/ 1946 h 4422"/>
              <a:gd name="T30" fmla="*/ 54 w 4423"/>
              <a:gd name="T31" fmla="*/ 1730 h 4422"/>
              <a:gd name="T32" fmla="*/ 112 w 4423"/>
              <a:gd name="T33" fmla="*/ 1518 h 4422"/>
              <a:gd name="T34" fmla="*/ 191 w 4423"/>
              <a:gd name="T35" fmla="*/ 1314 h 4422"/>
              <a:gd name="T36" fmla="*/ 287 w 4423"/>
              <a:gd name="T37" fmla="*/ 1121 h 4422"/>
              <a:gd name="T38" fmla="*/ 402 w 4423"/>
              <a:gd name="T39" fmla="*/ 939 h 4422"/>
              <a:gd name="T40" fmla="*/ 534 w 4423"/>
              <a:gd name="T41" fmla="*/ 769 h 4422"/>
              <a:gd name="T42" fmla="*/ 682 w 4423"/>
              <a:gd name="T43" fmla="*/ 613 h 4422"/>
              <a:gd name="T44" fmla="*/ 847 w 4423"/>
              <a:gd name="T45" fmla="*/ 471 h 4422"/>
              <a:gd name="T46" fmla="*/ 1026 w 4423"/>
              <a:gd name="T47" fmla="*/ 345 h 4422"/>
              <a:gd name="T48" fmla="*/ 1248 w 4423"/>
              <a:gd name="T49" fmla="*/ 221 h 4422"/>
              <a:gd name="T50" fmla="*/ 1493 w 4423"/>
              <a:gd name="T51" fmla="*/ 120 h 4422"/>
              <a:gd name="T52" fmla="*/ 1748 w 4423"/>
              <a:gd name="T53" fmla="*/ 49 h 4422"/>
              <a:gd name="T54" fmla="*/ 2009 w 4423"/>
              <a:gd name="T55" fmla="*/ 9 h 4422"/>
              <a:gd name="T56" fmla="*/ 2305 w 4423"/>
              <a:gd name="T57" fmla="*/ 2 h 4422"/>
              <a:gd name="T58" fmla="*/ 2607 w 4423"/>
              <a:gd name="T59" fmla="*/ 35 h 4422"/>
              <a:gd name="T60" fmla="*/ 2897 w 4423"/>
              <a:gd name="T61" fmla="*/ 108 h 4422"/>
              <a:gd name="T62" fmla="*/ 3174 w 4423"/>
              <a:gd name="T63" fmla="*/ 220 h 4422"/>
              <a:gd name="T64" fmla="*/ 3432 w 4423"/>
              <a:gd name="T65" fmla="*/ 367 h 4422"/>
              <a:gd name="T66" fmla="*/ 3670 w 4423"/>
              <a:gd name="T67" fmla="*/ 548 h 4422"/>
              <a:gd name="T68" fmla="*/ 3882 w 4423"/>
              <a:gd name="T69" fmla="*/ 762 h 4422"/>
              <a:gd name="T70" fmla="*/ 4065 w 4423"/>
              <a:gd name="T71" fmla="*/ 1006 h 4422"/>
              <a:gd name="T72" fmla="*/ 4186 w 4423"/>
              <a:gd name="T73" fmla="*/ 1216 h 4422"/>
              <a:gd name="T74" fmla="*/ 4275 w 4423"/>
              <a:gd name="T75" fmla="*/ 1416 h 4422"/>
              <a:gd name="T76" fmla="*/ 4343 w 4423"/>
              <a:gd name="T77" fmla="*/ 1621 h 4422"/>
              <a:gd name="T78" fmla="*/ 4391 w 4423"/>
              <a:gd name="T79" fmla="*/ 1831 h 4422"/>
              <a:gd name="T80" fmla="*/ 4417 w 4423"/>
              <a:gd name="T81" fmla="*/ 2043 h 4422"/>
              <a:gd name="T82" fmla="*/ 4423 w 4423"/>
              <a:gd name="T83" fmla="*/ 2259 h 4422"/>
              <a:gd name="T84" fmla="*/ 4406 w 4423"/>
              <a:gd name="T85" fmla="*/ 2475 h 4422"/>
              <a:gd name="T86" fmla="*/ 4370 w 4423"/>
              <a:gd name="T87" fmla="*/ 2691 h 4422"/>
              <a:gd name="T88" fmla="*/ 4311 w 4423"/>
              <a:gd name="T89" fmla="*/ 2904 h 4422"/>
              <a:gd name="T90" fmla="*/ 4233 w 4423"/>
              <a:gd name="T91" fmla="*/ 3107 h 4422"/>
              <a:gd name="T92" fmla="*/ 4136 w 4423"/>
              <a:gd name="T93" fmla="*/ 3301 h 4422"/>
              <a:gd name="T94" fmla="*/ 4021 w 4423"/>
              <a:gd name="T95" fmla="*/ 3483 h 4422"/>
              <a:gd name="T96" fmla="*/ 3889 w 4423"/>
              <a:gd name="T97" fmla="*/ 3652 h 4422"/>
              <a:gd name="T98" fmla="*/ 3741 w 4423"/>
              <a:gd name="T99" fmla="*/ 3808 h 4422"/>
              <a:gd name="T100" fmla="*/ 3576 w 4423"/>
              <a:gd name="T101" fmla="*/ 3950 h 4422"/>
              <a:gd name="T102" fmla="*/ 3398 w 4423"/>
              <a:gd name="T103" fmla="*/ 4076 h 4422"/>
              <a:gd name="T104" fmla="*/ 3175 w 4423"/>
              <a:gd name="T105" fmla="*/ 4200 h 4422"/>
              <a:gd name="T106" fmla="*/ 2931 w 4423"/>
              <a:gd name="T107" fmla="*/ 4302 h 4422"/>
              <a:gd name="T108" fmla="*/ 2675 w 4423"/>
              <a:gd name="T109" fmla="*/ 4373 h 4422"/>
              <a:gd name="T110" fmla="*/ 2415 w 4423"/>
              <a:gd name="T111" fmla="*/ 4413 h 4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423" h="4422">
                <a:moveTo>
                  <a:pt x="2348" y="4418"/>
                </a:moveTo>
                <a:lnTo>
                  <a:pt x="2271" y="4422"/>
                </a:lnTo>
                <a:lnTo>
                  <a:pt x="2195" y="4422"/>
                </a:lnTo>
                <a:lnTo>
                  <a:pt x="2118" y="4420"/>
                </a:lnTo>
                <a:lnTo>
                  <a:pt x="2042" y="4416"/>
                </a:lnTo>
                <a:lnTo>
                  <a:pt x="1965" y="4408"/>
                </a:lnTo>
                <a:lnTo>
                  <a:pt x="1891" y="4398"/>
                </a:lnTo>
                <a:lnTo>
                  <a:pt x="1816" y="4386"/>
                </a:lnTo>
                <a:lnTo>
                  <a:pt x="1743" y="4372"/>
                </a:lnTo>
                <a:lnTo>
                  <a:pt x="1670" y="4355"/>
                </a:lnTo>
                <a:lnTo>
                  <a:pt x="1597" y="4335"/>
                </a:lnTo>
                <a:lnTo>
                  <a:pt x="1526" y="4313"/>
                </a:lnTo>
                <a:lnTo>
                  <a:pt x="1455" y="4289"/>
                </a:lnTo>
                <a:lnTo>
                  <a:pt x="1385" y="4262"/>
                </a:lnTo>
                <a:lnTo>
                  <a:pt x="1317" y="4233"/>
                </a:lnTo>
                <a:lnTo>
                  <a:pt x="1249" y="4202"/>
                </a:lnTo>
                <a:lnTo>
                  <a:pt x="1183" y="4169"/>
                </a:lnTo>
                <a:lnTo>
                  <a:pt x="1117" y="4133"/>
                </a:lnTo>
                <a:lnTo>
                  <a:pt x="1053" y="4095"/>
                </a:lnTo>
                <a:lnTo>
                  <a:pt x="991" y="4055"/>
                </a:lnTo>
                <a:lnTo>
                  <a:pt x="929" y="4013"/>
                </a:lnTo>
                <a:lnTo>
                  <a:pt x="869" y="3969"/>
                </a:lnTo>
                <a:lnTo>
                  <a:pt x="811" y="3922"/>
                </a:lnTo>
                <a:lnTo>
                  <a:pt x="753" y="3874"/>
                </a:lnTo>
                <a:lnTo>
                  <a:pt x="698" y="3823"/>
                </a:lnTo>
                <a:lnTo>
                  <a:pt x="645" y="3771"/>
                </a:lnTo>
                <a:lnTo>
                  <a:pt x="592" y="3716"/>
                </a:lnTo>
                <a:lnTo>
                  <a:pt x="542" y="3660"/>
                </a:lnTo>
                <a:lnTo>
                  <a:pt x="493" y="3601"/>
                </a:lnTo>
                <a:lnTo>
                  <a:pt x="447" y="3541"/>
                </a:lnTo>
                <a:lnTo>
                  <a:pt x="401" y="3479"/>
                </a:lnTo>
                <a:lnTo>
                  <a:pt x="358" y="3415"/>
                </a:lnTo>
                <a:lnTo>
                  <a:pt x="317" y="3350"/>
                </a:lnTo>
                <a:lnTo>
                  <a:pt x="289" y="3302"/>
                </a:lnTo>
                <a:lnTo>
                  <a:pt x="263" y="3254"/>
                </a:lnTo>
                <a:lnTo>
                  <a:pt x="237" y="3205"/>
                </a:lnTo>
                <a:lnTo>
                  <a:pt x="213" y="3156"/>
                </a:lnTo>
                <a:lnTo>
                  <a:pt x="191" y="3106"/>
                </a:lnTo>
                <a:lnTo>
                  <a:pt x="169" y="3056"/>
                </a:lnTo>
                <a:lnTo>
                  <a:pt x="149" y="3006"/>
                </a:lnTo>
                <a:lnTo>
                  <a:pt x="130" y="2956"/>
                </a:lnTo>
                <a:lnTo>
                  <a:pt x="112" y="2904"/>
                </a:lnTo>
                <a:lnTo>
                  <a:pt x="96" y="2853"/>
                </a:lnTo>
                <a:lnTo>
                  <a:pt x="80" y="2801"/>
                </a:lnTo>
                <a:lnTo>
                  <a:pt x="67" y="2749"/>
                </a:lnTo>
                <a:lnTo>
                  <a:pt x="54" y="2697"/>
                </a:lnTo>
                <a:lnTo>
                  <a:pt x="43" y="2644"/>
                </a:lnTo>
                <a:lnTo>
                  <a:pt x="33" y="2591"/>
                </a:lnTo>
                <a:lnTo>
                  <a:pt x="25" y="2538"/>
                </a:lnTo>
                <a:lnTo>
                  <a:pt x="17" y="2485"/>
                </a:lnTo>
                <a:lnTo>
                  <a:pt x="12" y="2431"/>
                </a:lnTo>
                <a:lnTo>
                  <a:pt x="6" y="2378"/>
                </a:lnTo>
                <a:lnTo>
                  <a:pt x="3" y="2325"/>
                </a:lnTo>
                <a:lnTo>
                  <a:pt x="0" y="2270"/>
                </a:lnTo>
                <a:lnTo>
                  <a:pt x="0" y="2216"/>
                </a:lnTo>
                <a:lnTo>
                  <a:pt x="0" y="2162"/>
                </a:lnTo>
                <a:lnTo>
                  <a:pt x="3" y="2109"/>
                </a:lnTo>
                <a:lnTo>
                  <a:pt x="6" y="2055"/>
                </a:lnTo>
                <a:lnTo>
                  <a:pt x="10" y="2000"/>
                </a:lnTo>
                <a:lnTo>
                  <a:pt x="17" y="1946"/>
                </a:lnTo>
                <a:lnTo>
                  <a:pt x="24" y="1892"/>
                </a:lnTo>
                <a:lnTo>
                  <a:pt x="33" y="1838"/>
                </a:lnTo>
                <a:lnTo>
                  <a:pt x="43" y="1784"/>
                </a:lnTo>
                <a:lnTo>
                  <a:pt x="54" y="1730"/>
                </a:lnTo>
                <a:lnTo>
                  <a:pt x="67" y="1676"/>
                </a:lnTo>
                <a:lnTo>
                  <a:pt x="81" y="1623"/>
                </a:lnTo>
                <a:lnTo>
                  <a:pt x="96" y="1570"/>
                </a:lnTo>
                <a:lnTo>
                  <a:pt x="112" y="1518"/>
                </a:lnTo>
                <a:lnTo>
                  <a:pt x="130" y="1466"/>
                </a:lnTo>
                <a:lnTo>
                  <a:pt x="149" y="1415"/>
                </a:lnTo>
                <a:lnTo>
                  <a:pt x="169" y="1364"/>
                </a:lnTo>
                <a:lnTo>
                  <a:pt x="191" y="1314"/>
                </a:lnTo>
                <a:lnTo>
                  <a:pt x="213" y="1265"/>
                </a:lnTo>
                <a:lnTo>
                  <a:pt x="236" y="1216"/>
                </a:lnTo>
                <a:lnTo>
                  <a:pt x="262" y="1168"/>
                </a:lnTo>
                <a:lnTo>
                  <a:pt x="287" y="1121"/>
                </a:lnTo>
                <a:lnTo>
                  <a:pt x="315" y="1075"/>
                </a:lnTo>
                <a:lnTo>
                  <a:pt x="343" y="1028"/>
                </a:lnTo>
                <a:lnTo>
                  <a:pt x="371" y="984"/>
                </a:lnTo>
                <a:lnTo>
                  <a:pt x="402" y="939"/>
                </a:lnTo>
                <a:lnTo>
                  <a:pt x="433" y="895"/>
                </a:lnTo>
                <a:lnTo>
                  <a:pt x="467" y="852"/>
                </a:lnTo>
                <a:lnTo>
                  <a:pt x="500" y="810"/>
                </a:lnTo>
                <a:lnTo>
                  <a:pt x="534" y="769"/>
                </a:lnTo>
                <a:lnTo>
                  <a:pt x="569" y="729"/>
                </a:lnTo>
                <a:lnTo>
                  <a:pt x="606" y="689"/>
                </a:lnTo>
                <a:lnTo>
                  <a:pt x="644" y="651"/>
                </a:lnTo>
                <a:lnTo>
                  <a:pt x="682" y="613"/>
                </a:lnTo>
                <a:lnTo>
                  <a:pt x="722" y="576"/>
                </a:lnTo>
                <a:lnTo>
                  <a:pt x="763" y="540"/>
                </a:lnTo>
                <a:lnTo>
                  <a:pt x="804" y="506"/>
                </a:lnTo>
                <a:lnTo>
                  <a:pt x="847" y="471"/>
                </a:lnTo>
                <a:lnTo>
                  <a:pt x="890" y="438"/>
                </a:lnTo>
                <a:lnTo>
                  <a:pt x="935" y="406"/>
                </a:lnTo>
                <a:lnTo>
                  <a:pt x="980" y="375"/>
                </a:lnTo>
                <a:lnTo>
                  <a:pt x="1026" y="345"/>
                </a:lnTo>
                <a:lnTo>
                  <a:pt x="1073" y="316"/>
                </a:lnTo>
                <a:lnTo>
                  <a:pt x="1131" y="283"/>
                </a:lnTo>
                <a:lnTo>
                  <a:pt x="1188" y="251"/>
                </a:lnTo>
                <a:lnTo>
                  <a:pt x="1248" y="221"/>
                </a:lnTo>
                <a:lnTo>
                  <a:pt x="1308" y="193"/>
                </a:lnTo>
                <a:lnTo>
                  <a:pt x="1369" y="167"/>
                </a:lnTo>
                <a:lnTo>
                  <a:pt x="1431" y="142"/>
                </a:lnTo>
                <a:lnTo>
                  <a:pt x="1493" y="120"/>
                </a:lnTo>
                <a:lnTo>
                  <a:pt x="1556" y="99"/>
                </a:lnTo>
                <a:lnTo>
                  <a:pt x="1620" y="80"/>
                </a:lnTo>
                <a:lnTo>
                  <a:pt x="1683" y="64"/>
                </a:lnTo>
                <a:lnTo>
                  <a:pt x="1748" y="49"/>
                </a:lnTo>
                <a:lnTo>
                  <a:pt x="1813" y="36"/>
                </a:lnTo>
                <a:lnTo>
                  <a:pt x="1878" y="25"/>
                </a:lnTo>
                <a:lnTo>
                  <a:pt x="1943" y="16"/>
                </a:lnTo>
                <a:lnTo>
                  <a:pt x="2009" y="9"/>
                </a:lnTo>
                <a:lnTo>
                  <a:pt x="2075" y="4"/>
                </a:lnTo>
                <a:lnTo>
                  <a:pt x="2152" y="1"/>
                </a:lnTo>
                <a:lnTo>
                  <a:pt x="2229" y="0"/>
                </a:lnTo>
                <a:lnTo>
                  <a:pt x="2305" y="2"/>
                </a:lnTo>
                <a:lnTo>
                  <a:pt x="2382" y="6"/>
                </a:lnTo>
                <a:lnTo>
                  <a:pt x="2458" y="13"/>
                </a:lnTo>
                <a:lnTo>
                  <a:pt x="2532" y="23"/>
                </a:lnTo>
                <a:lnTo>
                  <a:pt x="2607" y="35"/>
                </a:lnTo>
                <a:lnTo>
                  <a:pt x="2681" y="49"/>
                </a:lnTo>
                <a:lnTo>
                  <a:pt x="2754" y="67"/>
                </a:lnTo>
                <a:lnTo>
                  <a:pt x="2827" y="86"/>
                </a:lnTo>
                <a:lnTo>
                  <a:pt x="2897" y="108"/>
                </a:lnTo>
                <a:lnTo>
                  <a:pt x="2968" y="133"/>
                </a:lnTo>
                <a:lnTo>
                  <a:pt x="3038" y="159"/>
                </a:lnTo>
                <a:lnTo>
                  <a:pt x="3107" y="188"/>
                </a:lnTo>
                <a:lnTo>
                  <a:pt x="3174" y="220"/>
                </a:lnTo>
                <a:lnTo>
                  <a:pt x="3241" y="253"/>
                </a:lnTo>
                <a:lnTo>
                  <a:pt x="3306" y="289"/>
                </a:lnTo>
                <a:lnTo>
                  <a:pt x="3370" y="326"/>
                </a:lnTo>
                <a:lnTo>
                  <a:pt x="3432" y="367"/>
                </a:lnTo>
                <a:lnTo>
                  <a:pt x="3494" y="409"/>
                </a:lnTo>
                <a:lnTo>
                  <a:pt x="3554" y="454"/>
                </a:lnTo>
                <a:lnTo>
                  <a:pt x="3613" y="500"/>
                </a:lnTo>
                <a:lnTo>
                  <a:pt x="3670" y="548"/>
                </a:lnTo>
                <a:lnTo>
                  <a:pt x="3726" y="599"/>
                </a:lnTo>
                <a:lnTo>
                  <a:pt x="3779" y="651"/>
                </a:lnTo>
                <a:lnTo>
                  <a:pt x="3832" y="706"/>
                </a:lnTo>
                <a:lnTo>
                  <a:pt x="3882" y="762"/>
                </a:lnTo>
                <a:lnTo>
                  <a:pt x="3930" y="820"/>
                </a:lnTo>
                <a:lnTo>
                  <a:pt x="3977" y="881"/>
                </a:lnTo>
                <a:lnTo>
                  <a:pt x="4022" y="943"/>
                </a:lnTo>
                <a:lnTo>
                  <a:pt x="4065" y="1006"/>
                </a:lnTo>
                <a:lnTo>
                  <a:pt x="4106" y="1072"/>
                </a:lnTo>
                <a:lnTo>
                  <a:pt x="4134" y="1120"/>
                </a:lnTo>
                <a:lnTo>
                  <a:pt x="4161" y="1168"/>
                </a:lnTo>
                <a:lnTo>
                  <a:pt x="4186" y="1216"/>
                </a:lnTo>
                <a:lnTo>
                  <a:pt x="4210" y="1266"/>
                </a:lnTo>
                <a:lnTo>
                  <a:pt x="4233" y="1315"/>
                </a:lnTo>
                <a:lnTo>
                  <a:pt x="4255" y="1365"/>
                </a:lnTo>
                <a:lnTo>
                  <a:pt x="4275" y="1416"/>
                </a:lnTo>
                <a:lnTo>
                  <a:pt x="4293" y="1467"/>
                </a:lnTo>
                <a:lnTo>
                  <a:pt x="4311" y="1518"/>
                </a:lnTo>
                <a:lnTo>
                  <a:pt x="4328" y="1568"/>
                </a:lnTo>
                <a:lnTo>
                  <a:pt x="4343" y="1621"/>
                </a:lnTo>
                <a:lnTo>
                  <a:pt x="4357" y="1673"/>
                </a:lnTo>
                <a:lnTo>
                  <a:pt x="4370" y="1725"/>
                </a:lnTo>
                <a:lnTo>
                  <a:pt x="4381" y="1778"/>
                </a:lnTo>
                <a:lnTo>
                  <a:pt x="4391" y="1831"/>
                </a:lnTo>
                <a:lnTo>
                  <a:pt x="4399" y="1884"/>
                </a:lnTo>
                <a:lnTo>
                  <a:pt x="4406" y="1937"/>
                </a:lnTo>
                <a:lnTo>
                  <a:pt x="4412" y="1990"/>
                </a:lnTo>
                <a:lnTo>
                  <a:pt x="4417" y="2043"/>
                </a:lnTo>
                <a:lnTo>
                  <a:pt x="4421" y="2098"/>
                </a:lnTo>
                <a:lnTo>
                  <a:pt x="4423" y="2151"/>
                </a:lnTo>
                <a:lnTo>
                  <a:pt x="4423" y="2205"/>
                </a:lnTo>
                <a:lnTo>
                  <a:pt x="4423" y="2259"/>
                </a:lnTo>
                <a:lnTo>
                  <a:pt x="4421" y="2314"/>
                </a:lnTo>
                <a:lnTo>
                  <a:pt x="4417" y="2368"/>
                </a:lnTo>
                <a:lnTo>
                  <a:pt x="4413" y="2421"/>
                </a:lnTo>
                <a:lnTo>
                  <a:pt x="4406" y="2475"/>
                </a:lnTo>
                <a:lnTo>
                  <a:pt x="4400" y="2529"/>
                </a:lnTo>
                <a:lnTo>
                  <a:pt x="4391" y="2584"/>
                </a:lnTo>
                <a:lnTo>
                  <a:pt x="4381" y="2638"/>
                </a:lnTo>
                <a:lnTo>
                  <a:pt x="4370" y="2691"/>
                </a:lnTo>
                <a:lnTo>
                  <a:pt x="4357" y="2745"/>
                </a:lnTo>
                <a:lnTo>
                  <a:pt x="4342" y="2799"/>
                </a:lnTo>
                <a:lnTo>
                  <a:pt x="4328" y="2852"/>
                </a:lnTo>
                <a:lnTo>
                  <a:pt x="4311" y="2904"/>
                </a:lnTo>
                <a:lnTo>
                  <a:pt x="4293" y="2956"/>
                </a:lnTo>
                <a:lnTo>
                  <a:pt x="4275" y="3007"/>
                </a:lnTo>
                <a:lnTo>
                  <a:pt x="4254" y="3058"/>
                </a:lnTo>
                <a:lnTo>
                  <a:pt x="4233" y="3107"/>
                </a:lnTo>
                <a:lnTo>
                  <a:pt x="4210" y="3157"/>
                </a:lnTo>
                <a:lnTo>
                  <a:pt x="4187" y="3206"/>
                </a:lnTo>
                <a:lnTo>
                  <a:pt x="4162" y="3254"/>
                </a:lnTo>
                <a:lnTo>
                  <a:pt x="4136" y="3301"/>
                </a:lnTo>
                <a:lnTo>
                  <a:pt x="4109" y="3348"/>
                </a:lnTo>
                <a:lnTo>
                  <a:pt x="4081" y="3393"/>
                </a:lnTo>
                <a:lnTo>
                  <a:pt x="4051" y="3438"/>
                </a:lnTo>
                <a:lnTo>
                  <a:pt x="4021" y="3483"/>
                </a:lnTo>
                <a:lnTo>
                  <a:pt x="3990" y="3526"/>
                </a:lnTo>
                <a:lnTo>
                  <a:pt x="3957" y="3569"/>
                </a:lnTo>
                <a:lnTo>
                  <a:pt x="3924" y="3611"/>
                </a:lnTo>
                <a:lnTo>
                  <a:pt x="3889" y="3652"/>
                </a:lnTo>
                <a:lnTo>
                  <a:pt x="3854" y="3693"/>
                </a:lnTo>
                <a:lnTo>
                  <a:pt x="3817" y="3732"/>
                </a:lnTo>
                <a:lnTo>
                  <a:pt x="3780" y="3771"/>
                </a:lnTo>
                <a:lnTo>
                  <a:pt x="3741" y="3808"/>
                </a:lnTo>
                <a:lnTo>
                  <a:pt x="3701" y="3846"/>
                </a:lnTo>
                <a:lnTo>
                  <a:pt x="3660" y="3881"/>
                </a:lnTo>
                <a:lnTo>
                  <a:pt x="3619" y="3917"/>
                </a:lnTo>
                <a:lnTo>
                  <a:pt x="3576" y="3950"/>
                </a:lnTo>
                <a:lnTo>
                  <a:pt x="3533" y="3983"/>
                </a:lnTo>
                <a:lnTo>
                  <a:pt x="3489" y="4015"/>
                </a:lnTo>
                <a:lnTo>
                  <a:pt x="3443" y="4046"/>
                </a:lnTo>
                <a:lnTo>
                  <a:pt x="3398" y="4076"/>
                </a:lnTo>
                <a:lnTo>
                  <a:pt x="3350" y="4106"/>
                </a:lnTo>
                <a:lnTo>
                  <a:pt x="3293" y="4139"/>
                </a:lnTo>
                <a:lnTo>
                  <a:pt x="3234" y="4170"/>
                </a:lnTo>
                <a:lnTo>
                  <a:pt x="3175" y="4200"/>
                </a:lnTo>
                <a:lnTo>
                  <a:pt x="3116" y="4229"/>
                </a:lnTo>
                <a:lnTo>
                  <a:pt x="3054" y="4254"/>
                </a:lnTo>
                <a:lnTo>
                  <a:pt x="2993" y="4279"/>
                </a:lnTo>
                <a:lnTo>
                  <a:pt x="2931" y="4302"/>
                </a:lnTo>
                <a:lnTo>
                  <a:pt x="2868" y="4322"/>
                </a:lnTo>
                <a:lnTo>
                  <a:pt x="2803" y="4341"/>
                </a:lnTo>
                <a:lnTo>
                  <a:pt x="2740" y="4357"/>
                </a:lnTo>
                <a:lnTo>
                  <a:pt x="2675" y="4373"/>
                </a:lnTo>
                <a:lnTo>
                  <a:pt x="2611" y="4386"/>
                </a:lnTo>
                <a:lnTo>
                  <a:pt x="2545" y="4397"/>
                </a:lnTo>
                <a:lnTo>
                  <a:pt x="2480" y="4406"/>
                </a:lnTo>
                <a:lnTo>
                  <a:pt x="2415" y="4413"/>
                </a:lnTo>
                <a:lnTo>
                  <a:pt x="2348" y="4418"/>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24" name="淘宝店chenying0907 52"/>
          <p:cNvSpPr>
            <a:spLocks/>
          </p:cNvSpPr>
          <p:nvPr/>
        </p:nvSpPr>
        <p:spPr bwMode="auto">
          <a:xfrm>
            <a:off x="3282886" y="3550520"/>
            <a:ext cx="779463" cy="779462"/>
          </a:xfrm>
          <a:custGeom>
            <a:avLst/>
            <a:gdLst>
              <a:gd name="T0" fmla="*/ 2066 w 4422"/>
              <a:gd name="T1" fmla="*/ 4419 h 4422"/>
              <a:gd name="T2" fmla="*/ 1706 w 4422"/>
              <a:gd name="T3" fmla="*/ 4365 h 4422"/>
              <a:gd name="T4" fmla="*/ 1365 w 4422"/>
              <a:gd name="T5" fmla="*/ 4254 h 4422"/>
              <a:gd name="T6" fmla="*/ 1047 w 4422"/>
              <a:gd name="T7" fmla="*/ 4091 h 4422"/>
              <a:gd name="T8" fmla="*/ 760 w 4422"/>
              <a:gd name="T9" fmla="*/ 3880 h 4422"/>
              <a:gd name="T10" fmla="*/ 510 w 4422"/>
              <a:gd name="T11" fmla="*/ 3625 h 4422"/>
              <a:gd name="T12" fmla="*/ 303 w 4422"/>
              <a:gd name="T13" fmla="*/ 3328 h 4422"/>
              <a:gd name="T14" fmla="*/ 144 w 4422"/>
              <a:gd name="T15" fmla="*/ 2997 h 4422"/>
              <a:gd name="T16" fmla="*/ 31 w 4422"/>
              <a:gd name="T17" fmla="*/ 2582 h 4422"/>
              <a:gd name="T18" fmla="*/ 1 w 4422"/>
              <a:gd name="T19" fmla="*/ 2146 h 4422"/>
              <a:gd name="T20" fmla="*/ 55 w 4422"/>
              <a:gd name="T21" fmla="*/ 1721 h 4422"/>
              <a:gd name="T22" fmla="*/ 190 w 4422"/>
              <a:gd name="T23" fmla="*/ 1318 h 4422"/>
              <a:gd name="T24" fmla="*/ 397 w 4422"/>
              <a:gd name="T25" fmla="*/ 948 h 4422"/>
              <a:gd name="T26" fmla="*/ 674 w 4422"/>
              <a:gd name="T27" fmla="*/ 623 h 4422"/>
              <a:gd name="T28" fmla="*/ 1012 w 4422"/>
              <a:gd name="T29" fmla="*/ 354 h 4422"/>
              <a:gd name="T30" fmla="*/ 1407 w 4422"/>
              <a:gd name="T31" fmla="*/ 152 h 4422"/>
              <a:gd name="T32" fmla="*/ 1617 w 4422"/>
              <a:gd name="T33" fmla="*/ 82 h 4422"/>
              <a:gd name="T34" fmla="*/ 1757 w 4422"/>
              <a:gd name="T35" fmla="*/ 48 h 4422"/>
              <a:gd name="T36" fmla="*/ 1898 w 4422"/>
              <a:gd name="T37" fmla="*/ 22 h 4422"/>
              <a:gd name="T38" fmla="*/ 2041 w 4422"/>
              <a:gd name="T39" fmla="*/ 7 h 4422"/>
              <a:gd name="T40" fmla="*/ 2356 w 4422"/>
              <a:gd name="T41" fmla="*/ 5 h 4422"/>
              <a:gd name="T42" fmla="*/ 2715 w 4422"/>
              <a:gd name="T43" fmla="*/ 59 h 4422"/>
              <a:gd name="T44" fmla="*/ 3056 w 4422"/>
              <a:gd name="T45" fmla="*/ 169 h 4422"/>
              <a:gd name="T46" fmla="*/ 3374 w 4422"/>
              <a:gd name="T47" fmla="*/ 331 h 4422"/>
              <a:gd name="T48" fmla="*/ 3661 w 4422"/>
              <a:gd name="T49" fmla="*/ 543 h 4422"/>
              <a:gd name="T50" fmla="*/ 3911 w 4422"/>
              <a:gd name="T51" fmla="*/ 799 h 4422"/>
              <a:gd name="T52" fmla="*/ 4118 w 4422"/>
              <a:gd name="T53" fmla="*/ 1094 h 4422"/>
              <a:gd name="T54" fmla="*/ 4276 w 4422"/>
              <a:gd name="T55" fmla="*/ 1426 h 4422"/>
              <a:gd name="T56" fmla="*/ 4355 w 4422"/>
              <a:gd name="T57" fmla="*/ 1673 h 4422"/>
              <a:gd name="T58" fmla="*/ 4397 w 4422"/>
              <a:gd name="T59" fmla="*/ 1887 h 4422"/>
              <a:gd name="T60" fmla="*/ 4419 w 4422"/>
              <a:gd name="T61" fmla="*/ 2102 h 4422"/>
              <a:gd name="T62" fmla="*/ 4419 w 4422"/>
              <a:gd name="T63" fmla="*/ 2316 h 4422"/>
              <a:gd name="T64" fmla="*/ 4399 w 4422"/>
              <a:gd name="T65" fmla="*/ 2531 h 4422"/>
              <a:gd name="T66" fmla="*/ 4357 w 4422"/>
              <a:gd name="T67" fmla="*/ 2743 h 4422"/>
              <a:gd name="T68" fmla="*/ 4294 w 4422"/>
              <a:gd name="T69" fmla="*/ 2950 h 4422"/>
              <a:gd name="T70" fmla="*/ 4211 w 4422"/>
              <a:gd name="T71" fmla="*/ 3152 h 4422"/>
              <a:gd name="T72" fmla="*/ 4107 w 4422"/>
              <a:gd name="T73" fmla="*/ 3347 h 4422"/>
              <a:gd name="T74" fmla="*/ 3986 w 4422"/>
              <a:gd name="T75" fmla="*/ 3529 h 4422"/>
              <a:gd name="T76" fmla="*/ 3850 w 4422"/>
              <a:gd name="T77" fmla="*/ 3696 h 4422"/>
              <a:gd name="T78" fmla="*/ 3698 w 4422"/>
              <a:gd name="T79" fmla="*/ 3849 h 4422"/>
              <a:gd name="T80" fmla="*/ 3532 w 4422"/>
              <a:gd name="T81" fmla="*/ 3985 h 4422"/>
              <a:gd name="T82" fmla="*/ 3353 w 4422"/>
              <a:gd name="T83" fmla="*/ 4105 h 4422"/>
              <a:gd name="T84" fmla="*/ 3162 w 4422"/>
              <a:gd name="T85" fmla="*/ 4207 h 4422"/>
              <a:gd name="T86" fmla="*/ 2960 w 4422"/>
              <a:gd name="T87" fmla="*/ 4292 h 4422"/>
              <a:gd name="T88" fmla="*/ 2804 w 4422"/>
              <a:gd name="T89" fmla="*/ 4341 h 4422"/>
              <a:gd name="T90" fmla="*/ 2663 w 4422"/>
              <a:gd name="T91" fmla="*/ 4376 h 4422"/>
              <a:gd name="T92" fmla="*/ 2522 w 4422"/>
              <a:gd name="T93" fmla="*/ 4401 h 4422"/>
              <a:gd name="T94" fmla="*/ 2379 w 4422"/>
              <a:gd name="T95" fmla="*/ 4417 h 4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422" h="4422">
                <a:moveTo>
                  <a:pt x="2343" y="4419"/>
                </a:moveTo>
                <a:lnTo>
                  <a:pt x="2250" y="4422"/>
                </a:lnTo>
                <a:lnTo>
                  <a:pt x="2157" y="4422"/>
                </a:lnTo>
                <a:lnTo>
                  <a:pt x="2066" y="4419"/>
                </a:lnTo>
                <a:lnTo>
                  <a:pt x="1974" y="4410"/>
                </a:lnTo>
                <a:lnTo>
                  <a:pt x="1884" y="4399"/>
                </a:lnTo>
                <a:lnTo>
                  <a:pt x="1794" y="4384"/>
                </a:lnTo>
                <a:lnTo>
                  <a:pt x="1706" y="4365"/>
                </a:lnTo>
                <a:lnTo>
                  <a:pt x="1618" y="4343"/>
                </a:lnTo>
                <a:lnTo>
                  <a:pt x="1532" y="4316"/>
                </a:lnTo>
                <a:lnTo>
                  <a:pt x="1448" y="4287"/>
                </a:lnTo>
                <a:lnTo>
                  <a:pt x="1365" y="4254"/>
                </a:lnTo>
                <a:lnTo>
                  <a:pt x="1283" y="4219"/>
                </a:lnTo>
                <a:lnTo>
                  <a:pt x="1202" y="4180"/>
                </a:lnTo>
                <a:lnTo>
                  <a:pt x="1124" y="4137"/>
                </a:lnTo>
                <a:lnTo>
                  <a:pt x="1047" y="4091"/>
                </a:lnTo>
                <a:lnTo>
                  <a:pt x="972" y="4044"/>
                </a:lnTo>
                <a:lnTo>
                  <a:pt x="900" y="3992"/>
                </a:lnTo>
                <a:lnTo>
                  <a:pt x="829" y="3937"/>
                </a:lnTo>
                <a:lnTo>
                  <a:pt x="760" y="3880"/>
                </a:lnTo>
                <a:lnTo>
                  <a:pt x="694" y="3820"/>
                </a:lnTo>
                <a:lnTo>
                  <a:pt x="631" y="3758"/>
                </a:lnTo>
                <a:lnTo>
                  <a:pt x="569" y="3693"/>
                </a:lnTo>
                <a:lnTo>
                  <a:pt x="510" y="3625"/>
                </a:lnTo>
                <a:lnTo>
                  <a:pt x="454" y="3554"/>
                </a:lnTo>
                <a:lnTo>
                  <a:pt x="401" y="3481"/>
                </a:lnTo>
                <a:lnTo>
                  <a:pt x="350" y="3406"/>
                </a:lnTo>
                <a:lnTo>
                  <a:pt x="303" y="3328"/>
                </a:lnTo>
                <a:lnTo>
                  <a:pt x="258" y="3249"/>
                </a:lnTo>
                <a:lnTo>
                  <a:pt x="217" y="3167"/>
                </a:lnTo>
                <a:lnTo>
                  <a:pt x="179" y="3083"/>
                </a:lnTo>
                <a:lnTo>
                  <a:pt x="144" y="2997"/>
                </a:lnTo>
                <a:lnTo>
                  <a:pt x="113" y="2909"/>
                </a:lnTo>
                <a:lnTo>
                  <a:pt x="80" y="2800"/>
                </a:lnTo>
                <a:lnTo>
                  <a:pt x="52" y="2691"/>
                </a:lnTo>
                <a:lnTo>
                  <a:pt x="31" y="2582"/>
                </a:lnTo>
                <a:lnTo>
                  <a:pt x="15" y="2473"/>
                </a:lnTo>
                <a:lnTo>
                  <a:pt x="4" y="2363"/>
                </a:lnTo>
                <a:lnTo>
                  <a:pt x="0" y="2254"/>
                </a:lnTo>
                <a:lnTo>
                  <a:pt x="1" y="2146"/>
                </a:lnTo>
                <a:lnTo>
                  <a:pt x="7" y="2039"/>
                </a:lnTo>
                <a:lnTo>
                  <a:pt x="18" y="1931"/>
                </a:lnTo>
                <a:lnTo>
                  <a:pt x="34" y="1825"/>
                </a:lnTo>
                <a:lnTo>
                  <a:pt x="55" y="1721"/>
                </a:lnTo>
                <a:lnTo>
                  <a:pt x="82" y="1618"/>
                </a:lnTo>
                <a:lnTo>
                  <a:pt x="113" y="1516"/>
                </a:lnTo>
                <a:lnTo>
                  <a:pt x="149" y="1415"/>
                </a:lnTo>
                <a:lnTo>
                  <a:pt x="190" y="1318"/>
                </a:lnTo>
                <a:lnTo>
                  <a:pt x="236" y="1222"/>
                </a:lnTo>
                <a:lnTo>
                  <a:pt x="286" y="1127"/>
                </a:lnTo>
                <a:lnTo>
                  <a:pt x="339" y="1037"/>
                </a:lnTo>
                <a:lnTo>
                  <a:pt x="397" y="948"/>
                </a:lnTo>
                <a:lnTo>
                  <a:pt x="460" y="862"/>
                </a:lnTo>
                <a:lnTo>
                  <a:pt x="528" y="779"/>
                </a:lnTo>
                <a:lnTo>
                  <a:pt x="599" y="699"/>
                </a:lnTo>
                <a:lnTo>
                  <a:pt x="674" y="623"/>
                </a:lnTo>
                <a:lnTo>
                  <a:pt x="753" y="549"/>
                </a:lnTo>
                <a:lnTo>
                  <a:pt x="836" y="481"/>
                </a:lnTo>
                <a:lnTo>
                  <a:pt x="922" y="416"/>
                </a:lnTo>
                <a:lnTo>
                  <a:pt x="1012" y="354"/>
                </a:lnTo>
                <a:lnTo>
                  <a:pt x="1106" y="297"/>
                </a:lnTo>
                <a:lnTo>
                  <a:pt x="1202" y="244"/>
                </a:lnTo>
                <a:lnTo>
                  <a:pt x="1303" y="196"/>
                </a:lnTo>
                <a:lnTo>
                  <a:pt x="1407" y="152"/>
                </a:lnTo>
                <a:lnTo>
                  <a:pt x="1513" y="113"/>
                </a:lnTo>
                <a:lnTo>
                  <a:pt x="1548" y="102"/>
                </a:lnTo>
                <a:lnTo>
                  <a:pt x="1583" y="92"/>
                </a:lnTo>
                <a:lnTo>
                  <a:pt x="1617" y="82"/>
                </a:lnTo>
                <a:lnTo>
                  <a:pt x="1652" y="72"/>
                </a:lnTo>
                <a:lnTo>
                  <a:pt x="1687" y="63"/>
                </a:lnTo>
                <a:lnTo>
                  <a:pt x="1722" y="56"/>
                </a:lnTo>
                <a:lnTo>
                  <a:pt x="1757" y="48"/>
                </a:lnTo>
                <a:lnTo>
                  <a:pt x="1792" y="40"/>
                </a:lnTo>
                <a:lnTo>
                  <a:pt x="1828" y="34"/>
                </a:lnTo>
                <a:lnTo>
                  <a:pt x="1863" y="28"/>
                </a:lnTo>
                <a:lnTo>
                  <a:pt x="1898" y="22"/>
                </a:lnTo>
                <a:lnTo>
                  <a:pt x="1934" y="18"/>
                </a:lnTo>
                <a:lnTo>
                  <a:pt x="1970" y="14"/>
                </a:lnTo>
                <a:lnTo>
                  <a:pt x="2006" y="10"/>
                </a:lnTo>
                <a:lnTo>
                  <a:pt x="2041" y="7"/>
                </a:lnTo>
                <a:lnTo>
                  <a:pt x="2077" y="5"/>
                </a:lnTo>
                <a:lnTo>
                  <a:pt x="2171" y="0"/>
                </a:lnTo>
                <a:lnTo>
                  <a:pt x="2263" y="0"/>
                </a:lnTo>
                <a:lnTo>
                  <a:pt x="2356" y="5"/>
                </a:lnTo>
                <a:lnTo>
                  <a:pt x="2446" y="13"/>
                </a:lnTo>
                <a:lnTo>
                  <a:pt x="2537" y="25"/>
                </a:lnTo>
                <a:lnTo>
                  <a:pt x="2627" y="40"/>
                </a:lnTo>
                <a:lnTo>
                  <a:pt x="2715" y="59"/>
                </a:lnTo>
                <a:lnTo>
                  <a:pt x="2802" y="81"/>
                </a:lnTo>
                <a:lnTo>
                  <a:pt x="2888" y="107"/>
                </a:lnTo>
                <a:lnTo>
                  <a:pt x="2973" y="137"/>
                </a:lnTo>
                <a:lnTo>
                  <a:pt x="3056" y="169"/>
                </a:lnTo>
                <a:lnTo>
                  <a:pt x="3138" y="205"/>
                </a:lnTo>
                <a:lnTo>
                  <a:pt x="3218" y="244"/>
                </a:lnTo>
                <a:lnTo>
                  <a:pt x="3297" y="286"/>
                </a:lnTo>
                <a:lnTo>
                  <a:pt x="3374" y="331"/>
                </a:lnTo>
                <a:lnTo>
                  <a:pt x="3448" y="380"/>
                </a:lnTo>
                <a:lnTo>
                  <a:pt x="3521" y="432"/>
                </a:lnTo>
                <a:lnTo>
                  <a:pt x="3592" y="486"/>
                </a:lnTo>
                <a:lnTo>
                  <a:pt x="3661" y="543"/>
                </a:lnTo>
                <a:lnTo>
                  <a:pt x="3726" y="603"/>
                </a:lnTo>
                <a:lnTo>
                  <a:pt x="3790" y="666"/>
                </a:lnTo>
                <a:lnTo>
                  <a:pt x="3852" y="731"/>
                </a:lnTo>
                <a:lnTo>
                  <a:pt x="3911" y="799"/>
                </a:lnTo>
                <a:lnTo>
                  <a:pt x="3966" y="869"/>
                </a:lnTo>
                <a:lnTo>
                  <a:pt x="4021" y="943"/>
                </a:lnTo>
                <a:lnTo>
                  <a:pt x="4070" y="1017"/>
                </a:lnTo>
                <a:lnTo>
                  <a:pt x="4118" y="1094"/>
                </a:lnTo>
                <a:lnTo>
                  <a:pt x="4162" y="1174"/>
                </a:lnTo>
                <a:lnTo>
                  <a:pt x="4204" y="1256"/>
                </a:lnTo>
                <a:lnTo>
                  <a:pt x="4242" y="1340"/>
                </a:lnTo>
                <a:lnTo>
                  <a:pt x="4276" y="1426"/>
                </a:lnTo>
                <a:lnTo>
                  <a:pt x="4308" y="1515"/>
                </a:lnTo>
                <a:lnTo>
                  <a:pt x="4325" y="1567"/>
                </a:lnTo>
                <a:lnTo>
                  <a:pt x="4340" y="1620"/>
                </a:lnTo>
                <a:lnTo>
                  <a:pt x="4355" y="1673"/>
                </a:lnTo>
                <a:lnTo>
                  <a:pt x="4367" y="1726"/>
                </a:lnTo>
                <a:lnTo>
                  <a:pt x="4378" y="1780"/>
                </a:lnTo>
                <a:lnTo>
                  <a:pt x="4389" y="1834"/>
                </a:lnTo>
                <a:lnTo>
                  <a:pt x="4397" y="1887"/>
                </a:lnTo>
                <a:lnTo>
                  <a:pt x="4405" y="1940"/>
                </a:lnTo>
                <a:lnTo>
                  <a:pt x="4411" y="1994"/>
                </a:lnTo>
                <a:lnTo>
                  <a:pt x="4416" y="2049"/>
                </a:lnTo>
                <a:lnTo>
                  <a:pt x="4419" y="2102"/>
                </a:lnTo>
                <a:lnTo>
                  <a:pt x="4421" y="2156"/>
                </a:lnTo>
                <a:lnTo>
                  <a:pt x="4422" y="2209"/>
                </a:lnTo>
                <a:lnTo>
                  <a:pt x="4421" y="2263"/>
                </a:lnTo>
                <a:lnTo>
                  <a:pt x="4419" y="2316"/>
                </a:lnTo>
                <a:lnTo>
                  <a:pt x="4417" y="2371"/>
                </a:lnTo>
                <a:lnTo>
                  <a:pt x="4411" y="2424"/>
                </a:lnTo>
                <a:lnTo>
                  <a:pt x="4406" y="2478"/>
                </a:lnTo>
                <a:lnTo>
                  <a:pt x="4399" y="2531"/>
                </a:lnTo>
                <a:lnTo>
                  <a:pt x="4390" y="2584"/>
                </a:lnTo>
                <a:lnTo>
                  <a:pt x="4380" y="2636"/>
                </a:lnTo>
                <a:lnTo>
                  <a:pt x="4369" y="2690"/>
                </a:lnTo>
                <a:lnTo>
                  <a:pt x="4357" y="2743"/>
                </a:lnTo>
                <a:lnTo>
                  <a:pt x="4344" y="2795"/>
                </a:lnTo>
                <a:lnTo>
                  <a:pt x="4328" y="2847"/>
                </a:lnTo>
                <a:lnTo>
                  <a:pt x="4312" y="2899"/>
                </a:lnTo>
                <a:lnTo>
                  <a:pt x="4294" y="2950"/>
                </a:lnTo>
                <a:lnTo>
                  <a:pt x="4275" y="3001"/>
                </a:lnTo>
                <a:lnTo>
                  <a:pt x="4255" y="3052"/>
                </a:lnTo>
                <a:lnTo>
                  <a:pt x="4233" y="3103"/>
                </a:lnTo>
                <a:lnTo>
                  <a:pt x="4211" y="3152"/>
                </a:lnTo>
                <a:lnTo>
                  <a:pt x="4187" y="3202"/>
                </a:lnTo>
                <a:lnTo>
                  <a:pt x="4161" y="3251"/>
                </a:lnTo>
                <a:lnTo>
                  <a:pt x="4135" y="3300"/>
                </a:lnTo>
                <a:lnTo>
                  <a:pt x="4107" y="3347"/>
                </a:lnTo>
                <a:lnTo>
                  <a:pt x="4078" y="3394"/>
                </a:lnTo>
                <a:lnTo>
                  <a:pt x="4049" y="3439"/>
                </a:lnTo>
                <a:lnTo>
                  <a:pt x="4018" y="3485"/>
                </a:lnTo>
                <a:lnTo>
                  <a:pt x="3986" y="3529"/>
                </a:lnTo>
                <a:lnTo>
                  <a:pt x="3954" y="3572"/>
                </a:lnTo>
                <a:lnTo>
                  <a:pt x="3920" y="3614"/>
                </a:lnTo>
                <a:lnTo>
                  <a:pt x="3886" y="3655"/>
                </a:lnTo>
                <a:lnTo>
                  <a:pt x="3850" y="3696"/>
                </a:lnTo>
                <a:lnTo>
                  <a:pt x="3814" y="3736"/>
                </a:lnTo>
                <a:lnTo>
                  <a:pt x="3776" y="3775"/>
                </a:lnTo>
                <a:lnTo>
                  <a:pt x="3737" y="3812"/>
                </a:lnTo>
                <a:lnTo>
                  <a:pt x="3698" y="3849"/>
                </a:lnTo>
                <a:lnTo>
                  <a:pt x="3657" y="3884"/>
                </a:lnTo>
                <a:lnTo>
                  <a:pt x="3617" y="3919"/>
                </a:lnTo>
                <a:lnTo>
                  <a:pt x="3574" y="3953"/>
                </a:lnTo>
                <a:lnTo>
                  <a:pt x="3532" y="3985"/>
                </a:lnTo>
                <a:lnTo>
                  <a:pt x="3488" y="4017"/>
                </a:lnTo>
                <a:lnTo>
                  <a:pt x="3444" y="4047"/>
                </a:lnTo>
                <a:lnTo>
                  <a:pt x="3400" y="4077"/>
                </a:lnTo>
                <a:lnTo>
                  <a:pt x="3353" y="4105"/>
                </a:lnTo>
                <a:lnTo>
                  <a:pt x="3307" y="4132"/>
                </a:lnTo>
                <a:lnTo>
                  <a:pt x="3259" y="4159"/>
                </a:lnTo>
                <a:lnTo>
                  <a:pt x="3211" y="4183"/>
                </a:lnTo>
                <a:lnTo>
                  <a:pt x="3162" y="4207"/>
                </a:lnTo>
                <a:lnTo>
                  <a:pt x="3113" y="4231"/>
                </a:lnTo>
                <a:lnTo>
                  <a:pt x="3062" y="4252"/>
                </a:lnTo>
                <a:lnTo>
                  <a:pt x="3011" y="4273"/>
                </a:lnTo>
                <a:lnTo>
                  <a:pt x="2960" y="4292"/>
                </a:lnTo>
                <a:lnTo>
                  <a:pt x="2907" y="4309"/>
                </a:lnTo>
                <a:lnTo>
                  <a:pt x="2873" y="4320"/>
                </a:lnTo>
                <a:lnTo>
                  <a:pt x="2838" y="4331"/>
                </a:lnTo>
                <a:lnTo>
                  <a:pt x="2804" y="4341"/>
                </a:lnTo>
                <a:lnTo>
                  <a:pt x="2769" y="4350"/>
                </a:lnTo>
                <a:lnTo>
                  <a:pt x="2734" y="4359"/>
                </a:lnTo>
                <a:lnTo>
                  <a:pt x="2699" y="4368"/>
                </a:lnTo>
                <a:lnTo>
                  <a:pt x="2663" y="4376"/>
                </a:lnTo>
                <a:lnTo>
                  <a:pt x="2628" y="4382"/>
                </a:lnTo>
                <a:lnTo>
                  <a:pt x="2593" y="4389"/>
                </a:lnTo>
                <a:lnTo>
                  <a:pt x="2557" y="4396"/>
                </a:lnTo>
                <a:lnTo>
                  <a:pt x="2522" y="4401"/>
                </a:lnTo>
                <a:lnTo>
                  <a:pt x="2486" y="4406"/>
                </a:lnTo>
                <a:lnTo>
                  <a:pt x="2451" y="4410"/>
                </a:lnTo>
                <a:lnTo>
                  <a:pt x="2415" y="4413"/>
                </a:lnTo>
                <a:lnTo>
                  <a:pt x="2379" y="4417"/>
                </a:lnTo>
                <a:lnTo>
                  <a:pt x="2343" y="4419"/>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25" name="淘宝店chenying0907 53"/>
          <p:cNvSpPr>
            <a:spLocks/>
          </p:cNvSpPr>
          <p:nvPr/>
        </p:nvSpPr>
        <p:spPr bwMode="auto">
          <a:xfrm>
            <a:off x="4002023" y="1321670"/>
            <a:ext cx="779463" cy="779462"/>
          </a:xfrm>
          <a:custGeom>
            <a:avLst/>
            <a:gdLst>
              <a:gd name="T0" fmla="*/ 2193 w 4419"/>
              <a:gd name="T1" fmla="*/ 4421 h 4421"/>
              <a:gd name="T2" fmla="*/ 1993 w 4419"/>
              <a:gd name="T3" fmla="*/ 4410 h 4421"/>
              <a:gd name="T4" fmla="*/ 1796 w 4419"/>
              <a:gd name="T5" fmla="*/ 4383 h 4421"/>
              <a:gd name="T6" fmla="*/ 1602 w 4419"/>
              <a:gd name="T7" fmla="*/ 4336 h 4421"/>
              <a:gd name="T8" fmla="*/ 1413 w 4419"/>
              <a:gd name="T9" fmla="*/ 4273 h 4421"/>
              <a:gd name="T10" fmla="*/ 1230 w 4419"/>
              <a:gd name="T11" fmla="*/ 4192 h 4421"/>
              <a:gd name="T12" fmla="*/ 1055 w 4419"/>
              <a:gd name="T13" fmla="*/ 4096 h 4421"/>
              <a:gd name="T14" fmla="*/ 889 w 4419"/>
              <a:gd name="T15" fmla="*/ 3982 h 4421"/>
              <a:gd name="T16" fmla="*/ 722 w 4419"/>
              <a:gd name="T17" fmla="*/ 3845 h 4421"/>
              <a:gd name="T18" fmla="*/ 568 w 4419"/>
              <a:gd name="T19" fmla="*/ 3691 h 4421"/>
              <a:gd name="T20" fmla="*/ 431 w 4419"/>
              <a:gd name="T21" fmla="*/ 3524 h 4421"/>
              <a:gd name="T22" fmla="*/ 313 w 4419"/>
              <a:gd name="T23" fmla="*/ 3345 h 4421"/>
              <a:gd name="T24" fmla="*/ 211 w 4419"/>
              <a:gd name="T25" fmla="*/ 3155 h 4421"/>
              <a:gd name="T26" fmla="*/ 129 w 4419"/>
              <a:gd name="T27" fmla="*/ 2956 h 4421"/>
              <a:gd name="T28" fmla="*/ 67 w 4419"/>
              <a:gd name="T29" fmla="*/ 2749 h 4421"/>
              <a:gd name="T30" fmla="*/ 24 w 4419"/>
              <a:gd name="T31" fmla="*/ 2533 h 4421"/>
              <a:gd name="T32" fmla="*/ 3 w 4419"/>
              <a:gd name="T33" fmla="*/ 2313 h 4421"/>
              <a:gd name="T34" fmla="*/ 3 w 4419"/>
              <a:gd name="T35" fmla="*/ 2095 h 4421"/>
              <a:gd name="T36" fmla="*/ 25 w 4419"/>
              <a:gd name="T37" fmla="*/ 1881 h 4421"/>
              <a:gd name="T38" fmla="*/ 67 w 4419"/>
              <a:gd name="T39" fmla="*/ 1670 h 4421"/>
              <a:gd name="T40" fmla="*/ 129 w 4419"/>
              <a:gd name="T41" fmla="*/ 1464 h 4421"/>
              <a:gd name="T42" fmla="*/ 212 w 4419"/>
              <a:gd name="T43" fmla="*/ 1265 h 4421"/>
              <a:gd name="T44" fmla="*/ 315 w 4419"/>
              <a:gd name="T45" fmla="*/ 1075 h 4421"/>
              <a:gd name="T46" fmla="*/ 436 w 4419"/>
              <a:gd name="T47" fmla="*/ 892 h 4421"/>
              <a:gd name="T48" fmla="*/ 585 w 4419"/>
              <a:gd name="T49" fmla="*/ 714 h 4421"/>
              <a:gd name="T50" fmla="*/ 752 w 4419"/>
              <a:gd name="T51" fmla="*/ 550 h 4421"/>
              <a:gd name="T52" fmla="*/ 936 w 4419"/>
              <a:gd name="T53" fmla="*/ 406 h 4421"/>
              <a:gd name="T54" fmla="*/ 1132 w 4419"/>
              <a:gd name="T55" fmla="*/ 282 h 4421"/>
              <a:gd name="T56" fmla="*/ 1340 w 4419"/>
              <a:gd name="T57" fmla="*/ 179 h 4421"/>
              <a:gd name="T58" fmla="*/ 1558 w 4419"/>
              <a:gd name="T59" fmla="*/ 99 h 4421"/>
              <a:gd name="T60" fmla="*/ 1785 w 4419"/>
              <a:gd name="T61" fmla="*/ 42 h 4421"/>
              <a:gd name="T62" fmla="*/ 2018 w 4419"/>
              <a:gd name="T63" fmla="*/ 8 h 4421"/>
              <a:gd name="T64" fmla="*/ 2229 w 4419"/>
              <a:gd name="T65" fmla="*/ 0 h 4421"/>
              <a:gd name="T66" fmla="*/ 2429 w 4419"/>
              <a:gd name="T67" fmla="*/ 11 h 4421"/>
              <a:gd name="T68" fmla="*/ 2626 w 4419"/>
              <a:gd name="T69" fmla="*/ 39 h 4421"/>
              <a:gd name="T70" fmla="*/ 2820 w 4419"/>
              <a:gd name="T71" fmla="*/ 85 h 4421"/>
              <a:gd name="T72" fmla="*/ 3008 w 4419"/>
              <a:gd name="T73" fmla="*/ 149 h 4421"/>
              <a:gd name="T74" fmla="*/ 3191 w 4419"/>
              <a:gd name="T75" fmla="*/ 229 h 4421"/>
              <a:gd name="T76" fmla="*/ 3367 w 4419"/>
              <a:gd name="T77" fmla="*/ 326 h 4421"/>
              <a:gd name="T78" fmla="*/ 3533 w 4419"/>
              <a:gd name="T79" fmla="*/ 439 h 4421"/>
              <a:gd name="T80" fmla="*/ 3822 w 4419"/>
              <a:gd name="T81" fmla="*/ 697 h 4421"/>
              <a:gd name="T82" fmla="*/ 4088 w 4419"/>
              <a:gd name="T83" fmla="*/ 1044 h 4421"/>
              <a:gd name="T84" fmla="*/ 4278 w 4419"/>
              <a:gd name="T85" fmla="*/ 1428 h 4421"/>
              <a:gd name="T86" fmla="*/ 4388 w 4419"/>
              <a:gd name="T87" fmla="*/ 1838 h 4421"/>
              <a:gd name="T88" fmla="*/ 4419 w 4419"/>
              <a:gd name="T89" fmla="*/ 2261 h 4421"/>
              <a:gd name="T90" fmla="*/ 4370 w 4419"/>
              <a:gd name="T91" fmla="*/ 2684 h 4421"/>
              <a:gd name="T92" fmla="*/ 4237 w 4419"/>
              <a:gd name="T93" fmla="*/ 3096 h 4421"/>
              <a:gd name="T94" fmla="*/ 4020 w 4419"/>
              <a:gd name="T95" fmla="*/ 3481 h 4421"/>
              <a:gd name="T96" fmla="*/ 3837 w 4419"/>
              <a:gd name="T97" fmla="*/ 3708 h 4421"/>
              <a:gd name="T98" fmla="*/ 3669 w 4419"/>
              <a:gd name="T99" fmla="*/ 3872 h 4421"/>
              <a:gd name="T100" fmla="*/ 3486 w 4419"/>
              <a:gd name="T101" fmla="*/ 4016 h 4421"/>
              <a:gd name="T102" fmla="*/ 3290 w 4419"/>
              <a:gd name="T103" fmla="*/ 4140 h 4421"/>
              <a:gd name="T104" fmla="*/ 3082 w 4419"/>
              <a:gd name="T105" fmla="*/ 4242 h 4421"/>
              <a:gd name="T106" fmla="*/ 2863 w 4419"/>
              <a:gd name="T107" fmla="*/ 4323 h 4421"/>
              <a:gd name="T108" fmla="*/ 2637 w 4419"/>
              <a:gd name="T109" fmla="*/ 4379 h 4421"/>
              <a:gd name="T110" fmla="*/ 2404 w 4419"/>
              <a:gd name="T111" fmla="*/ 4413 h 4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419" h="4421">
                <a:moveTo>
                  <a:pt x="2345" y="4417"/>
                </a:moveTo>
                <a:lnTo>
                  <a:pt x="2294" y="4420"/>
                </a:lnTo>
                <a:lnTo>
                  <a:pt x="2244" y="4421"/>
                </a:lnTo>
                <a:lnTo>
                  <a:pt x="2193" y="4421"/>
                </a:lnTo>
                <a:lnTo>
                  <a:pt x="2143" y="4420"/>
                </a:lnTo>
                <a:lnTo>
                  <a:pt x="2094" y="4418"/>
                </a:lnTo>
                <a:lnTo>
                  <a:pt x="2043" y="4415"/>
                </a:lnTo>
                <a:lnTo>
                  <a:pt x="1993" y="4410"/>
                </a:lnTo>
                <a:lnTo>
                  <a:pt x="1943" y="4406"/>
                </a:lnTo>
                <a:lnTo>
                  <a:pt x="1894" y="4399"/>
                </a:lnTo>
                <a:lnTo>
                  <a:pt x="1845" y="4392"/>
                </a:lnTo>
                <a:lnTo>
                  <a:pt x="1796" y="4383"/>
                </a:lnTo>
                <a:lnTo>
                  <a:pt x="1747" y="4373"/>
                </a:lnTo>
                <a:lnTo>
                  <a:pt x="1698" y="4362"/>
                </a:lnTo>
                <a:lnTo>
                  <a:pt x="1650" y="4349"/>
                </a:lnTo>
                <a:lnTo>
                  <a:pt x="1602" y="4336"/>
                </a:lnTo>
                <a:lnTo>
                  <a:pt x="1555" y="4322"/>
                </a:lnTo>
                <a:lnTo>
                  <a:pt x="1507" y="4306"/>
                </a:lnTo>
                <a:lnTo>
                  <a:pt x="1459" y="4290"/>
                </a:lnTo>
                <a:lnTo>
                  <a:pt x="1413" y="4273"/>
                </a:lnTo>
                <a:lnTo>
                  <a:pt x="1367" y="4254"/>
                </a:lnTo>
                <a:lnTo>
                  <a:pt x="1321" y="4234"/>
                </a:lnTo>
                <a:lnTo>
                  <a:pt x="1276" y="4214"/>
                </a:lnTo>
                <a:lnTo>
                  <a:pt x="1230" y="4192"/>
                </a:lnTo>
                <a:lnTo>
                  <a:pt x="1186" y="4170"/>
                </a:lnTo>
                <a:lnTo>
                  <a:pt x="1142" y="4146"/>
                </a:lnTo>
                <a:lnTo>
                  <a:pt x="1098" y="4121"/>
                </a:lnTo>
                <a:lnTo>
                  <a:pt x="1055" y="4096"/>
                </a:lnTo>
                <a:lnTo>
                  <a:pt x="1013" y="4068"/>
                </a:lnTo>
                <a:lnTo>
                  <a:pt x="971" y="4041"/>
                </a:lnTo>
                <a:lnTo>
                  <a:pt x="929" y="4012"/>
                </a:lnTo>
                <a:lnTo>
                  <a:pt x="889" y="3982"/>
                </a:lnTo>
                <a:lnTo>
                  <a:pt x="848" y="3952"/>
                </a:lnTo>
                <a:lnTo>
                  <a:pt x="805" y="3917"/>
                </a:lnTo>
                <a:lnTo>
                  <a:pt x="763" y="3881"/>
                </a:lnTo>
                <a:lnTo>
                  <a:pt x="722" y="3845"/>
                </a:lnTo>
                <a:lnTo>
                  <a:pt x="682" y="3808"/>
                </a:lnTo>
                <a:lnTo>
                  <a:pt x="644" y="3769"/>
                </a:lnTo>
                <a:lnTo>
                  <a:pt x="605" y="3731"/>
                </a:lnTo>
                <a:lnTo>
                  <a:pt x="568" y="3691"/>
                </a:lnTo>
                <a:lnTo>
                  <a:pt x="533" y="3650"/>
                </a:lnTo>
                <a:lnTo>
                  <a:pt x="497" y="3609"/>
                </a:lnTo>
                <a:lnTo>
                  <a:pt x="464" y="3567"/>
                </a:lnTo>
                <a:lnTo>
                  <a:pt x="431" y="3524"/>
                </a:lnTo>
                <a:lnTo>
                  <a:pt x="400" y="3480"/>
                </a:lnTo>
                <a:lnTo>
                  <a:pt x="369" y="3436"/>
                </a:lnTo>
                <a:lnTo>
                  <a:pt x="340" y="3391"/>
                </a:lnTo>
                <a:lnTo>
                  <a:pt x="313" y="3345"/>
                </a:lnTo>
                <a:lnTo>
                  <a:pt x="285" y="3299"/>
                </a:lnTo>
                <a:lnTo>
                  <a:pt x="259" y="3251"/>
                </a:lnTo>
                <a:lnTo>
                  <a:pt x="234" y="3204"/>
                </a:lnTo>
                <a:lnTo>
                  <a:pt x="211" y="3155"/>
                </a:lnTo>
                <a:lnTo>
                  <a:pt x="189" y="3106"/>
                </a:lnTo>
                <a:lnTo>
                  <a:pt x="167" y="3056"/>
                </a:lnTo>
                <a:lnTo>
                  <a:pt x="148" y="3007"/>
                </a:lnTo>
                <a:lnTo>
                  <a:pt x="129" y="2956"/>
                </a:lnTo>
                <a:lnTo>
                  <a:pt x="111" y="2905"/>
                </a:lnTo>
                <a:lnTo>
                  <a:pt x="96" y="2853"/>
                </a:lnTo>
                <a:lnTo>
                  <a:pt x="80" y="2801"/>
                </a:lnTo>
                <a:lnTo>
                  <a:pt x="67" y="2749"/>
                </a:lnTo>
                <a:lnTo>
                  <a:pt x="53" y="2695"/>
                </a:lnTo>
                <a:lnTo>
                  <a:pt x="42" y="2641"/>
                </a:lnTo>
                <a:lnTo>
                  <a:pt x="32" y="2588"/>
                </a:lnTo>
                <a:lnTo>
                  <a:pt x="24" y="2533"/>
                </a:lnTo>
                <a:lnTo>
                  <a:pt x="17" y="2478"/>
                </a:lnTo>
                <a:lnTo>
                  <a:pt x="10" y="2423"/>
                </a:lnTo>
                <a:lnTo>
                  <a:pt x="6" y="2369"/>
                </a:lnTo>
                <a:lnTo>
                  <a:pt x="3" y="2313"/>
                </a:lnTo>
                <a:lnTo>
                  <a:pt x="0" y="2259"/>
                </a:lnTo>
                <a:lnTo>
                  <a:pt x="0" y="2205"/>
                </a:lnTo>
                <a:lnTo>
                  <a:pt x="0" y="2150"/>
                </a:lnTo>
                <a:lnTo>
                  <a:pt x="3" y="2095"/>
                </a:lnTo>
                <a:lnTo>
                  <a:pt x="6" y="2042"/>
                </a:lnTo>
                <a:lnTo>
                  <a:pt x="11" y="1988"/>
                </a:lnTo>
                <a:lnTo>
                  <a:pt x="17" y="1934"/>
                </a:lnTo>
                <a:lnTo>
                  <a:pt x="25" y="1881"/>
                </a:lnTo>
                <a:lnTo>
                  <a:pt x="32" y="1827"/>
                </a:lnTo>
                <a:lnTo>
                  <a:pt x="42" y="1774"/>
                </a:lnTo>
                <a:lnTo>
                  <a:pt x="53" y="1722"/>
                </a:lnTo>
                <a:lnTo>
                  <a:pt x="67" y="1670"/>
                </a:lnTo>
                <a:lnTo>
                  <a:pt x="80" y="1618"/>
                </a:lnTo>
                <a:lnTo>
                  <a:pt x="96" y="1566"/>
                </a:lnTo>
                <a:lnTo>
                  <a:pt x="111" y="1515"/>
                </a:lnTo>
                <a:lnTo>
                  <a:pt x="129" y="1464"/>
                </a:lnTo>
                <a:lnTo>
                  <a:pt x="148" y="1413"/>
                </a:lnTo>
                <a:lnTo>
                  <a:pt x="167" y="1364"/>
                </a:lnTo>
                <a:lnTo>
                  <a:pt x="190" y="1315"/>
                </a:lnTo>
                <a:lnTo>
                  <a:pt x="212" y="1265"/>
                </a:lnTo>
                <a:lnTo>
                  <a:pt x="236" y="1216"/>
                </a:lnTo>
                <a:lnTo>
                  <a:pt x="260" y="1169"/>
                </a:lnTo>
                <a:lnTo>
                  <a:pt x="287" y="1121"/>
                </a:lnTo>
                <a:lnTo>
                  <a:pt x="315" y="1075"/>
                </a:lnTo>
                <a:lnTo>
                  <a:pt x="344" y="1028"/>
                </a:lnTo>
                <a:lnTo>
                  <a:pt x="373" y="982"/>
                </a:lnTo>
                <a:lnTo>
                  <a:pt x="404" y="936"/>
                </a:lnTo>
                <a:lnTo>
                  <a:pt x="436" y="892"/>
                </a:lnTo>
                <a:lnTo>
                  <a:pt x="470" y="849"/>
                </a:lnTo>
                <a:lnTo>
                  <a:pt x="507" y="802"/>
                </a:lnTo>
                <a:lnTo>
                  <a:pt x="545" y="757"/>
                </a:lnTo>
                <a:lnTo>
                  <a:pt x="585" y="714"/>
                </a:lnTo>
                <a:lnTo>
                  <a:pt x="625" y="670"/>
                </a:lnTo>
                <a:lnTo>
                  <a:pt x="667" y="629"/>
                </a:lnTo>
                <a:lnTo>
                  <a:pt x="709" y="589"/>
                </a:lnTo>
                <a:lnTo>
                  <a:pt x="752" y="550"/>
                </a:lnTo>
                <a:lnTo>
                  <a:pt x="796" y="512"/>
                </a:lnTo>
                <a:lnTo>
                  <a:pt x="842" y="474"/>
                </a:lnTo>
                <a:lnTo>
                  <a:pt x="888" y="439"/>
                </a:lnTo>
                <a:lnTo>
                  <a:pt x="936" y="406"/>
                </a:lnTo>
                <a:lnTo>
                  <a:pt x="983" y="373"/>
                </a:lnTo>
                <a:lnTo>
                  <a:pt x="1032" y="341"/>
                </a:lnTo>
                <a:lnTo>
                  <a:pt x="1082" y="311"/>
                </a:lnTo>
                <a:lnTo>
                  <a:pt x="1132" y="282"/>
                </a:lnTo>
                <a:lnTo>
                  <a:pt x="1183" y="254"/>
                </a:lnTo>
                <a:lnTo>
                  <a:pt x="1235" y="228"/>
                </a:lnTo>
                <a:lnTo>
                  <a:pt x="1287" y="202"/>
                </a:lnTo>
                <a:lnTo>
                  <a:pt x="1340" y="179"/>
                </a:lnTo>
                <a:lnTo>
                  <a:pt x="1394" y="157"/>
                </a:lnTo>
                <a:lnTo>
                  <a:pt x="1448" y="136"/>
                </a:lnTo>
                <a:lnTo>
                  <a:pt x="1503" y="117"/>
                </a:lnTo>
                <a:lnTo>
                  <a:pt x="1558" y="99"/>
                </a:lnTo>
                <a:lnTo>
                  <a:pt x="1614" y="83"/>
                </a:lnTo>
                <a:lnTo>
                  <a:pt x="1671" y="67"/>
                </a:lnTo>
                <a:lnTo>
                  <a:pt x="1727" y="54"/>
                </a:lnTo>
                <a:lnTo>
                  <a:pt x="1785" y="42"/>
                </a:lnTo>
                <a:lnTo>
                  <a:pt x="1842" y="31"/>
                </a:lnTo>
                <a:lnTo>
                  <a:pt x="1901" y="22"/>
                </a:lnTo>
                <a:lnTo>
                  <a:pt x="1959" y="14"/>
                </a:lnTo>
                <a:lnTo>
                  <a:pt x="2018" y="8"/>
                </a:lnTo>
                <a:lnTo>
                  <a:pt x="2077" y="4"/>
                </a:lnTo>
                <a:lnTo>
                  <a:pt x="2128" y="2"/>
                </a:lnTo>
                <a:lnTo>
                  <a:pt x="2178" y="1"/>
                </a:lnTo>
                <a:lnTo>
                  <a:pt x="2229" y="0"/>
                </a:lnTo>
                <a:lnTo>
                  <a:pt x="2279" y="1"/>
                </a:lnTo>
                <a:lnTo>
                  <a:pt x="2328" y="3"/>
                </a:lnTo>
                <a:lnTo>
                  <a:pt x="2378" y="6"/>
                </a:lnTo>
                <a:lnTo>
                  <a:pt x="2429" y="11"/>
                </a:lnTo>
                <a:lnTo>
                  <a:pt x="2478" y="16"/>
                </a:lnTo>
                <a:lnTo>
                  <a:pt x="2528" y="23"/>
                </a:lnTo>
                <a:lnTo>
                  <a:pt x="2577" y="31"/>
                </a:lnTo>
                <a:lnTo>
                  <a:pt x="2626" y="39"/>
                </a:lnTo>
                <a:lnTo>
                  <a:pt x="2675" y="49"/>
                </a:lnTo>
                <a:lnTo>
                  <a:pt x="2724" y="60"/>
                </a:lnTo>
                <a:lnTo>
                  <a:pt x="2772" y="73"/>
                </a:lnTo>
                <a:lnTo>
                  <a:pt x="2820" y="85"/>
                </a:lnTo>
                <a:lnTo>
                  <a:pt x="2867" y="99"/>
                </a:lnTo>
                <a:lnTo>
                  <a:pt x="2915" y="115"/>
                </a:lnTo>
                <a:lnTo>
                  <a:pt x="2962" y="131"/>
                </a:lnTo>
                <a:lnTo>
                  <a:pt x="3008" y="149"/>
                </a:lnTo>
                <a:lnTo>
                  <a:pt x="3055" y="167"/>
                </a:lnTo>
                <a:lnTo>
                  <a:pt x="3101" y="187"/>
                </a:lnTo>
                <a:lnTo>
                  <a:pt x="3146" y="208"/>
                </a:lnTo>
                <a:lnTo>
                  <a:pt x="3191" y="229"/>
                </a:lnTo>
                <a:lnTo>
                  <a:pt x="3235" y="252"/>
                </a:lnTo>
                <a:lnTo>
                  <a:pt x="3279" y="275"/>
                </a:lnTo>
                <a:lnTo>
                  <a:pt x="3324" y="301"/>
                </a:lnTo>
                <a:lnTo>
                  <a:pt x="3367" y="326"/>
                </a:lnTo>
                <a:lnTo>
                  <a:pt x="3409" y="353"/>
                </a:lnTo>
                <a:lnTo>
                  <a:pt x="3451" y="380"/>
                </a:lnTo>
                <a:lnTo>
                  <a:pt x="3492" y="409"/>
                </a:lnTo>
                <a:lnTo>
                  <a:pt x="3533" y="439"/>
                </a:lnTo>
                <a:lnTo>
                  <a:pt x="3573" y="470"/>
                </a:lnTo>
                <a:lnTo>
                  <a:pt x="3661" y="542"/>
                </a:lnTo>
                <a:lnTo>
                  <a:pt x="3744" y="617"/>
                </a:lnTo>
                <a:lnTo>
                  <a:pt x="3822" y="697"/>
                </a:lnTo>
                <a:lnTo>
                  <a:pt x="3896" y="779"/>
                </a:lnTo>
                <a:lnTo>
                  <a:pt x="3965" y="864"/>
                </a:lnTo>
                <a:lnTo>
                  <a:pt x="4029" y="953"/>
                </a:lnTo>
                <a:lnTo>
                  <a:pt x="4088" y="1044"/>
                </a:lnTo>
                <a:lnTo>
                  <a:pt x="4143" y="1137"/>
                </a:lnTo>
                <a:lnTo>
                  <a:pt x="4193" y="1232"/>
                </a:lnTo>
                <a:lnTo>
                  <a:pt x="4238" y="1329"/>
                </a:lnTo>
                <a:lnTo>
                  <a:pt x="4278" y="1428"/>
                </a:lnTo>
                <a:lnTo>
                  <a:pt x="4313" y="1528"/>
                </a:lnTo>
                <a:lnTo>
                  <a:pt x="4343" y="1630"/>
                </a:lnTo>
                <a:lnTo>
                  <a:pt x="4369" y="1734"/>
                </a:lnTo>
                <a:lnTo>
                  <a:pt x="4388" y="1838"/>
                </a:lnTo>
                <a:lnTo>
                  <a:pt x="4404" y="1944"/>
                </a:lnTo>
                <a:lnTo>
                  <a:pt x="4414" y="2049"/>
                </a:lnTo>
                <a:lnTo>
                  <a:pt x="4419" y="2155"/>
                </a:lnTo>
                <a:lnTo>
                  <a:pt x="4419" y="2261"/>
                </a:lnTo>
                <a:lnTo>
                  <a:pt x="4415" y="2368"/>
                </a:lnTo>
                <a:lnTo>
                  <a:pt x="4405" y="2474"/>
                </a:lnTo>
                <a:lnTo>
                  <a:pt x="4390" y="2579"/>
                </a:lnTo>
                <a:lnTo>
                  <a:pt x="4370" y="2684"/>
                </a:lnTo>
                <a:lnTo>
                  <a:pt x="4344" y="2790"/>
                </a:lnTo>
                <a:lnTo>
                  <a:pt x="4313" y="2892"/>
                </a:lnTo>
                <a:lnTo>
                  <a:pt x="4278" y="2994"/>
                </a:lnTo>
                <a:lnTo>
                  <a:pt x="4237" y="3096"/>
                </a:lnTo>
                <a:lnTo>
                  <a:pt x="4190" y="3195"/>
                </a:lnTo>
                <a:lnTo>
                  <a:pt x="4138" y="3293"/>
                </a:lnTo>
                <a:lnTo>
                  <a:pt x="4082" y="3388"/>
                </a:lnTo>
                <a:lnTo>
                  <a:pt x="4020" y="3481"/>
                </a:lnTo>
                <a:lnTo>
                  <a:pt x="3951" y="3573"/>
                </a:lnTo>
                <a:lnTo>
                  <a:pt x="3915" y="3620"/>
                </a:lnTo>
                <a:lnTo>
                  <a:pt x="3876" y="3664"/>
                </a:lnTo>
                <a:lnTo>
                  <a:pt x="3837" y="3708"/>
                </a:lnTo>
                <a:lnTo>
                  <a:pt x="3796" y="3751"/>
                </a:lnTo>
                <a:lnTo>
                  <a:pt x="3755" y="3793"/>
                </a:lnTo>
                <a:lnTo>
                  <a:pt x="3713" y="3832"/>
                </a:lnTo>
                <a:lnTo>
                  <a:pt x="3669" y="3872"/>
                </a:lnTo>
                <a:lnTo>
                  <a:pt x="3625" y="3910"/>
                </a:lnTo>
                <a:lnTo>
                  <a:pt x="3579" y="3946"/>
                </a:lnTo>
                <a:lnTo>
                  <a:pt x="3534" y="3982"/>
                </a:lnTo>
                <a:lnTo>
                  <a:pt x="3486" y="4016"/>
                </a:lnTo>
                <a:lnTo>
                  <a:pt x="3439" y="4049"/>
                </a:lnTo>
                <a:lnTo>
                  <a:pt x="3390" y="4080"/>
                </a:lnTo>
                <a:lnTo>
                  <a:pt x="3340" y="4110"/>
                </a:lnTo>
                <a:lnTo>
                  <a:pt x="3290" y="4140"/>
                </a:lnTo>
                <a:lnTo>
                  <a:pt x="3239" y="4168"/>
                </a:lnTo>
                <a:lnTo>
                  <a:pt x="3187" y="4193"/>
                </a:lnTo>
                <a:lnTo>
                  <a:pt x="3135" y="4219"/>
                </a:lnTo>
                <a:lnTo>
                  <a:pt x="3082" y="4242"/>
                </a:lnTo>
                <a:lnTo>
                  <a:pt x="3028" y="4264"/>
                </a:lnTo>
                <a:lnTo>
                  <a:pt x="2974" y="4285"/>
                </a:lnTo>
                <a:lnTo>
                  <a:pt x="2918" y="4305"/>
                </a:lnTo>
                <a:lnTo>
                  <a:pt x="2863" y="4323"/>
                </a:lnTo>
                <a:lnTo>
                  <a:pt x="2808" y="4340"/>
                </a:lnTo>
                <a:lnTo>
                  <a:pt x="2751" y="4354"/>
                </a:lnTo>
                <a:lnTo>
                  <a:pt x="2695" y="4368"/>
                </a:lnTo>
                <a:lnTo>
                  <a:pt x="2637" y="4379"/>
                </a:lnTo>
                <a:lnTo>
                  <a:pt x="2580" y="4390"/>
                </a:lnTo>
                <a:lnTo>
                  <a:pt x="2521" y="4399"/>
                </a:lnTo>
                <a:lnTo>
                  <a:pt x="2462" y="4407"/>
                </a:lnTo>
                <a:lnTo>
                  <a:pt x="2404" y="4413"/>
                </a:lnTo>
                <a:lnTo>
                  <a:pt x="2345" y="4417"/>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26" name="淘宝店chenying0907 54"/>
          <p:cNvSpPr>
            <a:spLocks/>
          </p:cNvSpPr>
          <p:nvPr/>
        </p:nvSpPr>
        <p:spPr bwMode="auto">
          <a:xfrm>
            <a:off x="5091048" y="2112245"/>
            <a:ext cx="779463" cy="779462"/>
          </a:xfrm>
          <a:custGeom>
            <a:avLst/>
            <a:gdLst>
              <a:gd name="T0" fmla="*/ 2153 w 4424"/>
              <a:gd name="T1" fmla="*/ 4422 h 4423"/>
              <a:gd name="T2" fmla="*/ 1900 w 4424"/>
              <a:gd name="T3" fmla="*/ 4401 h 4423"/>
              <a:gd name="T4" fmla="*/ 1651 w 4424"/>
              <a:gd name="T5" fmla="*/ 4350 h 4423"/>
              <a:gd name="T6" fmla="*/ 1407 w 4424"/>
              <a:gd name="T7" fmla="*/ 4271 h 4423"/>
              <a:gd name="T8" fmla="*/ 1198 w 4424"/>
              <a:gd name="T9" fmla="*/ 4175 h 4423"/>
              <a:gd name="T10" fmla="*/ 1008 w 4424"/>
              <a:gd name="T11" fmla="*/ 4067 h 4423"/>
              <a:gd name="T12" fmla="*/ 834 w 4424"/>
              <a:gd name="T13" fmla="*/ 3941 h 4423"/>
              <a:gd name="T14" fmla="*/ 672 w 4424"/>
              <a:gd name="T15" fmla="*/ 3799 h 4423"/>
              <a:gd name="T16" fmla="*/ 525 w 4424"/>
              <a:gd name="T17" fmla="*/ 3642 h 4423"/>
              <a:gd name="T18" fmla="*/ 394 w 4424"/>
              <a:gd name="T19" fmla="*/ 3470 h 4423"/>
              <a:gd name="T20" fmla="*/ 280 w 4424"/>
              <a:gd name="T21" fmla="*/ 3286 h 4423"/>
              <a:gd name="T22" fmla="*/ 184 w 4424"/>
              <a:gd name="T23" fmla="*/ 3089 h 4423"/>
              <a:gd name="T24" fmla="*/ 106 w 4424"/>
              <a:gd name="T25" fmla="*/ 2883 h 4423"/>
              <a:gd name="T26" fmla="*/ 50 w 4424"/>
              <a:gd name="T27" fmla="*/ 2673 h 4423"/>
              <a:gd name="T28" fmla="*/ 14 w 4424"/>
              <a:gd name="T29" fmla="*/ 2459 h 4423"/>
              <a:gd name="T30" fmla="*/ 1 w 4424"/>
              <a:gd name="T31" fmla="*/ 2245 h 4423"/>
              <a:gd name="T32" fmla="*/ 8 w 4424"/>
              <a:gd name="T33" fmla="*/ 2030 h 4423"/>
              <a:gd name="T34" fmla="*/ 36 w 4424"/>
              <a:gd name="T35" fmla="*/ 1816 h 4423"/>
              <a:gd name="T36" fmla="*/ 86 w 4424"/>
              <a:gd name="T37" fmla="*/ 1605 h 4423"/>
              <a:gd name="T38" fmla="*/ 157 w 4424"/>
              <a:gd name="T39" fmla="*/ 1398 h 4423"/>
              <a:gd name="T40" fmla="*/ 281 w 4424"/>
              <a:gd name="T41" fmla="*/ 1135 h 4423"/>
              <a:gd name="T42" fmla="*/ 448 w 4424"/>
              <a:gd name="T43" fmla="*/ 877 h 4423"/>
              <a:gd name="T44" fmla="*/ 648 w 4424"/>
              <a:gd name="T45" fmla="*/ 647 h 4423"/>
              <a:gd name="T46" fmla="*/ 876 w 4424"/>
              <a:gd name="T47" fmla="*/ 448 h 4423"/>
              <a:gd name="T48" fmla="*/ 1128 w 4424"/>
              <a:gd name="T49" fmla="*/ 283 h 4423"/>
              <a:gd name="T50" fmla="*/ 1401 w 4424"/>
              <a:gd name="T51" fmla="*/ 153 h 4423"/>
              <a:gd name="T52" fmla="*/ 1694 w 4424"/>
              <a:gd name="T53" fmla="*/ 61 h 4423"/>
              <a:gd name="T54" fmla="*/ 2000 w 4424"/>
              <a:gd name="T55" fmla="*/ 10 h 4423"/>
              <a:gd name="T56" fmla="*/ 2272 w 4424"/>
              <a:gd name="T57" fmla="*/ 0 h 4423"/>
              <a:gd name="T58" fmla="*/ 2524 w 4424"/>
              <a:gd name="T59" fmla="*/ 22 h 4423"/>
              <a:gd name="T60" fmla="*/ 2773 w 4424"/>
              <a:gd name="T61" fmla="*/ 72 h 4423"/>
              <a:gd name="T62" fmla="*/ 3017 w 4424"/>
              <a:gd name="T63" fmla="*/ 153 h 4423"/>
              <a:gd name="T64" fmla="*/ 3227 w 4424"/>
              <a:gd name="T65" fmla="*/ 247 h 4423"/>
              <a:gd name="T66" fmla="*/ 3415 w 4424"/>
              <a:gd name="T67" fmla="*/ 357 h 4423"/>
              <a:gd name="T68" fmla="*/ 3591 w 4424"/>
              <a:gd name="T69" fmla="*/ 482 h 4423"/>
              <a:gd name="T70" fmla="*/ 3753 w 4424"/>
              <a:gd name="T71" fmla="*/ 625 h 4423"/>
              <a:gd name="T72" fmla="*/ 3899 w 4424"/>
              <a:gd name="T73" fmla="*/ 781 h 4423"/>
              <a:gd name="T74" fmla="*/ 4031 w 4424"/>
              <a:gd name="T75" fmla="*/ 952 h 4423"/>
              <a:gd name="T76" fmla="*/ 4145 w 4424"/>
              <a:gd name="T77" fmla="*/ 1137 h 4423"/>
              <a:gd name="T78" fmla="*/ 4241 w 4424"/>
              <a:gd name="T79" fmla="*/ 1333 h 4423"/>
              <a:gd name="T80" fmla="*/ 4318 w 4424"/>
              <a:gd name="T81" fmla="*/ 1540 h 4423"/>
              <a:gd name="T82" fmla="*/ 4375 w 4424"/>
              <a:gd name="T83" fmla="*/ 1751 h 4423"/>
              <a:gd name="T84" fmla="*/ 4409 w 4424"/>
              <a:gd name="T85" fmla="*/ 1963 h 4423"/>
              <a:gd name="T86" fmla="*/ 4424 w 4424"/>
              <a:gd name="T87" fmla="*/ 2178 h 4423"/>
              <a:gd name="T88" fmla="*/ 4416 w 4424"/>
              <a:gd name="T89" fmla="*/ 2393 h 4423"/>
              <a:gd name="T90" fmla="*/ 4388 w 4424"/>
              <a:gd name="T91" fmla="*/ 2607 h 4423"/>
              <a:gd name="T92" fmla="*/ 4338 w 4424"/>
              <a:gd name="T93" fmla="*/ 2818 h 4423"/>
              <a:gd name="T94" fmla="*/ 4267 w 4424"/>
              <a:gd name="T95" fmla="*/ 3025 h 4423"/>
              <a:gd name="T96" fmla="*/ 4143 w 4424"/>
              <a:gd name="T97" fmla="*/ 3287 h 4423"/>
              <a:gd name="T98" fmla="*/ 3975 w 4424"/>
              <a:gd name="T99" fmla="*/ 3547 h 4423"/>
              <a:gd name="T100" fmla="*/ 3776 w 4424"/>
              <a:gd name="T101" fmla="*/ 3776 h 4423"/>
              <a:gd name="T102" fmla="*/ 3549 w 4424"/>
              <a:gd name="T103" fmla="*/ 3975 h 4423"/>
              <a:gd name="T104" fmla="*/ 3297 w 4424"/>
              <a:gd name="T105" fmla="*/ 4140 h 4423"/>
              <a:gd name="T106" fmla="*/ 3023 w 4424"/>
              <a:gd name="T107" fmla="*/ 4269 h 4423"/>
              <a:gd name="T108" fmla="*/ 2731 w 4424"/>
              <a:gd name="T109" fmla="*/ 4361 h 4423"/>
              <a:gd name="T110" fmla="*/ 2424 w 4424"/>
              <a:gd name="T111" fmla="*/ 4412 h 4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424" h="4423">
                <a:moveTo>
                  <a:pt x="2345" y="4419"/>
                </a:moveTo>
                <a:lnTo>
                  <a:pt x="2280" y="4422"/>
                </a:lnTo>
                <a:lnTo>
                  <a:pt x="2217" y="4423"/>
                </a:lnTo>
                <a:lnTo>
                  <a:pt x="2153" y="4422"/>
                </a:lnTo>
                <a:lnTo>
                  <a:pt x="2089" y="4420"/>
                </a:lnTo>
                <a:lnTo>
                  <a:pt x="2026" y="4416"/>
                </a:lnTo>
                <a:lnTo>
                  <a:pt x="1963" y="4409"/>
                </a:lnTo>
                <a:lnTo>
                  <a:pt x="1900" y="4401"/>
                </a:lnTo>
                <a:lnTo>
                  <a:pt x="1836" y="4391"/>
                </a:lnTo>
                <a:lnTo>
                  <a:pt x="1774" y="4379"/>
                </a:lnTo>
                <a:lnTo>
                  <a:pt x="1712" y="4366"/>
                </a:lnTo>
                <a:lnTo>
                  <a:pt x="1651" y="4350"/>
                </a:lnTo>
                <a:lnTo>
                  <a:pt x="1590" y="4334"/>
                </a:lnTo>
                <a:lnTo>
                  <a:pt x="1529" y="4314"/>
                </a:lnTo>
                <a:lnTo>
                  <a:pt x="1468" y="4293"/>
                </a:lnTo>
                <a:lnTo>
                  <a:pt x="1407" y="4271"/>
                </a:lnTo>
                <a:lnTo>
                  <a:pt x="1347" y="4246"/>
                </a:lnTo>
                <a:lnTo>
                  <a:pt x="1296" y="4224"/>
                </a:lnTo>
                <a:lnTo>
                  <a:pt x="1246" y="4201"/>
                </a:lnTo>
                <a:lnTo>
                  <a:pt x="1198" y="4175"/>
                </a:lnTo>
                <a:lnTo>
                  <a:pt x="1149" y="4150"/>
                </a:lnTo>
                <a:lnTo>
                  <a:pt x="1101" y="4123"/>
                </a:lnTo>
                <a:lnTo>
                  <a:pt x="1055" y="4096"/>
                </a:lnTo>
                <a:lnTo>
                  <a:pt x="1008" y="4067"/>
                </a:lnTo>
                <a:lnTo>
                  <a:pt x="964" y="4037"/>
                </a:lnTo>
                <a:lnTo>
                  <a:pt x="920" y="4006"/>
                </a:lnTo>
                <a:lnTo>
                  <a:pt x="876" y="3974"/>
                </a:lnTo>
                <a:lnTo>
                  <a:pt x="834" y="3941"/>
                </a:lnTo>
                <a:lnTo>
                  <a:pt x="791" y="3906"/>
                </a:lnTo>
                <a:lnTo>
                  <a:pt x="751" y="3872"/>
                </a:lnTo>
                <a:lnTo>
                  <a:pt x="711" y="3835"/>
                </a:lnTo>
                <a:lnTo>
                  <a:pt x="672" y="3799"/>
                </a:lnTo>
                <a:lnTo>
                  <a:pt x="633" y="3761"/>
                </a:lnTo>
                <a:lnTo>
                  <a:pt x="597" y="3723"/>
                </a:lnTo>
                <a:lnTo>
                  <a:pt x="560" y="3683"/>
                </a:lnTo>
                <a:lnTo>
                  <a:pt x="525" y="3642"/>
                </a:lnTo>
                <a:lnTo>
                  <a:pt x="490" y="3601"/>
                </a:lnTo>
                <a:lnTo>
                  <a:pt x="457" y="3558"/>
                </a:lnTo>
                <a:lnTo>
                  <a:pt x="425" y="3514"/>
                </a:lnTo>
                <a:lnTo>
                  <a:pt x="394" y="3470"/>
                </a:lnTo>
                <a:lnTo>
                  <a:pt x="364" y="3426"/>
                </a:lnTo>
                <a:lnTo>
                  <a:pt x="334" y="3380"/>
                </a:lnTo>
                <a:lnTo>
                  <a:pt x="307" y="3334"/>
                </a:lnTo>
                <a:lnTo>
                  <a:pt x="280" y="3286"/>
                </a:lnTo>
                <a:lnTo>
                  <a:pt x="253" y="3238"/>
                </a:lnTo>
                <a:lnTo>
                  <a:pt x="229" y="3189"/>
                </a:lnTo>
                <a:lnTo>
                  <a:pt x="206" y="3140"/>
                </a:lnTo>
                <a:lnTo>
                  <a:pt x="184" y="3089"/>
                </a:lnTo>
                <a:lnTo>
                  <a:pt x="162" y="3038"/>
                </a:lnTo>
                <a:lnTo>
                  <a:pt x="142" y="2987"/>
                </a:lnTo>
                <a:lnTo>
                  <a:pt x="123" y="2935"/>
                </a:lnTo>
                <a:lnTo>
                  <a:pt x="106" y="2883"/>
                </a:lnTo>
                <a:lnTo>
                  <a:pt x="90" y="2831"/>
                </a:lnTo>
                <a:lnTo>
                  <a:pt x="75" y="2778"/>
                </a:lnTo>
                <a:lnTo>
                  <a:pt x="62" y="2725"/>
                </a:lnTo>
                <a:lnTo>
                  <a:pt x="50" y="2673"/>
                </a:lnTo>
                <a:lnTo>
                  <a:pt x="39" y="2620"/>
                </a:lnTo>
                <a:lnTo>
                  <a:pt x="30" y="2567"/>
                </a:lnTo>
                <a:lnTo>
                  <a:pt x="21" y="2512"/>
                </a:lnTo>
                <a:lnTo>
                  <a:pt x="14" y="2459"/>
                </a:lnTo>
                <a:lnTo>
                  <a:pt x="9" y="2406"/>
                </a:lnTo>
                <a:lnTo>
                  <a:pt x="4" y="2352"/>
                </a:lnTo>
                <a:lnTo>
                  <a:pt x="2" y="2299"/>
                </a:lnTo>
                <a:lnTo>
                  <a:pt x="1" y="2245"/>
                </a:lnTo>
                <a:lnTo>
                  <a:pt x="0" y="2191"/>
                </a:lnTo>
                <a:lnTo>
                  <a:pt x="2" y="2137"/>
                </a:lnTo>
                <a:lnTo>
                  <a:pt x="4" y="2084"/>
                </a:lnTo>
                <a:lnTo>
                  <a:pt x="8" y="2030"/>
                </a:lnTo>
                <a:lnTo>
                  <a:pt x="13" y="1977"/>
                </a:lnTo>
                <a:lnTo>
                  <a:pt x="20" y="1922"/>
                </a:lnTo>
                <a:lnTo>
                  <a:pt x="28" y="1869"/>
                </a:lnTo>
                <a:lnTo>
                  <a:pt x="36" y="1816"/>
                </a:lnTo>
                <a:lnTo>
                  <a:pt x="46" y="1763"/>
                </a:lnTo>
                <a:lnTo>
                  <a:pt x="59" y="1710"/>
                </a:lnTo>
                <a:lnTo>
                  <a:pt x="72" y="1658"/>
                </a:lnTo>
                <a:lnTo>
                  <a:pt x="86" y="1605"/>
                </a:lnTo>
                <a:lnTo>
                  <a:pt x="102" y="1553"/>
                </a:lnTo>
                <a:lnTo>
                  <a:pt x="118" y="1501"/>
                </a:lnTo>
                <a:lnTo>
                  <a:pt x="137" y="1448"/>
                </a:lnTo>
                <a:lnTo>
                  <a:pt x="157" y="1398"/>
                </a:lnTo>
                <a:lnTo>
                  <a:pt x="178" y="1347"/>
                </a:lnTo>
                <a:lnTo>
                  <a:pt x="210" y="1275"/>
                </a:lnTo>
                <a:lnTo>
                  <a:pt x="245" y="1204"/>
                </a:lnTo>
                <a:lnTo>
                  <a:pt x="281" y="1135"/>
                </a:lnTo>
                <a:lnTo>
                  <a:pt x="320" y="1068"/>
                </a:lnTo>
                <a:lnTo>
                  <a:pt x="361" y="1002"/>
                </a:lnTo>
                <a:lnTo>
                  <a:pt x="404" y="939"/>
                </a:lnTo>
                <a:lnTo>
                  <a:pt x="448" y="877"/>
                </a:lnTo>
                <a:lnTo>
                  <a:pt x="496" y="816"/>
                </a:lnTo>
                <a:lnTo>
                  <a:pt x="545" y="758"/>
                </a:lnTo>
                <a:lnTo>
                  <a:pt x="596" y="701"/>
                </a:lnTo>
                <a:lnTo>
                  <a:pt x="648" y="647"/>
                </a:lnTo>
                <a:lnTo>
                  <a:pt x="702" y="594"/>
                </a:lnTo>
                <a:lnTo>
                  <a:pt x="758" y="544"/>
                </a:lnTo>
                <a:lnTo>
                  <a:pt x="816" y="495"/>
                </a:lnTo>
                <a:lnTo>
                  <a:pt x="876" y="448"/>
                </a:lnTo>
                <a:lnTo>
                  <a:pt x="936" y="403"/>
                </a:lnTo>
                <a:lnTo>
                  <a:pt x="998" y="361"/>
                </a:lnTo>
                <a:lnTo>
                  <a:pt x="1063" y="320"/>
                </a:lnTo>
                <a:lnTo>
                  <a:pt x="1128" y="283"/>
                </a:lnTo>
                <a:lnTo>
                  <a:pt x="1194" y="247"/>
                </a:lnTo>
                <a:lnTo>
                  <a:pt x="1262" y="213"/>
                </a:lnTo>
                <a:lnTo>
                  <a:pt x="1332" y="182"/>
                </a:lnTo>
                <a:lnTo>
                  <a:pt x="1401" y="153"/>
                </a:lnTo>
                <a:lnTo>
                  <a:pt x="1473" y="127"/>
                </a:lnTo>
                <a:lnTo>
                  <a:pt x="1545" y="102"/>
                </a:lnTo>
                <a:lnTo>
                  <a:pt x="1620" y="81"/>
                </a:lnTo>
                <a:lnTo>
                  <a:pt x="1694" y="61"/>
                </a:lnTo>
                <a:lnTo>
                  <a:pt x="1769" y="45"/>
                </a:lnTo>
                <a:lnTo>
                  <a:pt x="1845" y="30"/>
                </a:lnTo>
                <a:lnTo>
                  <a:pt x="1923" y="19"/>
                </a:lnTo>
                <a:lnTo>
                  <a:pt x="2000" y="10"/>
                </a:lnTo>
                <a:lnTo>
                  <a:pt x="2079" y="5"/>
                </a:lnTo>
                <a:lnTo>
                  <a:pt x="2143" y="1"/>
                </a:lnTo>
                <a:lnTo>
                  <a:pt x="2207" y="0"/>
                </a:lnTo>
                <a:lnTo>
                  <a:pt x="2272" y="0"/>
                </a:lnTo>
                <a:lnTo>
                  <a:pt x="2335" y="4"/>
                </a:lnTo>
                <a:lnTo>
                  <a:pt x="2399" y="8"/>
                </a:lnTo>
                <a:lnTo>
                  <a:pt x="2462" y="14"/>
                </a:lnTo>
                <a:lnTo>
                  <a:pt x="2524" y="22"/>
                </a:lnTo>
                <a:lnTo>
                  <a:pt x="2587" y="32"/>
                </a:lnTo>
                <a:lnTo>
                  <a:pt x="2649" y="44"/>
                </a:lnTo>
                <a:lnTo>
                  <a:pt x="2711" y="57"/>
                </a:lnTo>
                <a:lnTo>
                  <a:pt x="2773" y="72"/>
                </a:lnTo>
                <a:lnTo>
                  <a:pt x="2835" y="90"/>
                </a:lnTo>
                <a:lnTo>
                  <a:pt x="2896" y="109"/>
                </a:lnTo>
                <a:lnTo>
                  <a:pt x="2957" y="130"/>
                </a:lnTo>
                <a:lnTo>
                  <a:pt x="3017" y="153"/>
                </a:lnTo>
                <a:lnTo>
                  <a:pt x="3077" y="177"/>
                </a:lnTo>
                <a:lnTo>
                  <a:pt x="3127" y="200"/>
                </a:lnTo>
                <a:lnTo>
                  <a:pt x="3177" y="223"/>
                </a:lnTo>
                <a:lnTo>
                  <a:pt x="3227" y="247"/>
                </a:lnTo>
                <a:lnTo>
                  <a:pt x="3274" y="273"/>
                </a:lnTo>
                <a:lnTo>
                  <a:pt x="3322" y="299"/>
                </a:lnTo>
                <a:lnTo>
                  <a:pt x="3370" y="327"/>
                </a:lnTo>
                <a:lnTo>
                  <a:pt x="3415" y="357"/>
                </a:lnTo>
                <a:lnTo>
                  <a:pt x="3460" y="387"/>
                </a:lnTo>
                <a:lnTo>
                  <a:pt x="3505" y="418"/>
                </a:lnTo>
                <a:lnTo>
                  <a:pt x="3548" y="450"/>
                </a:lnTo>
                <a:lnTo>
                  <a:pt x="3591" y="482"/>
                </a:lnTo>
                <a:lnTo>
                  <a:pt x="3632" y="516"/>
                </a:lnTo>
                <a:lnTo>
                  <a:pt x="3673" y="552"/>
                </a:lnTo>
                <a:lnTo>
                  <a:pt x="3713" y="587"/>
                </a:lnTo>
                <a:lnTo>
                  <a:pt x="3753" y="625"/>
                </a:lnTo>
                <a:lnTo>
                  <a:pt x="3790" y="662"/>
                </a:lnTo>
                <a:lnTo>
                  <a:pt x="3828" y="701"/>
                </a:lnTo>
                <a:lnTo>
                  <a:pt x="3863" y="741"/>
                </a:lnTo>
                <a:lnTo>
                  <a:pt x="3899" y="781"/>
                </a:lnTo>
                <a:lnTo>
                  <a:pt x="3933" y="823"/>
                </a:lnTo>
                <a:lnTo>
                  <a:pt x="3966" y="865"/>
                </a:lnTo>
                <a:lnTo>
                  <a:pt x="3998" y="908"/>
                </a:lnTo>
                <a:lnTo>
                  <a:pt x="4031" y="952"/>
                </a:lnTo>
                <a:lnTo>
                  <a:pt x="4060" y="998"/>
                </a:lnTo>
                <a:lnTo>
                  <a:pt x="4089" y="1043"/>
                </a:lnTo>
                <a:lnTo>
                  <a:pt x="4117" y="1090"/>
                </a:lnTo>
                <a:lnTo>
                  <a:pt x="4145" y="1137"/>
                </a:lnTo>
                <a:lnTo>
                  <a:pt x="4170" y="1185"/>
                </a:lnTo>
                <a:lnTo>
                  <a:pt x="4194" y="1234"/>
                </a:lnTo>
                <a:lnTo>
                  <a:pt x="4219" y="1284"/>
                </a:lnTo>
                <a:lnTo>
                  <a:pt x="4241" y="1333"/>
                </a:lnTo>
                <a:lnTo>
                  <a:pt x="4262" y="1384"/>
                </a:lnTo>
                <a:lnTo>
                  <a:pt x="4282" y="1436"/>
                </a:lnTo>
                <a:lnTo>
                  <a:pt x="4301" y="1488"/>
                </a:lnTo>
                <a:lnTo>
                  <a:pt x="4318" y="1540"/>
                </a:lnTo>
                <a:lnTo>
                  <a:pt x="4334" y="1592"/>
                </a:lnTo>
                <a:lnTo>
                  <a:pt x="4349" y="1644"/>
                </a:lnTo>
                <a:lnTo>
                  <a:pt x="4363" y="1698"/>
                </a:lnTo>
                <a:lnTo>
                  <a:pt x="4375" y="1751"/>
                </a:lnTo>
                <a:lnTo>
                  <a:pt x="4385" y="1804"/>
                </a:lnTo>
                <a:lnTo>
                  <a:pt x="4395" y="1857"/>
                </a:lnTo>
                <a:lnTo>
                  <a:pt x="4403" y="1910"/>
                </a:lnTo>
                <a:lnTo>
                  <a:pt x="4409" y="1963"/>
                </a:lnTo>
                <a:lnTo>
                  <a:pt x="4415" y="2018"/>
                </a:lnTo>
                <a:lnTo>
                  <a:pt x="4419" y="2071"/>
                </a:lnTo>
                <a:lnTo>
                  <a:pt x="4422" y="2125"/>
                </a:lnTo>
                <a:lnTo>
                  <a:pt x="4424" y="2178"/>
                </a:lnTo>
                <a:lnTo>
                  <a:pt x="4424" y="2232"/>
                </a:lnTo>
                <a:lnTo>
                  <a:pt x="4422" y="2285"/>
                </a:lnTo>
                <a:lnTo>
                  <a:pt x="4420" y="2340"/>
                </a:lnTo>
                <a:lnTo>
                  <a:pt x="4416" y="2393"/>
                </a:lnTo>
                <a:lnTo>
                  <a:pt x="4411" y="2447"/>
                </a:lnTo>
                <a:lnTo>
                  <a:pt x="4405" y="2500"/>
                </a:lnTo>
                <a:lnTo>
                  <a:pt x="4397" y="2553"/>
                </a:lnTo>
                <a:lnTo>
                  <a:pt x="4388" y="2607"/>
                </a:lnTo>
                <a:lnTo>
                  <a:pt x="4377" y="2660"/>
                </a:lnTo>
                <a:lnTo>
                  <a:pt x="4366" y="2713"/>
                </a:lnTo>
                <a:lnTo>
                  <a:pt x="4353" y="2766"/>
                </a:lnTo>
                <a:lnTo>
                  <a:pt x="4338" y="2818"/>
                </a:lnTo>
                <a:lnTo>
                  <a:pt x="4323" y="2870"/>
                </a:lnTo>
                <a:lnTo>
                  <a:pt x="4305" y="2922"/>
                </a:lnTo>
                <a:lnTo>
                  <a:pt x="4287" y="2974"/>
                </a:lnTo>
                <a:lnTo>
                  <a:pt x="4267" y="3025"/>
                </a:lnTo>
                <a:lnTo>
                  <a:pt x="4246" y="3077"/>
                </a:lnTo>
                <a:lnTo>
                  <a:pt x="4214" y="3149"/>
                </a:lnTo>
                <a:lnTo>
                  <a:pt x="4180" y="3219"/>
                </a:lnTo>
                <a:lnTo>
                  <a:pt x="4143" y="3287"/>
                </a:lnTo>
                <a:lnTo>
                  <a:pt x="4105" y="3355"/>
                </a:lnTo>
                <a:lnTo>
                  <a:pt x="4064" y="3420"/>
                </a:lnTo>
                <a:lnTo>
                  <a:pt x="4021" y="3485"/>
                </a:lnTo>
                <a:lnTo>
                  <a:pt x="3975" y="3547"/>
                </a:lnTo>
                <a:lnTo>
                  <a:pt x="3929" y="3606"/>
                </a:lnTo>
                <a:lnTo>
                  <a:pt x="3880" y="3665"/>
                </a:lnTo>
                <a:lnTo>
                  <a:pt x="3829" y="3721"/>
                </a:lnTo>
                <a:lnTo>
                  <a:pt x="3776" y="3776"/>
                </a:lnTo>
                <a:lnTo>
                  <a:pt x="3722" y="3829"/>
                </a:lnTo>
                <a:lnTo>
                  <a:pt x="3665" y="3880"/>
                </a:lnTo>
                <a:lnTo>
                  <a:pt x="3608" y="3928"/>
                </a:lnTo>
                <a:lnTo>
                  <a:pt x="3549" y="3975"/>
                </a:lnTo>
                <a:lnTo>
                  <a:pt x="3488" y="4019"/>
                </a:lnTo>
                <a:lnTo>
                  <a:pt x="3425" y="4062"/>
                </a:lnTo>
                <a:lnTo>
                  <a:pt x="3362" y="4102"/>
                </a:lnTo>
                <a:lnTo>
                  <a:pt x="3297" y="4140"/>
                </a:lnTo>
                <a:lnTo>
                  <a:pt x="3230" y="4176"/>
                </a:lnTo>
                <a:lnTo>
                  <a:pt x="3162" y="4210"/>
                </a:lnTo>
                <a:lnTo>
                  <a:pt x="3093" y="4241"/>
                </a:lnTo>
                <a:lnTo>
                  <a:pt x="3023" y="4269"/>
                </a:lnTo>
                <a:lnTo>
                  <a:pt x="2951" y="4296"/>
                </a:lnTo>
                <a:lnTo>
                  <a:pt x="2879" y="4320"/>
                </a:lnTo>
                <a:lnTo>
                  <a:pt x="2805" y="4343"/>
                </a:lnTo>
                <a:lnTo>
                  <a:pt x="2731" y="4361"/>
                </a:lnTo>
                <a:lnTo>
                  <a:pt x="2656" y="4378"/>
                </a:lnTo>
                <a:lnTo>
                  <a:pt x="2579" y="4392"/>
                </a:lnTo>
                <a:lnTo>
                  <a:pt x="2502" y="4403"/>
                </a:lnTo>
                <a:lnTo>
                  <a:pt x="2424" y="4412"/>
                </a:lnTo>
                <a:lnTo>
                  <a:pt x="2345" y="4419"/>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27" name="淘宝店chenying0907 55"/>
          <p:cNvSpPr>
            <a:spLocks/>
          </p:cNvSpPr>
          <p:nvPr/>
        </p:nvSpPr>
        <p:spPr bwMode="auto">
          <a:xfrm>
            <a:off x="4773547" y="3550520"/>
            <a:ext cx="781050" cy="779462"/>
          </a:xfrm>
          <a:custGeom>
            <a:avLst/>
            <a:gdLst>
              <a:gd name="T0" fmla="*/ 2235 w 4423"/>
              <a:gd name="T1" fmla="*/ 4421 h 4421"/>
              <a:gd name="T2" fmla="*/ 2065 w 4423"/>
              <a:gd name="T3" fmla="*/ 4416 h 4421"/>
              <a:gd name="T4" fmla="*/ 1894 w 4423"/>
              <a:gd name="T5" fmla="*/ 4398 h 4421"/>
              <a:gd name="T6" fmla="*/ 1566 w 4423"/>
              <a:gd name="T7" fmla="*/ 4324 h 4421"/>
              <a:gd name="T8" fmla="*/ 1259 w 4423"/>
              <a:gd name="T9" fmla="*/ 4206 h 4421"/>
              <a:gd name="T10" fmla="*/ 978 w 4423"/>
              <a:gd name="T11" fmla="*/ 4045 h 4421"/>
              <a:gd name="T12" fmla="*/ 727 w 4423"/>
              <a:gd name="T13" fmla="*/ 3847 h 4421"/>
              <a:gd name="T14" fmla="*/ 507 w 4423"/>
              <a:gd name="T15" fmla="*/ 3615 h 4421"/>
              <a:gd name="T16" fmla="*/ 323 w 4423"/>
              <a:gd name="T17" fmla="*/ 3356 h 4421"/>
              <a:gd name="T18" fmla="*/ 176 w 4423"/>
              <a:gd name="T19" fmla="*/ 3073 h 4421"/>
              <a:gd name="T20" fmla="*/ 72 w 4423"/>
              <a:gd name="T21" fmla="*/ 2769 h 4421"/>
              <a:gd name="T22" fmla="*/ 14 w 4423"/>
              <a:gd name="T23" fmla="*/ 2450 h 4421"/>
              <a:gd name="T24" fmla="*/ 3 w 4423"/>
              <a:gd name="T25" fmla="*/ 2118 h 4421"/>
              <a:gd name="T26" fmla="*/ 40 w 4423"/>
              <a:gd name="T27" fmla="*/ 1798 h 4421"/>
              <a:gd name="T28" fmla="*/ 112 w 4423"/>
              <a:gd name="T29" fmla="*/ 1519 h 4421"/>
              <a:gd name="T30" fmla="*/ 218 w 4423"/>
              <a:gd name="T31" fmla="*/ 1255 h 4421"/>
              <a:gd name="T32" fmla="*/ 357 w 4423"/>
              <a:gd name="T33" fmla="*/ 1010 h 4421"/>
              <a:gd name="T34" fmla="*/ 523 w 4423"/>
              <a:gd name="T35" fmla="*/ 787 h 4421"/>
              <a:gd name="T36" fmla="*/ 716 w 4423"/>
              <a:gd name="T37" fmla="*/ 585 h 4421"/>
              <a:gd name="T38" fmla="*/ 931 w 4423"/>
              <a:gd name="T39" fmla="*/ 409 h 4421"/>
              <a:gd name="T40" fmla="*/ 1168 w 4423"/>
              <a:gd name="T41" fmla="*/ 262 h 4421"/>
              <a:gd name="T42" fmla="*/ 1424 w 4423"/>
              <a:gd name="T43" fmla="*/ 145 h 4421"/>
              <a:gd name="T44" fmla="*/ 1694 w 4423"/>
              <a:gd name="T45" fmla="*/ 60 h 4421"/>
              <a:gd name="T46" fmla="*/ 1978 w 4423"/>
              <a:gd name="T47" fmla="*/ 12 h 4421"/>
              <a:gd name="T48" fmla="*/ 2188 w 4423"/>
              <a:gd name="T49" fmla="*/ 0 h 4421"/>
              <a:gd name="T50" fmla="*/ 2358 w 4423"/>
              <a:gd name="T51" fmla="*/ 4 h 4421"/>
              <a:gd name="T52" fmla="*/ 2529 w 4423"/>
              <a:gd name="T53" fmla="*/ 23 h 4421"/>
              <a:gd name="T54" fmla="*/ 2692 w 4423"/>
              <a:gd name="T55" fmla="*/ 52 h 4421"/>
              <a:gd name="T56" fmla="*/ 2850 w 4423"/>
              <a:gd name="T57" fmla="*/ 93 h 4421"/>
              <a:gd name="T58" fmla="*/ 3004 w 4423"/>
              <a:gd name="T59" fmla="*/ 146 h 4421"/>
              <a:gd name="T60" fmla="*/ 3152 w 4423"/>
              <a:gd name="T61" fmla="*/ 209 h 4421"/>
              <a:gd name="T62" fmla="*/ 3296 w 4423"/>
              <a:gd name="T63" fmla="*/ 282 h 4421"/>
              <a:gd name="T64" fmla="*/ 3433 w 4423"/>
              <a:gd name="T65" fmla="*/ 366 h 4421"/>
              <a:gd name="T66" fmla="*/ 3564 w 4423"/>
              <a:gd name="T67" fmla="*/ 460 h 4421"/>
              <a:gd name="T68" fmla="*/ 3689 w 4423"/>
              <a:gd name="T69" fmla="*/ 564 h 4421"/>
              <a:gd name="T70" fmla="*/ 3805 w 4423"/>
              <a:gd name="T71" fmla="*/ 678 h 4421"/>
              <a:gd name="T72" fmla="*/ 3915 w 4423"/>
              <a:gd name="T73" fmla="*/ 800 h 4421"/>
              <a:gd name="T74" fmla="*/ 4016 w 4423"/>
              <a:gd name="T75" fmla="*/ 932 h 4421"/>
              <a:gd name="T76" fmla="*/ 4105 w 4423"/>
              <a:gd name="T77" fmla="*/ 1069 h 4421"/>
              <a:gd name="T78" fmla="*/ 4185 w 4423"/>
              <a:gd name="T79" fmla="*/ 1212 h 4421"/>
              <a:gd name="T80" fmla="*/ 4252 w 4423"/>
              <a:gd name="T81" fmla="*/ 1359 h 4421"/>
              <a:gd name="T82" fmla="*/ 4310 w 4423"/>
              <a:gd name="T83" fmla="*/ 1511 h 4421"/>
              <a:gd name="T84" fmla="*/ 4355 w 4423"/>
              <a:gd name="T85" fmla="*/ 1666 h 4421"/>
              <a:gd name="T86" fmla="*/ 4390 w 4423"/>
              <a:gd name="T87" fmla="*/ 1823 h 4421"/>
              <a:gd name="T88" fmla="*/ 4412 w 4423"/>
              <a:gd name="T89" fmla="*/ 1984 h 4421"/>
              <a:gd name="T90" fmla="*/ 4422 w 4423"/>
              <a:gd name="T91" fmla="*/ 2145 h 4421"/>
              <a:gd name="T92" fmla="*/ 4421 w 4423"/>
              <a:gd name="T93" fmla="*/ 2308 h 4421"/>
              <a:gd name="T94" fmla="*/ 4406 w 4423"/>
              <a:gd name="T95" fmla="*/ 2473 h 4421"/>
              <a:gd name="T96" fmla="*/ 4363 w 4423"/>
              <a:gd name="T97" fmla="*/ 2718 h 4421"/>
              <a:gd name="T98" fmla="*/ 4279 w 4423"/>
              <a:gd name="T99" fmla="*/ 2991 h 4421"/>
              <a:gd name="T100" fmla="*/ 4162 w 4423"/>
              <a:gd name="T101" fmla="*/ 3249 h 4421"/>
              <a:gd name="T102" fmla="*/ 4014 w 4423"/>
              <a:gd name="T103" fmla="*/ 3487 h 4421"/>
              <a:gd name="T104" fmla="*/ 3838 w 4423"/>
              <a:gd name="T105" fmla="*/ 3704 h 4421"/>
              <a:gd name="T106" fmla="*/ 3638 w 4423"/>
              <a:gd name="T107" fmla="*/ 3897 h 4421"/>
              <a:gd name="T108" fmla="*/ 3414 w 4423"/>
              <a:gd name="T109" fmla="*/ 4063 h 4421"/>
              <a:gd name="T110" fmla="*/ 3172 w 4423"/>
              <a:gd name="T111" fmla="*/ 4201 h 4421"/>
              <a:gd name="T112" fmla="*/ 2911 w 4423"/>
              <a:gd name="T113" fmla="*/ 4307 h 4421"/>
              <a:gd name="T114" fmla="*/ 2636 w 4423"/>
              <a:gd name="T115" fmla="*/ 4381 h 4421"/>
              <a:gd name="T116" fmla="*/ 2349 w 4423"/>
              <a:gd name="T117" fmla="*/ 4417 h 4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423" h="4421">
                <a:moveTo>
                  <a:pt x="2349" y="4417"/>
                </a:moveTo>
                <a:lnTo>
                  <a:pt x="2293" y="4419"/>
                </a:lnTo>
                <a:lnTo>
                  <a:pt x="2235" y="4421"/>
                </a:lnTo>
                <a:lnTo>
                  <a:pt x="2179" y="4420"/>
                </a:lnTo>
                <a:lnTo>
                  <a:pt x="2123" y="4419"/>
                </a:lnTo>
                <a:lnTo>
                  <a:pt x="2065" y="4416"/>
                </a:lnTo>
                <a:lnTo>
                  <a:pt x="2009" y="4412"/>
                </a:lnTo>
                <a:lnTo>
                  <a:pt x="1951" y="4406"/>
                </a:lnTo>
                <a:lnTo>
                  <a:pt x="1894" y="4398"/>
                </a:lnTo>
                <a:lnTo>
                  <a:pt x="1783" y="4378"/>
                </a:lnTo>
                <a:lnTo>
                  <a:pt x="1673" y="4354"/>
                </a:lnTo>
                <a:lnTo>
                  <a:pt x="1566" y="4324"/>
                </a:lnTo>
                <a:lnTo>
                  <a:pt x="1461" y="4290"/>
                </a:lnTo>
                <a:lnTo>
                  <a:pt x="1359" y="4250"/>
                </a:lnTo>
                <a:lnTo>
                  <a:pt x="1259" y="4206"/>
                </a:lnTo>
                <a:lnTo>
                  <a:pt x="1163" y="4156"/>
                </a:lnTo>
                <a:lnTo>
                  <a:pt x="1069" y="4103"/>
                </a:lnTo>
                <a:lnTo>
                  <a:pt x="978" y="4045"/>
                </a:lnTo>
                <a:lnTo>
                  <a:pt x="892" y="3983"/>
                </a:lnTo>
                <a:lnTo>
                  <a:pt x="807" y="3917"/>
                </a:lnTo>
                <a:lnTo>
                  <a:pt x="727" y="3847"/>
                </a:lnTo>
                <a:lnTo>
                  <a:pt x="649" y="3773"/>
                </a:lnTo>
                <a:lnTo>
                  <a:pt x="576" y="3696"/>
                </a:lnTo>
                <a:lnTo>
                  <a:pt x="507" y="3615"/>
                </a:lnTo>
                <a:lnTo>
                  <a:pt x="441" y="3532"/>
                </a:lnTo>
                <a:lnTo>
                  <a:pt x="380" y="3446"/>
                </a:lnTo>
                <a:lnTo>
                  <a:pt x="323" y="3356"/>
                </a:lnTo>
                <a:lnTo>
                  <a:pt x="269" y="3265"/>
                </a:lnTo>
                <a:lnTo>
                  <a:pt x="221" y="3169"/>
                </a:lnTo>
                <a:lnTo>
                  <a:pt x="176" y="3073"/>
                </a:lnTo>
                <a:lnTo>
                  <a:pt x="138" y="2973"/>
                </a:lnTo>
                <a:lnTo>
                  <a:pt x="102" y="2873"/>
                </a:lnTo>
                <a:lnTo>
                  <a:pt x="72" y="2769"/>
                </a:lnTo>
                <a:lnTo>
                  <a:pt x="48" y="2663"/>
                </a:lnTo>
                <a:lnTo>
                  <a:pt x="28" y="2557"/>
                </a:lnTo>
                <a:lnTo>
                  <a:pt x="14" y="2450"/>
                </a:lnTo>
                <a:lnTo>
                  <a:pt x="5" y="2340"/>
                </a:lnTo>
                <a:lnTo>
                  <a:pt x="0" y="2229"/>
                </a:lnTo>
                <a:lnTo>
                  <a:pt x="3" y="2118"/>
                </a:lnTo>
                <a:lnTo>
                  <a:pt x="10" y="2006"/>
                </a:lnTo>
                <a:lnTo>
                  <a:pt x="24" y="1893"/>
                </a:lnTo>
                <a:lnTo>
                  <a:pt x="40" y="1798"/>
                </a:lnTo>
                <a:lnTo>
                  <a:pt x="60" y="1702"/>
                </a:lnTo>
                <a:lnTo>
                  <a:pt x="85" y="1609"/>
                </a:lnTo>
                <a:lnTo>
                  <a:pt x="112" y="1519"/>
                </a:lnTo>
                <a:lnTo>
                  <a:pt x="144" y="1429"/>
                </a:lnTo>
                <a:lnTo>
                  <a:pt x="180" y="1341"/>
                </a:lnTo>
                <a:lnTo>
                  <a:pt x="218" y="1255"/>
                </a:lnTo>
                <a:lnTo>
                  <a:pt x="262" y="1172"/>
                </a:lnTo>
                <a:lnTo>
                  <a:pt x="307" y="1090"/>
                </a:lnTo>
                <a:lnTo>
                  <a:pt x="357" y="1010"/>
                </a:lnTo>
                <a:lnTo>
                  <a:pt x="409" y="933"/>
                </a:lnTo>
                <a:lnTo>
                  <a:pt x="464" y="859"/>
                </a:lnTo>
                <a:lnTo>
                  <a:pt x="523" y="787"/>
                </a:lnTo>
                <a:lnTo>
                  <a:pt x="585" y="717"/>
                </a:lnTo>
                <a:lnTo>
                  <a:pt x="649" y="649"/>
                </a:lnTo>
                <a:lnTo>
                  <a:pt x="716" y="585"/>
                </a:lnTo>
                <a:lnTo>
                  <a:pt x="785" y="523"/>
                </a:lnTo>
                <a:lnTo>
                  <a:pt x="857" y="465"/>
                </a:lnTo>
                <a:lnTo>
                  <a:pt x="931" y="409"/>
                </a:lnTo>
                <a:lnTo>
                  <a:pt x="1009" y="357"/>
                </a:lnTo>
                <a:lnTo>
                  <a:pt x="1087" y="307"/>
                </a:lnTo>
                <a:lnTo>
                  <a:pt x="1168" y="262"/>
                </a:lnTo>
                <a:lnTo>
                  <a:pt x="1251" y="219"/>
                </a:lnTo>
                <a:lnTo>
                  <a:pt x="1337" y="180"/>
                </a:lnTo>
                <a:lnTo>
                  <a:pt x="1424" y="145"/>
                </a:lnTo>
                <a:lnTo>
                  <a:pt x="1513" y="112"/>
                </a:lnTo>
                <a:lnTo>
                  <a:pt x="1602" y="85"/>
                </a:lnTo>
                <a:lnTo>
                  <a:pt x="1694" y="60"/>
                </a:lnTo>
                <a:lnTo>
                  <a:pt x="1787" y="39"/>
                </a:lnTo>
                <a:lnTo>
                  <a:pt x="1881" y="24"/>
                </a:lnTo>
                <a:lnTo>
                  <a:pt x="1978" y="12"/>
                </a:lnTo>
                <a:lnTo>
                  <a:pt x="2074" y="3"/>
                </a:lnTo>
                <a:lnTo>
                  <a:pt x="2130" y="1"/>
                </a:lnTo>
                <a:lnTo>
                  <a:pt x="2188" y="0"/>
                </a:lnTo>
                <a:lnTo>
                  <a:pt x="2244" y="0"/>
                </a:lnTo>
                <a:lnTo>
                  <a:pt x="2301" y="1"/>
                </a:lnTo>
                <a:lnTo>
                  <a:pt x="2358" y="4"/>
                </a:lnTo>
                <a:lnTo>
                  <a:pt x="2415" y="8"/>
                </a:lnTo>
                <a:lnTo>
                  <a:pt x="2472" y="15"/>
                </a:lnTo>
                <a:lnTo>
                  <a:pt x="2529" y="23"/>
                </a:lnTo>
                <a:lnTo>
                  <a:pt x="2583" y="31"/>
                </a:lnTo>
                <a:lnTo>
                  <a:pt x="2637" y="41"/>
                </a:lnTo>
                <a:lnTo>
                  <a:pt x="2692" y="52"/>
                </a:lnTo>
                <a:lnTo>
                  <a:pt x="2745" y="65"/>
                </a:lnTo>
                <a:lnTo>
                  <a:pt x="2797" y="78"/>
                </a:lnTo>
                <a:lnTo>
                  <a:pt x="2850" y="93"/>
                </a:lnTo>
                <a:lnTo>
                  <a:pt x="2902" y="109"/>
                </a:lnTo>
                <a:lnTo>
                  <a:pt x="2953" y="127"/>
                </a:lnTo>
                <a:lnTo>
                  <a:pt x="3004" y="146"/>
                </a:lnTo>
                <a:lnTo>
                  <a:pt x="3054" y="166"/>
                </a:lnTo>
                <a:lnTo>
                  <a:pt x="3103" y="187"/>
                </a:lnTo>
                <a:lnTo>
                  <a:pt x="3152" y="209"/>
                </a:lnTo>
                <a:lnTo>
                  <a:pt x="3201" y="232"/>
                </a:lnTo>
                <a:lnTo>
                  <a:pt x="3248" y="256"/>
                </a:lnTo>
                <a:lnTo>
                  <a:pt x="3296" y="282"/>
                </a:lnTo>
                <a:lnTo>
                  <a:pt x="3342" y="310"/>
                </a:lnTo>
                <a:lnTo>
                  <a:pt x="3388" y="337"/>
                </a:lnTo>
                <a:lnTo>
                  <a:pt x="3433" y="366"/>
                </a:lnTo>
                <a:lnTo>
                  <a:pt x="3477" y="397"/>
                </a:lnTo>
                <a:lnTo>
                  <a:pt x="3522" y="428"/>
                </a:lnTo>
                <a:lnTo>
                  <a:pt x="3564" y="460"/>
                </a:lnTo>
                <a:lnTo>
                  <a:pt x="3607" y="494"/>
                </a:lnTo>
                <a:lnTo>
                  <a:pt x="3648" y="529"/>
                </a:lnTo>
                <a:lnTo>
                  <a:pt x="3689" y="564"/>
                </a:lnTo>
                <a:lnTo>
                  <a:pt x="3729" y="601"/>
                </a:lnTo>
                <a:lnTo>
                  <a:pt x="3768" y="639"/>
                </a:lnTo>
                <a:lnTo>
                  <a:pt x="3805" y="678"/>
                </a:lnTo>
                <a:lnTo>
                  <a:pt x="3843" y="718"/>
                </a:lnTo>
                <a:lnTo>
                  <a:pt x="3879" y="759"/>
                </a:lnTo>
                <a:lnTo>
                  <a:pt x="3915" y="800"/>
                </a:lnTo>
                <a:lnTo>
                  <a:pt x="3949" y="843"/>
                </a:lnTo>
                <a:lnTo>
                  <a:pt x="3982" y="887"/>
                </a:lnTo>
                <a:lnTo>
                  <a:pt x="4016" y="932"/>
                </a:lnTo>
                <a:lnTo>
                  <a:pt x="4046" y="977"/>
                </a:lnTo>
                <a:lnTo>
                  <a:pt x="4076" y="1024"/>
                </a:lnTo>
                <a:lnTo>
                  <a:pt x="4105" y="1069"/>
                </a:lnTo>
                <a:lnTo>
                  <a:pt x="4133" y="1117"/>
                </a:lnTo>
                <a:lnTo>
                  <a:pt x="4159" y="1164"/>
                </a:lnTo>
                <a:lnTo>
                  <a:pt x="4185" y="1212"/>
                </a:lnTo>
                <a:lnTo>
                  <a:pt x="4209" y="1261"/>
                </a:lnTo>
                <a:lnTo>
                  <a:pt x="4231" y="1310"/>
                </a:lnTo>
                <a:lnTo>
                  <a:pt x="4252" y="1359"/>
                </a:lnTo>
                <a:lnTo>
                  <a:pt x="4273" y="1410"/>
                </a:lnTo>
                <a:lnTo>
                  <a:pt x="4292" y="1460"/>
                </a:lnTo>
                <a:lnTo>
                  <a:pt x="4310" y="1511"/>
                </a:lnTo>
                <a:lnTo>
                  <a:pt x="4327" y="1562"/>
                </a:lnTo>
                <a:lnTo>
                  <a:pt x="4341" y="1614"/>
                </a:lnTo>
                <a:lnTo>
                  <a:pt x="4355" y="1666"/>
                </a:lnTo>
                <a:lnTo>
                  <a:pt x="4368" y="1718"/>
                </a:lnTo>
                <a:lnTo>
                  <a:pt x="4380" y="1770"/>
                </a:lnTo>
                <a:lnTo>
                  <a:pt x="4390" y="1823"/>
                </a:lnTo>
                <a:lnTo>
                  <a:pt x="4397" y="1876"/>
                </a:lnTo>
                <a:lnTo>
                  <a:pt x="4405" y="1929"/>
                </a:lnTo>
                <a:lnTo>
                  <a:pt x="4412" y="1984"/>
                </a:lnTo>
                <a:lnTo>
                  <a:pt x="4416" y="2037"/>
                </a:lnTo>
                <a:lnTo>
                  <a:pt x="4420" y="2091"/>
                </a:lnTo>
                <a:lnTo>
                  <a:pt x="4422" y="2145"/>
                </a:lnTo>
                <a:lnTo>
                  <a:pt x="4423" y="2199"/>
                </a:lnTo>
                <a:lnTo>
                  <a:pt x="4422" y="2254"/>
                </a:lnTo>
                <a:lnTo>
                  <a:pt x="4421" y="2308"/>
                </a:lnTo>
                <a:lnTo>
                  <a:pt x="4417" y="2363"/>
                </a:lnTo>
                <a:lnTo>
                  <a:pt x="4413" y="2418"/>
                </a:lnTo>
                <a:lnTo>
                  <a:pt x="4406" y="2473"/>
                </a:lnTo>
                <a:lnTo>
                  <a:pt x="4400" y="2527"/>
                </a:lnTo>
                <a:lnTo>
                  <a:pt x="4383" y="2623"/>
                </a:lnTo>
                <a:lnTo>
                  <a:pt x="4363" y="2718"/>
                </a:lnTo>
                <a:lnTo>
                  <a:pt x="4339" y="2811"/>
                </a:lnTo>
                <a:lnTo>
                  <a:pt x="4311" y="2902"/>
                </a:lnTo>
                <a:lnTo>
                  <a:pt x="4279" y="2991"/>
                </a:lnTo>
                <a:lnTo>
                  <a:pt x="4244" y="3080"/>
                </a:lnTo>
                <a:lnTo>
                  <a:pt x="4205" y="3165"/>
                </a:lnTo>
                <a:lnTo>
                  <a:pt x="4162" y="3249"/>
                </a:lnTo>
                <a:lnTo>
                  <a:pt x="4116" y="3330"/>
                </a:lnTo>
                <a:lnTo>
                  <a:pt x="4066" y="3410"/>
                </a:lnTo>
                <a:lnTo>
                  <a:pt x="4014" y="3487"/>
                </a:lnTo>
                <a:lnTo>
                  <a:pt x="3959" y="3561"/>
                </a:lnTo>
                <a:lnTo>
                  <a:pt x="3900" y="3634"/>
                </a:lnTo>
                <a:lnTo>
                  <a:pt x="3838" y="3704"/>
                </a:lnTo>
                <a:lnTo>
                  <a:pt x="3774" y="3770"/>
                </a:lnTo>
                <a:lnTo>
                  <a:pt x="3708" y="3835"/>
                </a:lnTo>
                <a:lnTo>
                  <a:pt x="3638" y="3897"/>
                </a:lnTo>
                <a:lnTo>
                  <a:pt x="3566" y="3955"/>
                </a:lnTo>
                <a:lnTo>
                  <a:pt x="3492" y="4011"/>
                </a:lnTo>
                <a:lnTo>
                  <a:pt x="3414" y="4063"/>
                </a:lnTo>
                <a:lnTo>
                  <a:pt x="3336" y="4113"/>
                </a:lnTo>
                <a:lnTo>
                  <a:pt x="3255" y="4158"/>
                </a:lnTo>
                <a:lnTo>
                  <a:pt x="3172" y="4201"/>
                </a:lnTo>
                <a:lnTo>
                  <a:pt x="3087" y="4240"/>
                </a:lnTo>
                <a:lnTo>
                  <a:pt x="2999" y="4275"/>
                </a:lnTo>
                <a:lnTo>
                  <a:pt x="2911" y="4307"/>
                </a:lnTo>
                <a:lnTo>
                  <a:pt x="2821" y="4335"/>
                </a:lnTo>
                <a:lnTo>
                  <a:pt x="2729" y="4359"/>
                </a:lnTo>
                <a:lnTo>
                  <a:pt x="2636" y="4381"/>
                </a:lnTo>
                <a:lnTo>
                  <a:pt x="2542" y="4397"/>
                </a:lnTo>
                <a:lnTo>
                  <a:pt x="2446" y="4409"/>
                </a:lnTo>
                <a:lnTo>
                  <a:pt x="2349" y="4417"/>
                </a:lnTo>
                <a:close/>
              </a:path>
            </a:pathLst>
          </a:custGeom>
          <a:solidFill>
            <a:schemeClr val="accent4">
              <a:lumMod val="90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28" name="TextBox 127"/>
          <p:cNvSpPr txBox="1"/>
          <p:nvPr/>
        </p:nvSpPr>
        <p:spPr>
          <a:xfrm>
            <a:off x="3998753" y="1471819"/>
            <a:ext cx="782733" cy="438582"/>
          </a:xfrm>
          <a:prstGeom prst="rect">
            <a:avLst/>
          </a:prstGeom>
          <a:noFill/>
        </p:spPr>
        <p:txBody>
          <a:bodyPr wrap="square" rtlCol="0">
            <a:spAutoFit/>
          </a:bodyPr>
          <a:lstStyle/>
          <a:p>
            <a:pPr algn="ctr">
              <a:lnSpc>
                <a:spcPct val="150000"/>
              </a:lnSpc>
            </a:pPr>
            <a:r>
              <a:rPr lang="zh-CN" altLang="en-US" sz="1500" b="1" dirty="0">
                <a:solidFill>
                  <a:schemeClr val="bg1"/>
                </a:solidFill>
                <a:latin typeface="微软雅黑" panose="020B0503020204020204" pitchFamily="34" charset="-122"/>
                <a:ea typeface="微软雅黑" panose="020B0503020204020204" pitchFamily="34" charset="-122"/>
              </a:rPr>
              <a:t>向心力</a:t>
            </a:r>
          </a:p>
        </p:txBody>
      </p:sp>
      <p:sp>
        <p:nvSpPr>
          <p:cNvPr id="129" name="TextBox 128"/>
          <p:cNvSpPr txBox="1"/>
          <p:nvPr/>
        </p:nvSpPr>
        <p:spPr>
          <a:xfrm>
            <a:off x="5100873" y="2282685"/>
            <a:ext cx="779463" cy="438582"/>
          </a:xfrm>
          <a:prstGeom prst="rect">
            <a:avLst/>
          </a:prstGeom>
          <a:noFill/>
        </p:spPr>
        <p:txBody>
          <a:bodyPr wrap="square" rtlCol="0">
            <a:spAutoFit/>
          </a:bodyPr>
          <a:lstStyle/>
          <a:p>
            <a:pPr algn="ctr">
              <a:lnSpc>
                <a:spcPct val="150000"/>
              </a:lnSpc>
            </a:pPr>
            <a:r>
              <a:rPr lang="zh-CN" altLang="en-US" sz="1500" b="1" dirty="0">
                <a:solidFill>
                  <a:schemeClr val="bg1"/>
                </a:solidFill>
                <a:latin typeface="微软雅黑" panose="020B0503020204020204" pitchFamily="34" charset="-122"/>
                <a:ea typeface="微软雅黑" panose="020B0503020204020204" pitchFamily="34" charset="-122"/>
              </a:rPr>
              <a:t>协调力</a:t>
            </a:r>
          </a:p>
        </p:txBody>
      </p:sp>
      <p:sp>
        <p:nvSpPr>
          <p:cNvPr id="130" name="TextBox 129"/>
          <p:cNvSpPr txBox="1"/>
          <p:nvPr/>
        </p:nvSpPr>
        <p:spPr>
          <a:xfrm>
            <a:off x="4783741" y="3726003"/>
            <a:ext cx="793439" cy="438582"/>
          </a:xfrm>
          <a:prstGeom prst="rect">
            <a:avLst/>
          </a:prstGeom>
          <a:noFill/>
        </p:spPr>
        <p:txBody>
          <a:bodyPr wrap="square" rtlCol="0">
            <a:spAutoFit/>
          </a:bodyPr>
          <a:lstStyle/>
          <a:p>
            <a:pPr algn="ctr">
              <a:lnSpc>
                <a:spcPct val="150000"/>
              </a:lnSpc>
            </a:pPr>
            <a:r>
              <a:rPr lang="zh-CN" altLang="en-US" sz="1500" b="1" dirty="0">
                <a:solidFill>
                  <a:schemeClr val="bg1"/>
                </a:solidFill>
                <a:latin typeface="微软雅黑" panose="020B0503020204020204" pitchFamily="34" charset="-122"/>
                <a:ea typeface="微软雅黑" panose="020B0503020204020204" pitchFamily="34" charset="-122"/>
              </a:rPr>
              <a:t>领导力</a:t>
            </a:r>
          </a:p>
        </p:txBody>
      </p:sp>
      <p:sp>
        <p:nvSpPr>
          <p:cNvPr id="131" name="TextBox 130"/>
          <p:cNvSpPr txBox="1"/>
          <p:nvPr/>
        </p:nvSpPr>
        <p:spPr>
          <a:xfrm>
            <a:off x="3282828" y="3720296"/>
            <a:ext cx="779520" cy="438582"/>
          </a:xfrm>
          <a:prstGeom prst="rect">
            <a:avLst/>
          </a:prstGeom>
          <a:noFill/>
        </p:spPr>
        <p:txBody>
          <a:bodyPr wrap="square" rtlCol="0">
            <a:spAutoFit/>
          </a:bodyPr>
          <a:lstStyle/>
          <a:p>
            <a:pPr algn="ctr">
              <a:lnSpc>
                <a:spcPct val="150000"/>
              </a:lnSpc>
            </a:pPr>
            <a:r>
              <a:rPr lang="zh-CN" altLang="en-US" sz="1500" b="1" dirty="0">
                <a:solidFill>
                  <a:schemeClr val="bg1"/>
                </a:solidFill>
                <a:latin typeface="微软雅黑" panose="020B0503020204020204" pitchFamily="34" charset="-122"/>
                <a:ea typeface="微软雅黑" panose="020B0503020204020204" pitchFamily="34" charset="-122"/>
              </a:rPr>
              <a:t>执行力</a:t>
            </a:r>
          </a:p>
        </p:txBody>
      </p:sp>
      <p:sp>
        <p:nvSpPr>
          <p:cNvPr id="132" name="TextBox 131"/>
          <p:cNvSpPr txBox="1"/>
          <p:nvPr/>
        </p:nvSpPr>
        <p:spPr>
          <a:xfrm>
            <a:off x="2853282" y="2486865"/>
            <a:ext cx="777266" cy="438582"/>
          </a:xfrm>
          <a:prstGeom prst="rect">
            <a:avLst/>
          </a:prstGeom>
          <a:noFill/>
        </p:spPr>
        <p:txBody>
          <a:bodyPr wrap="square" rtlCol="0">
            <a:spAutoFit/>
          </a:bodyPr>
          <a:lstStyle/>
          <a:p>
            <a:pPr algn="ctr">
              <a:lnSpc>
                <a:spcPct val="150000"/>
              </a:lnSpc>
            </a:pPr>
            <a:r>
              <a:rPr lang="zh-CN" altLang="en-US" sz="1500" b="1" dirty="0">
                <a:solidFill>
                  <a:schemeClr val="bg1"/>
                </a:solidFill>
                <a:latin typeface="微软雅黑" panose="020B0503020204020204" pitchFamily="34" charset="-122"/>
                <a:ea typeface="微软雅黑" panose="020B0503020204020204" pitchFamily="34" charset="-122"/>
              </a:rPr>
              <a:t>决策力</a:t>
            </a:r>
          </a:p>
        </p:txBody>
      </p:sp>
      <p:sp>
        <p:nvSpPr>
          <p:cNvPr id="133" name="TextBox 132"/>
          <p:cNvSpPr txBox="1"/>
          <p:nvPr/>
        </p:nvSpPr>
        <p:spPr>
          <a:xfrm>
            <a:off x="3883932" y="2694959"/>
            <a:ext cx="1014476" cy="553998"/>
          </a:xfrm>
          <a:prstGeom prst="rect">
            <a:avLst/>
          </a:prstGeom>
          <a:noFill/>
        </p:spPr>
        <p:txBody>
          <a:bodyPr wrap="square" rtlCol="0">
            <a:spAutoFit/>
          </a:bodyPr>
          <a:lstStyle/>
          <a:p>
            <a:pPr algn="ctr">
              <a:lnSpc>
                <a:spcPct val="150000"/>
              </a:lnSpc>
            </a:pPr>
            <a:r>
              <a:rPr lang="zh-CN" altLang="en-US" sz="2000" b="1" dirty="0">
                <a:solidFill>
                  <a:schemeClr val="accent5">
                    <a:lumMod val="75000"/>
                  </a:schemeClr>
                </a:solidFill>
                <a:latin typeface="+mj-ea"/>
                <a:ea typeface="+mj-ea"/>
              </a:rPr>
              <a:t>统筹力</a:t>
            </a:r>
          </a:p>
        </p:txBody>
      </p:sp>
      <p:sp>
        <p:nvSpPr>
          <p:cNvPr id="134" name="TextBox 133"/>
          <p:cNvSpPr txBox="1"/>
          <p:nvPr/>
        </p:nvSpPr>
        <p:spPr>
          <a:xfrm>
            <a:off x="4898409" y="1321670"/>
            <a:ext cx="954107" cy="400110"/>
          </a:xfrm>
          <a:prstGeom prst="rect">
            <a:avLst/>
          </a:prstGeom>
          <a:noFill/>
        </p:spPr>
        <p:txBody>
          <a:bodyPr wrap="none" rtlCol="0">
            <a:spAutoFit/>
          </a:bodyPr>
          <a:lstStyle/>
          <a:p>
            <a:r>
              <a:rPr lang="zh-CN" altLang="en-US" sz="1000" dirty="0">
                <a:solidFill>
                  <a:schemeClr val="bg1">
                    <a:lumMod val="65000"/>
                  </a:schemeClr>
                </a:solidFill>
                <a:latin typeface="微软雅黑" panose="020B0503020204020204" pitchFamily="34" charset="-122"/>
                <a:ea typeface="微软雅黑" panose="020B0503020204020204" pitchFamily="34" charset="-122"/>
              </a:rPr>
              <a:t>观测执行公司</a:t>
            </a:r>
            <a:endParaRPr lang="en-US" altLang="zh-CN" sz="1000" dirty="0">
              <a:solidFill>
                <a:schemeClr val="bg1">
                  <a:lumMod val="65000"/>
                </a:schemeClr>
              </a:solidFill>
              <a:latin typeface="微软雅黑" panose="020B0503020204020204" pitchFamily="34" charset="-122"/>
              <a:ea typeface="微软雅黑" panose="020B0503020204020204" pitchFamily="34" charset="-122"/>
            </a:endParaRPr>
          </a:p>
          <a:p>
            <a:r>
              <a:rPr lang="zh-CN" altLang="en-US" sz="1000" dirty="0">
                <a:solidFill>
                  <a:schemeClr val="bg1">
                    <a:lumMod val="65000"/>
                  </a:schemeClr>
                </a:solidFill>
                <a:latin typeface="微软雅黑" panose="020B0503020204020204" pitchFamily="34" charset="-122"/>
                <a:ea typeface="微软雅黑" panose="020B0503020204020204" pitchFamily="34" charset="-122"/>
              </a:rPr>
              <a:t>的企业文化</a:t>
            </a:r>
          </a:p>
        </p:txBody>
      </p:sp>
      <p:sp>
        <p:nvSpPr>
          <p:cNvPr id="135" name="TextBox 134"/>
          <p:cNvSpPr txBox="1"/>
          <p:nvPr/>
        </p:nvSpPr>
        <p:spPr>
          <a:xfrm>
            <a:off x="5972507" y="2294849"/>
            <a:ext cx="1035625" cy="246221"/>
          </a:xfrm>
          <a:prstGeom prst="rect">
            <a:avLst/>
          </a:prstGeom>
          <a:noFill/>
        </p:spPr>
        <p:txBody>
          <a:bodyPr wrap="square" rtlCol="0">
            <a:spAutoFit/>
          </a:bodyPr>
          <a:lstStyle/>
          <a:p>
            <a:r>
              <a:rPr lang="zh-CN" altLang="en-US" sz="1000" dirty="0">
                <a:solidFill>
                  <a:schemeClr val="bg1">
                    <a:lumMod val="65000"/>
                  </a:schemeClr>
                </a:solidFill>
                <a:latin typeface="微软雅黑" panose="020B0503020204020204" pitchFamily="34" charset="-122"/>
                <a:ea typeface="微软雅黑" panose="020B0503020204020204" pitchFamily="34" charset="-122"/>
              </a:rPr>
              <a:t>管理销售市场</a:t>
            </a:r>
          </a:p>
        </p:txBody>
      </p:sp>
      <p:sp>
        <p:nvSpPr>
          <p:cNvPr id="136" name="TextBox 135"/>
          <p:cNvSpPr txBox="1"/>
          <p:nvPr/>
        </p:nvSpPr>
        <p:spPr>
          <a:xfrm>
            <a:off x="5692238" y="3874318"/>
            <a:ext cx="1671088" cy="246221"/>
          </a:xfrm>
          <a:prstGeom prst="rect">
            <a:avLst/>
          </a:prstGeom>
          <a:noFill/>
        </p:spPr>
        <p:txBody>
          <a:bodyPr wrap="square" rtlCol="0">
            <a:spAutoFit/>
          </a:bodyPr>
          <a:lstStyle/>
          <a:p>
            <a:r>
              <a:rPr lang="zh-CN" altLang="en-US" sz="1000" dirty="0">
                <a:solidFill>
                  <a:schemeClr val="bg1">
                    <a:lumMod val="65000"/>
                  </a:schemeClr>
                </a:solidFill>
                <a:latin typeface="微软雅黑" panose="020B0503020204020204" pitchFamily="34" charset="-122"/>
                <a:ea typeface="微软雅黑" panose="020B0503020204020204" pitchFamily="34" charset="-122"/>
              </a:rPr>
              <a:t>团队建设与人才培养</a:t>
            </a:r>
          </a:p>
        </p:txBody>
      </p:sp>
      <p:sp>
        <p:nvSpPr>
          <p:cNvPr id="137" name="TextBox 136"/>
          <p:cNvSpPr txBox="1"/>
          <p:nvPr/>
        </p:nvSpPr>
        <p:spPr>
          <a:xfrm>
            <a:off x="1420446" y="3866936"/>
            <a:ext cx="1620288" cy="400110"/>
          </a:xfrm>
          <a:prstGeom prst="rect">
            <a:avLst/>
          </a:prstGeom>
          <a:noFill/>
        </p:spPr>
        <p:txBody>
          <a:bodyPr wrap="square" rtlCol="0">
            <a:spAutoFit/>
          </a:bodyPr>
          <a:lstStyle/>
          <a:p>
            <a:pPr algn="r"/>
            <a:r>
              <a:rPr lang="zh-CN" altLang="en-US" sz="1000" dirty="0">
                <a:solidFill>
                  <a:schemeClr val="bg1">
                    <a:lumMod val="65000"/>
                  </a:schemeClr>
                </a:solidFill>
                <a:latin typeface="微软雅黑" panose="020B0503020204020204" pitchFamily="34" charset="-122"/>
                <a:ea typeface="微软雅黑" panose="020B0503020204020204" pitchFamily="34" charset="-122"/>
              </a:rPr>
              <a:t>执行公司的</a:t>
            </a:r>
            <a:endParaRPr lang="en-US" altLang="zh-CN" sz="1000" dirty="0">
              <a:solidFill>
                <a:schemeClr val="bg1">
                  <a:lumMod val="65000"/>
                </a:schemeClr>
              </a:solidFill>
              <a:latin typeface="微软雅黑" panose="020B0503020204020204" pitchFamily="34" charset="-122"/>
              <a:ea typeface="微软雅黑" panose="020B0503020204020204" pitchFamily="34" charset="-122"/>
            </a:endParaRPr>
          </a:p>
          <a:p>
            <a:pPr algn="r"/>
            <a:r>
              <a:rPr lang="zh-CN" altLang="en-US" sz="1000" dirty="0">
                <a:solidFill>
                  <a:schemeClr val="bg1">
                    <a:lumMod val="65000"/>
                  </a:schemeClr>
                </a:solidFill>
                <a:latin typeface="微软雅黑" panose="020B0503020204020204" pitchFamily="34" charset="-122"/>
                <a:ea typeface="微软雅黑" panose="020B0503020204020204" pitchFamily="34" charset="-122"/>
              </a:rPr>
              <a:t>各项制度和流程</a:t>
            </a:r>
          </a:p>
        </p:txBody>
      </p:sp>
      <p:sp>
        <p:nvSpPr>
          <p:cNvPr id="138" name="TextBox 137"/>
          <p:cNvSpPr txBox="1"/>
          <p:nvPr/>
        </p:nvSpPr>
        <p:spPr>
          <a:xfrm>
            <a:off x="1724035" y="2494904"/>
            <a:ext cx="954107" cy="400110"/>
          </a:xfrm>
          <a:prstGeom prst="rect">
            <a:avLst/>
          </a:prstGeom>
          <a:noFill/>
        </p:spPr>
        <p:txBody>
          <a:bodyPr wrap="none" rtlCol="0">
            <a:spAutoFit/>
          </a:bodyPr>
          <a:lstStyle/>
          <a:p>
            <a:pPr algn="r"/>
            <a:r>
              <a:rPr lang="zh-CN" altLang="en-US" sz="1000" dirty="0">
                <a:solidFill>
                  <a:schemeClr val="bg1">
                    <a:lumMod val="65000"/>
                  </a:schemeClr>
                </a:solidFill>
                <a:latin typeface="微软雅黑" panose="020B0503020204020204" pitchFamily="34" charset="-122"/>
                <a:ea typeface="微软雅黑" panose="020B0503020204020204" pitchFamily="34" charset="-122"/>
              </a:rPr>
              <a:t>全面负责</a:t>
            </a:r>
            <a:endParaRPr lang="en-US" altLang="zh-CN" sz="1000" dirty="0">
              <a:solidFill>
                <a:schemeClr val="bg1">
                  <a:lumMod val="65000"/>
                </a:schemeClr>
              </a:solidFill>
              <a:latin typeface="微软雅黑" panose="020B0503020204020204" pitchFamily="34" charset="-122"/>
              <a:ea typeface="微软雅黑" panose="020B0503020204020204" pitchFamily="34" charset="-122"/>
            </a:endParaRPr>
          </a:p>
          <a:p>
            <a:pPr algn="r"/>
            <a:r>
              <a:rPr lang="zh-CN" altLang="en-US" sz="1000" dirty="0">
                <a:solidFill>
                  <a:schemeClr val="bg1">
                    <a:lumMod val="65000"/>
                  </a:schemeClr>
                </a:solidFill>
                <a:latin typeface="微软雅黑" panose="020B0503020204020204" pitchFamily="34" charset="-122"/>
                <a:ea typeface="微软雅黑" panose="020B0503020204020204" pitchFamily="34" charset="-122"/>
              </a:rPr>
              <a:t>日常管理工作</a:t>
            </a:r>
          </a:p>
        </p:txBody>
      </p:sp>
    </p:spTree>
    <p:extLst>
      <p:ext uri="{BB962C8B-B14F-4D97-AF65-F5344CB8AC3E}">
        <p14:creationId xmlns:p14="http://schemas.microsoft.com/office/powerpoint/2010/main" val="35826874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afterEffect">
                                  <p:stCondLst>
                                    <p:cond delay="0"/>
                                  </p:stCondLst>
                                  <p:childTnLst>
                                    <p:set>
                                      <p:cBhvr>
                                        <p:cTn id="6" dur="1" fill="hold">
                                          <p:stCondLst>
                                            <p:cond delay="0"/>
                                          </p:stCondLst>
                                        </p:cTn>
                                        <p:tgtEl>
                                          <p:spTgt spid="122"/>
                                        </p:tgtEl>
                                        <p:attrNameLst>
                                          <p:attrName>style.visibility</p:attrName>
                                        </p:attrNameLst>
                                      </p:cBhvr>
                                      <p:to>
                                        <p:strVal val="visible"/>
                                      </p:to>
                                    </p:set>
                                    <p:animEffect transition="in" filter="fade">
                                      <p:cBhvr>
                                        <p:cTn id="7" dur="1000"/>
                                        <p:tgtEl>
                                          <p:spTgt spid="122"/>
                                        </p:tgtEl>
                                      </p:cBhvr>
                                    </p:animEffect>
                                    <p:anim calcmode="lin" valueType="num">
                                      <p:cBhvr>
                                        <p:cTn id="8" dur="1000" fill="hold"/>
                                        <p:tgtEl>
                                          <p:spTgt spid="122"/>
                                        </p:tgtEl>
                                        <p:attrNameLst>
                                          <p:attrName>style.rotation</p:attrName>
                                        </p:attrNameLst>
                                      </p:cBhvr>
                                      <p:tavLst>
                                        <p:tav tm="0">
                                          <p:val>
                                            <p:fltVal val="720"/>
                                          </p:val>
                                        </p:tav>
                                        <p:tav tm="100000">
                                          <p:val>
                                            <p:fltVal val="0"/>
                                          </p:val>
                                        </p:tav>
                                      </p:tavLst>
                                    </p:anim>
                                    <p:anim calcmode="lin" valueType="num">
                                      <p:cBhvr>
                                        <p:cTn id="9" dur="1000" fill="hold"/>
                                        <p:tgtEl>
                                          <p:spTgt spid="122"/>
                                        </p:tgtEl>
                                        <p:attrNameLst>
                                          <p:attrName>ppt_h</p:attrName>
                                        </p:attrNameLst>
                                      </p:cBhvr>
                                      <p:tavLst>
                                        <p:tav tm="0">
                                          <p:val>
                                            <p:fltVal val="0"/>
                                          </p:val>
                                        </p:tav>
                                        <p:tav tm="100000">
                                          <p:val>
                                            <p:strVal val="#ppt_h"/>
                                          </p:val>
                                        </p:tav>
                                      </p:tavLst>
                                    </p:anim>
                                    <p:anim calcmode="lin" valueType="num">
                                      <p:cBhvr>
                                        <p:cTn id="10" dur="1000" fill="hold"/>
                                        <p:tgtEl>
                                          <p:spTgt spid="122"/>
                                        </p:tgtEl>
                                        <p:attrNameLst>
                                          <p:attrName>ppt_w</p:attrName>
                                        </p:attrNameLst>
                                      </p:cBhvr>
                                      <p:tavLst>
                                        <p:tav tm="0">
                                          <p:val>
                                            <p:fltVal val="0"/>
                                          </p:val>
                                        </p:tav>
                                        <p:tav tm="100000">
                                          <p:val>
                                            <p:strVal val="#ppt_w"/>
                                          </p:val>
                                        </p:tav>
                                      </p:tavLst>
                                    </p:anim>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133"/>
                                        </p:tgtEl>
                                        <p:attrNameLst>
                                          <p:attrName>style.visibility</p:attrName>
                                        </p:attrNameLst>
                                      </p:cBhvr>
                                      <p:to>
                                        <p:strVal val="visible"/>
                                      </p:to>
                                    </p:set>
                                    <p:animEffect transition="in" filter="wipe(left)">
                                      <p:cBhvr>
                                        <p:cTn id="14" dur="500"/>
                                        <p:tgtEl>
                                          <p:spTgt spid="133"/>
                                        </p:tgtEl>
                                      </p:cBhvr>
                                    </p:animEffect>
                                  </p:childTnLst>
                                </p:cTn>
                              </p:par>
                            </p:childTnLst>
                          </p:cTn>
                        </p:par>
                        <p:par>
                          <p:cTn id="15" fill="hold">
                            <p:stCondLst>
                              <p:cond delay="1500"/>
                            </p:stCondLst>
                            <p:childTnLst>
                              <p:par>
                                <p:cTn id="16" presetID="53" presetClass="entr" presetSubtype="528" fill="hold" grpId="0" nodeType="afterEffect">
                                  <p:stCondLst>
                                    <p:cond delay="0"/>
                                  </p:stCondLst>
                                  <p:childTnLst>
                                    <p:set>
                                      <p:cBhvr>
                                        <p:cTn id="17" dur="1" fill="hold">
                                          <p:stCondLst>
                                            <p:cond delay="0"/>
                                          </p:stCondLst>
                                        </p:cTn>
                                        <p:tgtEl>
                                          <p:spTgt spid="125"/>
                                        </p:tgtEl>
                                        <p:attrNameLst>
                                          <p:attrName>style.visibility</p:attrName>
                                        </p:attrNameLst>
                                      </p:cBhvr>
                                      <p:to>
                                        <p:strVal val="visible"/>
                                      </p:to>
                                    </p:set>
                                    <p:anim calcmode="lin" valueType="num">
                                      <p:cBhvr>
                                        <p:cTn id="18" dur="500" fill="hold"/>
                                        <p:tgtEl>
                                          <p:spTgt spid="125"/>
                                        </p:tgtEl>
                                        <p:attrNameLst>
                                          <p:attrName>ppt_w</p:attrName>
                                        </p:attrNameLst>
                                      </p:cBhvr>
                                      <p:tavLst>
                                        <p:tav tm="0">
                                          <p:val>
                                            <p:fltVal val="0"/>
                                          </p:val>
                                        </p:tav>
                                        <p:tav tm="100000">
                                          <p:val>
                                            <p:strVal val="#ppt_w"/>
                                          </p:val>
                                        </p:tav>
                                      </p:tavLst>
                                    </p:anim>
                                    <p:anim calcmode="lin" valueType="num">
                                      <p:cBhvr>
                                        <p:cTn id="19" dur="500" fill="hold"/>
                                        <p:tgtEl>
                                          <p:spTgt spid="125"/>
                                        </p:tgtEl>
                                        <p:attrNameLst>
                                          <p:attrName>ppt_h</p:attrName>
                                        </p:attrNameLst>
                                      </p:cBhvr>
                                      <p:tavLst>
                                        <p:tav tm="0">
                                          <p:val>
                                            <p:fltVal val="0"/>
                                          </p:val>
                                        </p:tav>
                                        <p:tav tm="100000">
                                          <p:val>
                                            <p:strVal val="#ppt_h"/>
                                          </p:val>
                                        </p:tav>
                                      </p:tavLst>
                                    </p:anim>
                                    <p:animEffect transition="in" filter="fade">
                                      <p:cBhvr>
                                        <p:cTn id="20" dur="500"/>
                                        <p:tgtEl>
                                          <p:spTgt spid="125"/>
                                        </p:tgtEl>
                                      </p:cBhvr>
                                    </p:animEffect>
                                    <p:anim calcmode="lin" valueType="num">
                                      <p:cBhvr>
                                        <p:cTn id="21" dur="500" fill="hold"/>
                                        <p:tgtEl>
                                          <p:spTgt spid="125"/>
                                        </p:tgtEl>
                                        <p:attrNameLst>
                                          <p:attrName>ppt_x</p:attrName>
                                        </p:attrNameLst>
                                      </p:cBhvr>
                                      <p:tavLst>
                                        <p:tav tm="0">
                                          <p:val>
                                            <p:fltVal val="0.5"/>
                                          </p:val>
                                        </p:tav>
                                        <p:tav tm="100000">
                                          <p:val>
                                            <p:strVal val="#ppt_x"/>
                                          </p:val>
                                        </p:tav>
                                      </p:tavLst>
                                    </p:anim>
                                    <p:anim calcmode="lin" valueType="num">
                                      <p:cBhvr>
                                        <p:cTn id="22" dur="500" fill="hold"/>
                                        <p:tgtEl>
                                          <p:spTgt spid="125"/>
                                        </p:tgtEl>
                                        <p:attrNameLst>
                                          <p:attrName>ppt_y</p:attrName>
                                        </p:attrNameLst>
                                      </p:cBhvr>
                                      <p:tavLst>
                                        <p:tav tm="0">
                                          <p:val>
                                            <p:fltVal val="0.5"/>
                                          </p:val>
                                        </p:tav>
                                        <p:tav tm="100000">
                                          <p:val>
                                            <p:strVal val="#ppt_y"/>
                                          </p:val>
                                        </p:tav>
                                      </p:tavLst>
                                    </p:anim>
                                  </p:childTnLst>
                                </p:cTn>
                              </p:par>
                              <p:par>
                                <p:cTn id="23" presetID="53" presetClass="entr" presetSubtype="528" fill="hold" grpId="0" nodeType="withEffect">
                                  <p:stCondLst>
                                    <p:cond delay="0"/>
                                  </p:stCondLst>
                                  <p:childTnLst>
                                    <p:set>
                                      <p:cBhvr>
                                        <p:cTn id="24" dur="1" fill="hold">
                                          <p:stCondLst>
                                            <p:cond delay="0"/>
                                          </p:stCondLst>
                                        </p:cTn>
                                        <p:tgtEl>
                                          <p:spTgt spid="126"/>
                                        </p:tgtEl>
                                        <p:attrNameLst>
                                          <p:attrName>style.visibility</p:attrName>
                                        </p:attrNameLst>
                                      </p:cBhvr>
                                      <p:to>
                                        <p:strVal val="visible"/>
                                      </p:to>
                                    </p:set>
                                    <p:anim calcmode="lin" valueType="num">
                                      <p:cBhvr>
                                        <p:cTn id="25" dur="500" fill="hold"/>
                                        <p:tgtEl>
                                          <p:spTgt spid="126"/>
                                        </p:tgtEl>
                                        <p:attrNameLst>
                                          <p:attrName>ppt_w</p:attrName>
                                        </p:attrNameLst>
                                      </p:cBhvr>
                                      <p:tavLst>
                                        <p:tav tm="0">
                                          <p:val>
                                            <p:fltVal val="0"/>
                                          </p:val>
                                        </p:tav>
                                        <p:tav tm="100000">
                                          <p:val>
                                            <p:strVal val="#ppt_w"/>
                                          </p:val>
                                        </p:tav>
                                      </p:tavLst>
                                    </p:anim>
                                    <p:anim calcmode="lin" valueType="num">
                                      <p:cBhvr>
                                        <p:cTn id="26" dur="500" fill="hold"/>
                                        <p:tgtEl>
                                          <p:spTgt spid="126"/>
                                        </p:tgtEl>
                                        <p:attrNameLst>
                                          <p:attrName>ppt_h</p:attrName>
                                        </p:attrNameLst>
                                      </p:cBhvr>
                                      <p:tavLst>
                                        <p:tav tm="0">
                                          <p:val>
                                            <p:fltVal val="0"/>
                                          </p:val>
                                        </p:tav>
                                        <p:tav tm="100000">
                                          <p:val>
                                            <p:strVal val="#ppt_h"/>
                                          </p:val>
                                        </p:tav>
                                      </p:tavLst>
                                    </p:anim>
                                    <p:animEffect transition="in" filter="fade">
                                      <p:cBhvr>
                                        <p:cTn id="27" dur="500"/>
                                        <p:tgtEl>
                                          <p:spTgt spid="126"/>
                                        </p:tgtEl>
                                      </p:cBhvr>
                                    </p:animEffect>
                                    <p:anim calcmode="lin" valueType="num">
                                      <p:cBhvr>
                                        <p:cTn id="28" dur="500" fill="hold"/>
                                        <p:tgtEl>
                                          <p:spTgt spid="126"/>
                                        </p:tgtEl>
                                        <p:attrNameLst>
                                          <p:attrName>ppt_x</p:attrName>
                                        </p:attrNameLst>
                                      </p:cBhvr>
                                      <p:tavLst>
                                        <p:tav tm="0">
                                          <p:val>
                                            <p:fltVal val="0.5"/>
                                          </p:val>
                                        </p:tav>
                                        <p:tav tm="100000">
                                          <p:val>
                                            <p:strVal val="#ppt_x"/>
                                          </p:val>
                                        </p:tav>
                                      </p:tavLst>
                                    </p:anim>
                                    <p:anim calcmode="lin" valueType="num">
                                      <p:cBhvr>
                                        <p:cTn id="29" dur="500" fill="hold"/>
                                        <p:tgtEl>
                                          <p:spTgt spid="126"/>
                                        </p:tgtEl>
                                        <p:attrNameLst>
                                          <p:attrName>ppt_y</p:attrName>
                                        </p:attrNameLst>
                                      </p:cBhvr>
                                      <p:tavLst>
                                        <p:tav tm="0">
                                          <p:val>
                                            <p:fltVal val="0.5"/>
                                          </p:val>
                                        </p:tav>
                                        <p:tav tm="100000">
                                          <p:val>
                                            <p:strVal val="#ppt_y"/>
                                          </p:val>
                                        </p:tav>
                                      </p:tavLst>
                                    </p:anim>
                                  </p:childTnLst>
                                </p:cTn>
                              </p:par>
                              <p:par>
                                <p:cTn id="30" presetID="53" presetClass="entr" presetSubtype="528" fill="hold" grpId="0" nodeType="withEffect">
                                  <p:stCondLst>
                                    <p:cond delay="0"/>
                                  </p:stCondLst>
                                  <p:childTnLst>
                                    <p:set>
                                      <p:cBhvr>
                                        <p:cTn id="31" dur="1" fill="hold">
                                          <p:stCondLst>
                                            <p:cond delay="0"/>
                                          </p:stCondLst>
                                        </p:cTn>
                                        <p:tgtEl>
                                          <p:spTgt spid="127"/>
                                        </p:tgtEl>
                                        <p:attrNameLst>
                                          <p:attrName>style.visibility</p:attrName>
                                        </p:attrNameLst>
                                      </p:cBhvr>
                                      <p:to>
                                        <p:strVal val="visible"/>
                                      </p:to>
                                    </p:set>
                                    <p:anim calcmode="lin" valueType="num">
                                      <p:cBhvr>
                                        <p:cTn id="32" dur="500" fill="hold"/>
                                        <p:tgtEl>
                                          <p:spTgt spid="127"/>
                                        </p:tgtEl>
                                        <p:attrNameLst>
                                          <p:attrName>ppt_w</p:attrName>
                                        </p:attrNameLst>
                                      </p:cBhvr>
                                      <p:tavLst>
                                        <p:tav tm="0">
                                          <p:val>
                                            <p:fltVal val="0"/>
                                          </p:val>
                                        </p:tav>
                                        <p:tav tm="100000">
                                          <p:val>
                                            <p:strVal val="#ppt_w"/>
                                          </p:val>
                                        </p:tav>
                                      </p:tavLst>
                                    </p:anim>
                                    <p:anim calcmode="lin" valueType="num">
                                      <p:cBhvr>
                                        <p:cTn id="33" dur="500" fill="hold"/>
                                        <p:tgtEl>
                                          <p:spTgt spid="127"/>
                                        </p:tgtEl>
                                        <p:attrNameLst>
                                          <p:attrName>ppt_h</p:attrName>
                                        </p:attrNameLst>
                                      </p:cBhvr>
                                      <p:tavLst>
                                        <p:tav tm="0">
                                          <p:val>
                                            <p:fltVal val="0"/>
                                          </p:val>
                                        </p:tav>
                                        <p:tav tm="100000">
                                          <p:val>
                                            <p:strVal val="#ppt_h"/>
                                          </p:val>
                                        </p:tav>
                                      </p:tavLst>
                                    </p:anim>
                                    <p:animEffect transition="in" filter="fade">
                                      <p:cBhvr>
                                        <p:cTn id="34" dur="500"/>
                                        <p:tgtEl>
                                          <p:spTgt spid="127"/>
                                        </p:tgtEl>
                                      </p:cBhvr>
                                    </p:animEffect>
                                    <p:anim calcmode="lin" valueType="num">
                                      <p:cBhvr>
                                        <p:cTn id="35" dur="500" fill="hold"/>
                                        <p:tgtEl>
                                          <p:spTgt spid="127"/>
                                        </p:tgtEl>
                                        <p:attrNameLst>
                                          <p:attrName>ppt_x</p:attrName>
                                        </p:attrNameLst>
                                      </p:cBhvr>
                                      <p:tavLst>
                                        <p:tav tm="0">
                                          <p:val>
                                            <p:fltVal val="0.5"/>
                                          </p:val>
                                        </p:tav>
                                        <p:tav tm="100000">
                                          <p:val>
                                            <p:strVal val="#ppt_x"/>
                                          </p:val>
                                        </p:tav>
                                      </p:tavLst>
                                    </p:anim>
                                    <p:anim calcmode="lin" valueType="num">
                                      <p:cBhvr>
                                        <p:cTn id="36" dur="500" fill="hold"/>
                                        <p:tgtEl>
                                          <p:spTgt spid="127"/>
                                        </p:tgtEl>
                                        <p:attrNameLst>
                                          <p:attrName>ppt_y</p:attrName>
                                        </p:attrNameLst>
                                      </p:cBhvr>
                                      <p:tavLst>
                                        <p:tav tm="0">
                                          <p:val>
                                            <p:fltVal val="0.5"/>
                                          </p:val>
                                        </p:tav>
                                        <p:tav tm="100000">
                                          <p:val>
                                            <p:strVal val="#ppt_y"/>
                                          </p:val>
                                        </p:tav>
                                      </p:tavLst>
                                    </p:anim>
                                  </p:childTnLst>
                                </p:cTn>
                              </p:par>
                              <p:par>
                                <p:cTn id="37" presetID="53" presetClass="entr" presetSubtype="528" fill="hold" grpId="0" nodeType="withEffect">
                                  <p:stCondLst>
                                    <p:cond delay="0"/>
                                  </p:stCondLst>
                                  <p:childTnLst>
                                    <p:set>
                                      <p:cBhvr>
                                        <p:cTn id="38" dur="1" fill="hold">
                                          <p:stCondLst>
                                            <p:cond delay="0"/>
                                          </p:stCondLst>
                                        </p:cTn>
                                        <p:tgtEl>
                                          <p:spTgt spid="124"/>
                                        </p:tgtEl>
                                        <p:attrNameLst>
                                          <p:attrName>style.visibility</p:attrName>
                                        </p:attrNameLst>
                                      </p:cBhvr>
                                      <p:to>
                                        <p:strVal val="visible"/>
                                      </p:to>
                                    </p:set>
                                    <p:anim calcmode="lin" valueType="num">
                                      <p:cBhvr>
                                        <p:cTn id="39" dur="500" fill="hold"/>
                                        <p:tgtEl>
                                          <p:spTgt spid="124"/>
                                        </p:tgtEl>
                                        <p:attrNameLst>
                                          <p:attrName>ppt_w</p:attrName>
                                        </p:attrNameLst>
                                      </p:cBhvr>
                                      <p:tavLst>
                                        <p:tav tm="0">
                                          <p:val>
                                            <p:fltVal val="0"/>
                                          </p:val>
                                        </p:tav>
                                        <p:tav tm="100000">
                                          <p:val>
                                            <p:strVal val="#ppt_w"/>
                                          </p:val>
                                        </p:tav>
                                      </p:tavLst>
                                    </p:anim>
                                    <p:anim calcmode="lin" valueType="num">
                                      <p:cBhvr>
                                        <p:cTn id="40" dur="500" fill="hold"/>
                                        <p:tgtEl>
                                          <p:spTgt spid="124"/>
                                        </p:tgtEl>
                                        <p:attrNameLst>
                                          <p:attrName>ppt_h</p:attrName>
                                        </p:attrNameLst>
                                      </p:cBhvr>
                                      <p:tavLst>
                                        <p:tav tm="0">
                                          <p:val>
                                            <p:fltVal val="0"/>
                                          </p:val>
                                        </p:tav>
                                        <p:tav tm="100000">
                                          <p:val>
                                            <p:strVal val="#ppt_h"/>
                                          </p:val>
                                        </p:tav>
                                      </p:tavLst>
                                    </p:anim>
                                    <p:animEffect transition="in" filter="fade">
                                      <p:cBhvr>
                                        <p:cTn id="41" dur="500"/>
                                        <p:tgtEl>
                                          <p:spTgt spid="124"/>
                                        </p:tgtEl>
                                      </p:cBhvr>
                                    </p:animEffect>
                                    <p:anim calcmode="lin" valueType="num">
                                      <p:cBhvr>
                                        <p:cTn id="42" dur="500" fill="hold"/>
                                        <p:tgtEl>
                                          <p:spTgt spid="124"/>
                                        </p:tgtEl>
                                        <p:attrNameLst>
                                          <p:attrName>ppt_x</p:attrName>
                                        </p:attrNameLst>
                                      </p:cBhvr>
                                      <p:tavLst>
                                        <p:tav tm="0">
                                          <p:val>
                                            <p:fltVal val="0.5"/>
                                          </p:val>
                                        </p:tav>
                                        <p:tav tm="100000">
                                          <p:val>
                                            <p:strVal val="#ppt_x"/>
                                          </p:val>
                                        </p:tav>
                                      </p:tavLst>
                                    </p:anim>
                                    <p:anim calcmode="lin" valueType="num">
                                      <p:cBhvr>
                                        <p:cTn id="43" dur="500" fill="hold"/>
                                        <p:tgtEl>
                                          <p:spTgt spid="124"/>
                                        </p:tgtEl>
                                        <p:attrNameLst>
                                          <p:attrName>ppt_y</p:attrName>
                                        </p:attrNameLst>
                                      </p:cBhvr>
                                      <p:tavLst>
                                        <p:tav tm="0">
                                          <p:val>
                                            <p:fltVal val="0.5"/>
                                          </p:val>
                                        </p:tav>
                                        <p:tav tm="100000">
                                          <p:val>
                                            <p:strVal val="#ppt_y"/>
                                          </p:val>
                                        </p:tav>
                                      </p:tavLst>
                                    </p:anim>
                                  </p:childTnLst>
                                </p:cTn>
                              </p:par>
                              <p:par>
                                <p:cTn id="44" presetID="53" presetClass="entr" presetSubtype="528" fill="hold" grpId="0" nodeType="withEffect">
                                  <p:stCondLst>
                                    <p:cond delay="0"/>
                                  </p:stCondLst>
                                  <p:childTnLst>
                                    <p:set>
                                      <p:cBhvr>
                                        <p:cTn id="45" dur="1" fill="hold">
                                          <p:stCondLst>
                                            <p:cond delay="0"/>
                                          </p:stCondLst>
                                        </p:cTn>
                                        <p:tgtEl>
                                          <p:spTgt spid="123"/>
                                        </p:tgtEl>
                                        <p:attrNameLst>
                                          <p:attrName>style.visibility</p:attrName>
                                        </p:attrNameLst>
                                      </p:cBhvr>
                                      <p:to>
                                        <p:strVal val="visible"/>
                                      </p:to>
                                    </p:set>
                                    <p:anim calcmode="lin" valueType="num">
                                      <p:cBhvr>
                                        <p:cTn id="46" dur="500" fill="hold"/>
                                        <p:tgtEl>
                                          <p:spTgt spid="123"/>
                                        </p:tgtEl>
                                        <p:attrNameLst>
                                          <p:attrName>ppt_w</p:attrName>
                                        </p:attrNameLst>
                                      </p:cBhvr>
                                      <p:tavLst>
                                        <p:tav tm="0">
                                          <p:val>
                                            <p:fltVal val="0"/>
                                          </p:val>
                                        </p:tav>
                                        <p:tav tm="100000">
                                          <p:val>
                                            <p:strVal val="#ppt_w"/>
                                          </p:val>
                                        </p:tav>
                                      </p:tavLst>
                                    </p:anim>
                                    <p:anim calcmode="lin" valueType="num">
                                      <p:cBhvr>
                                        <p:cTn id="47" dur="500" fill="hold"/>
                                        <p:tgtEl>
                                          <p:spTgt spid="123"/>
                                        </p:tgtEl>
                                        <p:attrNameLst>
                                          <p:attrName>ppt_h</p:attrName>
                                        </p:attrNameLst>
                                      </p:cBhvr>
                                      <p:tavLst>
                                        <p:tav tm="0">
                                          <p:val>
                                            <p:fltVal val="0"/>
                                          </p:val>
                                        </p:tav>
                                        <p:tav tm="100000">
                                          <p:val>
                                            <p:strVal val="#ppt_h"/>
                                          </p:val>
                                        </p:tav>
                                      </p:tavLst>
                                    </p:anim>
                                    <p:animEffect transition="in" filter="fade">
                                      <p:cBhvr>
                                        <p:cTn id="48" dur="500"/>
                                        <p:tgtEl>
                                          <p:spTgt spid="123"/>
                                        </p:tgtEl>
                                      </p:cBhvr>
                                    </p:animEffect>
                                    <p:anim calcmode="lin" valueType="num">
                                      <p:cBhvr>
                                        <p:cTn id="49" dur="500" fill="hold"/>
                                        <p:tgtEl>
                                          <p:spTgt spid="123"/>
                                        </p:tgtEl>
                                        <p:attrNameLst>
                                          <p:attrName>ppt_x</p:attrName>
                                        </p:attrNameLst>
                                      </p:cBhvr>
                                      <p:tavLst>
                                        <p:tav tm="0">
                                          <p:val>
                                            <p:fltVal val="0.5"/>
                                          </p:val>
                                        </p:tav>
                                        <p:tav tm="100000">
                                          <p:val>
                                            <p:strVal val="#ppt_x"/>
                                          </p:val>
                                        </p:tav>
                                      </p:tavLst>
                                    </p:anim>
                                    <p:anim calcmode="lin" valueType="num">
                                      <p:cBhvr>
                                        <p:cTn id="50" dur="500" fill="hold"/>
                                        <p:tgtEl>
                                          <p:spTgt spid="123"/>
                                        </p:tgtEl>
                                        <p:attrNameLst>
                                          <p:attrName>ppt_y</p:attrName>
                                        </p:attrNameLst>
                                      </p:cBhvr>
                                      <p:tavLst>
                                        <p:tav tm="0">
                                          <p:val>
                                            <p:fltVal val="0.5"/>
                                          </p:val>
                                        </p:tav>
                                        <p:tav tm="100000">
                                          <p:val>
                                            <p:strVal val="#ppt_y"/>
                                          </p:val>
                                        </p:tav>
                                      </p:tavLst>
                                    </p:anim>
                                  </p:childTnLst>
                                </p:cTn>
                              </p:par>
                            </p:childTnLst>
                          </p:cTn>
                        </p:par>
                        <p:par>
                          <p:cTn id="51" fill="hold">
                            <p:stCondLst>
                              <p:cond delay="2000"/>
                            </p:stCondLst>
                            <p:childTnLst>
                              <p:par>
                                <p:cTn id="52" presetID="53" presetClass="entr" presetSubtype="16" fill="hold" grpId="0" nodeType="afterEffect">
                                  <p:stCondLst>
                                    <p:cond delay="0"/>
                                  </p:stCondLst>
                                  <p:childTnLst>
                                    <p:set>
                                      <p:cBhvr>
                                        <p:cTn id="53" dur="1" fill="hold">
                                          <p:stCondLst>
                                            <p:cond delay="0"/>
                                          </p:stCondLst>
                                        </p:cTn>
                                        <p:tgtEl>
                                          <p:spTgt spid="128"/>
                                        </p:tgtEl>
                                        <p:attrNameLst>
                                          <p:attrName>style.visibility</p:attrName>
                                        </p:attrNameLst>
                                      </p:cBhvr>
                                      <p:to>
                                        <p:strVal val="visible"/>
                                      </p:to>
                                    </p:set>
                                    <p:anim calcmode="lin" valueType="num">
                                      <p:cBhvr>
                                        <p:cTn id="54" dur="500" fill="hold"/>
                                        <p:tgtEl>
                                          <p:spTgt spid="128"/>
                                        </p:tgtEl>
                                        <p:attrNameLst>
                                          <p:attrName>ppt_w</p:attrName>
                                        </p:attrNameLst>
                                      </p:cBhvr>
                                      <p:tavLst>
                                        <p:tav tm="0">
                                          <p:val>
                                            <p:fltVal val="0"/>
                                          </p:val>
                                        </p:tav>
                                        <p:tav tm="100000">
                                          <p:val>
                                            <p:strVal val="#ppt_w"/>
                                          </p:val>
                                        </p:tav>
                                      </p:tavLst>
                                    </p:anim>
                                    <p:anim calcmode="lin" valueType="num">
                                      <p:cBhvr>
                                        <p:cTn id="55" dur="500" fill="hold"/>
                                        <p:tgtEl>
                                          <p:spTgt spid="128"/>
                                        </p:tgtEl>
                                        <p:attrNameLst>
                                          <p:attrName>ppt_h</p:attrName>
                                        </p:attrNameLst>
                                      </p:cBhvr>
                                      <p:tavLst>
                                        <p:tav tm="0">
                                          <p:val>
                                            <p:fltVal val="0"/>
                                          </p:val>
                                        </p:tav>
                                        <p:tav tm="100000">
                                          <p:val>
                                            <p:strVal val="#ppt_h"/>
                                          </p:val>
                                        </p:tav>
                                      </p:tavLst>
                                    </p:anim>
                                    <p:animEffect transition="in" filter="fade">
                                      <p:cBhvr>
                                        <p:cTn id="56" dur="500"/>
                                        <p:tgtEl>
                                          <p:spTgt spid="128"/>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130"/>
                                        </p:tgtEl>
                                        <p:attrNameLst>
                                          <p:attrName>style.visibility</p:attrName>
                                        </p:attrNameLst>
                                      </p:cBhvr>
                                      <p:to>
                                        <p:strVal val="visible"/>
                                      </p:to>
                                    </p:set>
                                    <p:anim calcmode="lin" valueType="num">
                                      <p:cBhvr>
                                        <p:cTn id="59" dur="500" fill="hold"/>
                                        <p:tgtEl>
                                          <p:spTgt spid="130"/>
                                        </p:tgtEl>
                                        <p:attrNameLst>
                                          <p:attrName>ppt_w</p:attrName>
                                        </p:attrNameLst>
                                      </p:cBhvr>
                                      <p:tavLst>
                                        <p:tav tm="0">
                                          <p:val>
                                            <p:fltVal val="0"/>
                                          </p:val>
                                        </p:tav>
                                        <p:tav tm="100000">
                                          <p:val>
                                            <p:strVal val="#ppt_w"/>
                                          </p:val>
                                        </p:tav>
                                      </p:tavLst>
                                    </p:anim>
                                    <p:anim calcmode="lin" valueType="num">
                                      <p:cBhvr>
                                        <p:cTn id="60" dur="500" fill="hold"/>
                                        <p:tgtEl>
                                          <p:spTgt spid="130"/>
                                        </p:tgtEl>
                                        <p:attrNameLst>
                                          <p:attrName>ppt_h</p:attrName>
                                        </p:attrNameLst>
                                      </p:cBhvr>
                                      <p:tavLst>
                                        <p:tav tm="0">
                                          <p:val>
                                            <p:fltVal val="0"/>
                                          </p:val>
                                        </p:tav>
                                        <p:tav tm="100000">
                                          <p:val>
                                            <p:strVal val="#ppt_h"/>
                                          </p:val>
                                        </p:tav>
                                      </p:tavLst>
                                    </p:anim>
                                    <p:animEffect transition="in" filter="fade">
                                      <p:cBhvr>
                                        <p:cTn id="61" dur="500"/>
                                        <p:tgtEl>
                                          <p:spTgt spid="130"/>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132"/>
                                        </p:tgtEl>
                                        <p:attrNameLst>
                                          <p:attrName>style.visibility</p:attrName>
                                        </p:attrNameLst>
                                      </p:cBhvr>
                                      <p:to>
                                        <p:strVal val="visible"/>
                                      </p:to>
                                    </p:set>
                                    <p:anim calcmode="lin" valueType="num">
                                      <p:cBhvr>
                                        <p:cTn id="64" dur="500" fill="hold"/>
                                        <p:tgtEl>
                                          <p:spTgt spid="132"/>
                                        </p:tgtEl>
                                        <p:attrNameLst>
                                          <p:attrName>ppt_w</p:attrName>
                                        </p:attrNameLst>
                                      </p:cBhvr>
                                      <p:tavLst>
                                        <p:tav tm="0">
                                          <p:val>
                                            <p:fltVal val="0"/>
                                          </p:val>
                                        </p:tav>
                                        <p:tav tm="100000">
                                          <p:val>
                                            <p:strVal val="#ppt_w"/>
                                          </p:val>
                                        </p:tav>
                                      </p:tavLst>
                                    </p:anim>
                                    <p:anim calcmode="lin" valueType="num">
                                      <p:cBhvr>
                                        <p:cTn id="65" dur="500" fill="hold"/>
                                        <p:tgtEl>
                                          <p:spTgt spid="132"/>
                                        </p:tgtEl>
                                        <p:attrNameLst>
                                          <p:attrName>ppt_h</p:attrName>
                                        </p:attrNameLst>
                                      </p:cBhvr>
                                      <p:tavLst>
                                        <p:tav tm="0">
                                          <p:val>
                                            <p:fltVal val="0"/>
                                          </p:val>
                                        </p:tav>
                                        <p:tav tm="100000">
                                          <p:val>
                                            <p:strVal val="#ppt_h"/>
                                          </p:val>
                                        </p:tav>
                                      </p:tavLst>
                                    </p:anim>
                                    <p:animEffect transition="in" filter="fade">
                                      <p:cBhvr>
                                        <p:cTn id="66" dur="500"/>
                                        <p:tgtEl>
                                          <p:spTgt spid="132"/>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129"/>
                                        </p:tgtEl>
                                        <p:attrNameLst>
                                          <p:attrName>style.visibility</p:attrName>
                                        </p:attrNameLst>
                                      </p:cBhvr>
                                      <p:to>
                                        <p:strVal val="visible"/>
                                      </p:to>
                                    </p:set>
                                    <p:anim calcmode="lin" valueType="num">
                                      <p:cBhvr>
                                        <p:cTn id="69" dur="500" fill="hold"/>
                                        <p:tgtEl>
                                          <p:spTgt spid="129"/>
                                        </p:tgtEl>
                                        <p:attrNameLst>
                                          <p:attrName>ppt_w</p:attrName>
                                        </p:attrNameLst>
                                      </p:cBhvr>
                                      <p:tavLst>
                                        <p:tav tm="0">
                                          <p:val>
                                            <p:fltVal val="0"/>
                                          </p:val>
                                        </p:tav>
                                        <p:tav tm="100000">
                                          <p:val>
                                            <p:strVal val="#ppt_w"/>
                                          </p:val>
                                        </p:tav>
                                      </p:tavLst>
                                    </p:anim>
                                    <p:anim calcmode="lin" valueType="num">
                                      <p:cBhvr>
                                        <p:cTn id="70" dur="500" fill="hold"/>
                                        <p:tgtEl>
                                          <p:spTgt spid="129"/>
                                        </p:tgtEl>
                                        <p:attrNameLst>
                                          <p:attrName>ppt_h</p:attrName>
                                        </p:attrNameLst>
                                      </p:cBhvr>
                                      <p:tavLst>
                                        <p:tav tm="0">
                                          <p:val>
                                            <p:fltVal val="0"/>
                                          </p:val>
                                        </p:tav>
                                        <p:tav tm="100000">
                                          <p:val>
                                            <p:strVal val="#ppt_h"/>
                                          </p:val>
                                        </p:tav>
                                      </p:tavLst>
                                    </p:anim>
                                    <p:animEffect transition="in" filter="fade">
                                      <p:cBhvr>
                                        <p:cTn id="71" dur="500"/>
                                        <p:tgtEl>
                                          <p:spTgt spid="129"/>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131"/>
                                        </p:tgtEl>
                                        <p:attrNameLst>
                                          <p:attrName>style.visibility</p:attrName>
                                        </p:attrNameLst>
                                      </p:cBhvr>
                                      <p:to>
                                        <p:strVal val="visible"/>
                                      </p:to>
                                    </p:set>
                                    <p:anim calcmode="lin" valueType="num">
                                      <p:cBhvr>
                                        <p:cTn id="74" dur="500" fill="hold"/>
                                        <p:tgtEl>
                                          <p:spTgt spid="131"/>
                                        </p:tgtEl>
                                        <p:attrNameLst>
                                          <p:attrName>ppt_w</p:attrName>
                                        </p:attrNameLst>
                                      </p:cBhvr>
                                      <p:tavLst>
                                        <p:tav tm="0">
                                          <p:val>
                                            <p:fltVal val="0"/>
                                          </p:val>
                                        </p:tav>
                                        <p:tav tm="100000">
                                          <p:val>
                                            <p:strVal val="#ppt_w"/>
                                          </p:val>
                                        </p:tav>
                                      </p:tavLst>
                                    </p:anim>
                                    <p:anim calcmode="lin" valueType="num">
                                      <p:cBhvr>
                                        <p:cTn id="75" dur="500" fill="hold"/>
                                        <p:tgtEl>
                                          <p:spTgt spid="131"/>
                                        </p:tgtEl>
                                        <p:attrNameLst>
                                          <p:attrName>ppt_h</p:attrName>
                                        </p:attrNameLst>
                                      </p:cBhvr>
                                      <p:tavLst>
                                        <p:tav tm="0">
                                          <p:val>
                                            <p:fltVal val="0"/>
                                          </p:val>
                                        </p:tav>
                                        <p:tav tm="100000">
                                          <p:val>
                                            <p:strVal val="#ppt_h"/>
                                          </p:val>
                                        </p:tav>
                                      </p:tavLst>
                                    </p:anim>
                                    <p:animEffect transition="in" filter="fade">
                                      <p:cBhvr>
                                        <p:cTn id="76" dur="500"/>
                                        <p:tgtEl>
                                          <p:spTgt spid="131"/>
                                        </p:tgtEl>
                                      </p:cBhvr>
                                    </p:animEffect>
                                  </p:childTnLst>
                                </p:cTn>
                              </p:par>
                            </p:childTnLst>
                          </p:cTn>
                        </p:par>
                        <p:par>
                          <p:cTn id="77" fill="hold">
                            <p:stCondLst>
                              <p:cond delay="2500"/>
                            </p:stCondLst>
                            <p:childTnLst>
                              <p:par>
                                <p:cTn id="78" presetID="14" presetClass="entr" presetSubtype="10" fill="hold" grpId="0" nodeType="afterEffect">
                                  <p:stCondLst>
                                    <p:cond delay="0"/>
                                  </p:stCondLst>
                                  <p:childTnLst>
                                    <p:set>
                                      <p:cBhvr>
                                        <p:cTn id="79" dur="1" fill="hold">
                                          <p:stCondLst>
                                            <p:cond delay="0"/>
                                          </p:stCondLst>
                                        </p:cTn>
                                        <p:tgtEl>
                                          <p:spTgt spid="134"/>
                                        </p:tgtEl>
                                        <p:attrNameLst>
                                          <p:attrName>style.visibility</p:attrName>
                                        </p:attrNameLst>
                                      </p:cBhvr>
                                      <p:to>
                                        <p:strVal val="visible"/>
                                      </p:to>
                                    </p:set>
                                    <p:animEffect transition="in" filter="randombar(horizontal)">
                                      <p:cBhvr>
                                        <p:cTn id="80" dur="500"/>
                                        <p:tgtEl>
                                          <p:spTgt spid="134"/>
                                        </p:tgtEl>
                                      </p:cBhvr>
                                    </p:animEffect>
                                  </p:childTnLst>
                                </p:cTn>
                              </p:par>
                              <p:par>
                                <p:cTn id="81" presetID="14" presetClass="entr" presetSubtype="10" fill="hold" grpId="0" nodeType="withEffect">
                                  <p:stCondLst>
                                    <p:cond delay="0"/>
                                  </p:stCondLst>
                                  <p:childTnLst>
                                    <p:set>
                                      <p:cBhvr>
                                        <p:cTn id="82" dur="1" fill="hold">
                                          <p:stCondLst>
                                            <p:cond delay="0"/>
                                          </p:stCondLst>
                                        </p:cTn>
                                        <p:tgtEl>
                                          <p:spTgt spid="135"/>
                                        </p:tgtEl>
                                        <p:attrNameLst>
                                          <p:attrName>style.visibility</p:attrName>
                                        </p:attrNameLst>
                                      </p:cBhvr>
                                      <p:to>
                                        <p:strVal val="visible"/>
                                      </p:to>
                                    </p:set>
                                    <p:animEffect transition="in" filter="randombar(horizontal)">
                                      <p:cBhvr>
                                        <p:cTn id="83" dur="500"/>
                                        <p:tgtEl>
                                          <p:spTgt spid="135"/>
                                        </p:tgtEl>
                                      </p:cBhvr>
                                    </p:animEffect>
                                  </p:childTnLst>
                                </p:cTn>
                              </p:par>
                              <p:par>
                                <p:cTn id="84" presetID="14" presetClass="entr" presetSubtype="10" fill="hold" grpId="0" nodeType="withEffect">
                                  <p:stCondLst>
                                    <p:cond delay="0"/>
                                  </p:stCondLst>
                                  <p:childTnLst>
                                    <p:set>
                                      <p:cBhvr>
                                        <p:cTn id="85" dur="1" fill="hold">
                                          <p:stCondLst>
                                            <p:cond delay="0"/>
                                          </p:stCondLst>
                                        </p:cTn>
                                        <p:tgtEl>
                                          <p:spTgt spid="136"/>
                                        </p:tgtEl>
                                        <p:attrNameLst>
                                          <p:attrName>style.visibility</p:attrName>
                                        </p:attrNameLst>
                                      </p:cBhvr>
                                      <p:to>
                                        <p:strVal val="visible"/>
                                      </p:to>
                                    </p:set>
                                    <p:animEffect transition="in" filter="randombar(horizontal)">
                                      <p:cBhvr>
                                        <p:cTn id="86" dur="500"/>
                                        <p:tgtEl>
                                          <p:spTgt spid="136"/>
                                        </p:tgtEl>
                                      </p:cBhvr>
                                    </p:animEffect>
                                  </p:childTnLst>
                                </p:cTn>
                              </p:par>
                              <p:par>
                                <p:cTn id="87" presetID="14" presetClass="entr" presetSubtype="10" fill="hold" grpId="0" nodeType="withEffect">
                                  <p:stCondLst>
                                    <p:cond delay="0"/>
                                  </p:stCondLst>
                                  <p:childTnLst>
                                    <p:set>
                                      <p:cBhvr>
                                        <p:cTn id="88" dur="1" fill="hold">
                                          <p:stCondLst>
                                            <p:cond delay="0"/>
                                          </p:stCondLst>
                                        </p:cTn>
                                        <p:tgtEl>
                                          <p:spTgt spid="137"/>
                                        </p:tgtEl>
                                        <p:attrNameLst>
                                          <p:attrName>style.visibility</p:attrName>
                                        </p:attrNameLst>
                                      </p:cBhvr>
                                      <p:to>
                                        <p:strVal val="visible"/>
                                      </p:to>
                                    </p:set>
                                    <p:animEffect transition="in" filter="randombar(horizontal)">
                                      <p:cBhvr>
                                        <p:cTn id="89" dur="500"/>
                                        <p:tgtEl>
                                          <p:spTgt spid="137"/>
                                        </p:tgtEl>
                                      </p:cBhvr>
                                    </p:animEffect>
                                  </p:childTnLst>
                                </p:cTn>
                              </p:par>
                              <p:par>
                                <p:cTn id="90" presetID="14" presetClass="entr" presetSubtype="10" fill="hold" grpId="0" nodeType="withEffect">
                                  <p:stCondLst>
                                    <p:cond delay="0"/>
                                  </p:stCondLst>
                                  <p:childTnLst>
                                    <p:set>
                                      <p:cBhvr>
                                        <p:cTn id="91" dur="1" fill="hold">
                                          <p:stCondLst>
                                            <p:cond delay="0"/>
                                          </p:stCondLst>
                                        </p:cTn>
                                        <p:tgtEl>
                                          <p:spTgt spid="138"/>
                                        </p:tgtEl>
                                        <p:attrNameLst>
                                          <p:attrName>style.visibility</p:attrName>
                                        </p:attrNameLst>
                                      </p:cBhvr>
                                      <p:to>
                                        <p:strVal val="visible"/>
                                      </p:to>
                                    </p:set>
                                    <p:animEffect transition="in" filter="randombar(horizontal)">
                                      <p:cBhvr>
                                        <p:cTn id="92"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animBg="1"/>
      <p:bldP spid="123" grpId="0" animBg="1"/>
      <p:bldP spid="124" grpId="0" animBg="1"/>
      <p:bldP spid="125" grpId="0" animBg="1"/>
      <p:bldP spid="126" grpId="0" animBg="1"/>
      <p:bldP spid="127" grpId="0" animBg="1"/>
      <p:bldP spid="128" grpId="0"/>
      <p:bldP spid="129" grpId="0"/>
      <p:bldP spid="130" grpId="0"/>
      <p:bldP spid="131" grpId="0"/>
      <p:bldP spid="132" grpId="0"/>
      <p:bldP spid="133" grpId="0"/>
      <p:bldP spid="134" grpId="0"/>
      <p:bldP spid="135" grpId="0"/>
      <p:bldP spid="136" grpId="0"/>
      <p:bldP spid="137" grpId="0"/>
      <p:bldP spid="13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315946" y="974637"/>
            <a:ext cx="4512580" cy="3135947"/>
            <a:chOff x="3256005" y="1369693"/>
            <a:chExt cx="6345814" cy="4409087"/>
          </a:xfrm>
        </p:grpSpPr>
        <p:sp>
          <p:nvSpPr>
            <p:cNvPr id="1030" name="Freeform 6"/>
            <p:cNvSpPr>
              <a:spLocks/>
            </p:cNvSpPr>
            <p:nvPr/>
          </p:nvSpPr>
          <p:spPr bwMode="auto">
            <a:xfrm rot="20191043">
              <a:off x="6992735" y="4326205"/>
              <a:ext cx="2609084" cy="1452575"/>
            </a:xfrm>
            <a:custGeom>
              <a:avLst/>
              <a:gdLst/>
              <a:ahLst/>
              <a:cxnLst>
                <a:cxn ang="0">
                  <a:pos x="18666" y="3700"/>
                </a:cxn>
                <a:cxn ang="0">
                  <a:pos x="18297" y="3933"/>
                </a:cxn>
                <a:cxn ang="0">
                  <a:pos x="17898" y="4115"/>
                </a:cxn>
                <a:cxn ang="0">
                  <a:pos x="17482" y="4252"/>
                </a:cxn>
                <a:cxn ang="0">
                  <a:pos x="17005" y="4363"/>
                </a:cxn>
                <a:cxn ang="0">
                  <a:pos x="16235" y="4463"/>
                </a:cxn>
                <a:cxn ang="0">
                  <a:pos x="15583" y="4488"/>
                </a:cxn>
                <a:cxn ang="0">
                  <a:pos x="5281" y="4488"/>
                </a:cxn>
                <a:cxn ang="0">
                  <a:pos x="4629" y="4463"/>
                </a:cxn>
                <a:cxn ang="0">
                  <a:pos x="3858" y="4363"/>
                </a:cxn>
                <a:cxn ang="0">
                  <a:pos x="3382" y="4252"/>
                </a:cxn>
                <a:cxn ang="0">
                  <a:pos x="2966" y="4115"/>
                </a:cxn>
                <a:cxn ang="0">
                  <a:pos x="2566" y="3933"/>
                </a:cxn>
                <a:cxn ang="0">
                  <a:pos x="2198" y="3700"/>
                </a:cxn>
                <a:cxn ang="0">
                  <a:pos x="1903" y="3442"/>
                </a:cxn>
                <a:cxn ang="0">
                  <a:pos x="866" y="2394"/>
                </a:cxn>
                <a:cxn ang="0">
                  <a:pos x="491" y="1968"/>
                </a:cxn>
                <a:cxn ang="0">
                  <a:pos x="368" y="1752"/>
                </a:cxn>
                <a:cxn ang="0">
                  <a:pos x="246" y="1454"/>
                </a:cxn>
                <a:cxn ang="0">
                  <a:pos x="141" y="1049"/>
                </a:cxn>
                <a:cxn ang="0">
                  <a:pos x="48" y="450"/>
                </a:cxn>
                <a:cxn ang="0">
                  <a:pos x="1" y="161"/>
                </a:cxn>
                <a:cxn ang="0">
                  <a:pos x="47" y="882"/>
                </a:cxn>
                <a:cxn ang="0">
                  <a:pos x="155" y="1455"/>
                </a:cxn>
                <a:cxn ang="0">
                  <a:pos x="310" y="1897"/>
                </a:cxn>
                <a:cxn ang="0">
                  <a:pos x="498" y="2224"/>
                </a:cxn>
                <a:cxn ang="0">
                  <a:pos x="808" y="2567"/>
                </a:cxn>
                <a:cxn ang="0">
                  <a:pos x="3856" y="5626"/>
                </a:cxn>
                <a:cxn ang="0">
                  <a:pos x="6923" y="8648"/>
                </a:cxn>
                <a:cxn ang="0">
                  <a:pos x="7811" y="9490"/>
                </a:cxn>
                <a:cxn ang="0">
                  <a:pos x="8163" y="9753"/>
                </a:cxn>
                <a:cxn ang="0">
                  <a:pos x="8534" y="9956"/>
                </a:cxn>
                <a:cxn ang="0">
                  <a:pos x="8906" y="10107"/>
                </a:cxn>
                <a:cxn ang="0">
                  <a:pos x="9269" y="10214"/>
                </a:cxn>
                <a:cxn ang="0">
                  <a:pos x="9865" y="10319"/>
                </a:cxn>
                <a:cxn ang="0">
                  <a:pos x="10311" y="10347"/>
                </a:cxn>
                <a:cxn ang="0">
                  <a:pos x="10653" y="10344"/>
                </a:cxn>
                <a:cxn ang="0">
                  <a:pos x="11168" y="10297"/>
                </a:cxn>
                <a:cxn ang="0">
                  <a:pos x="11697" y="10187"/>
                </a:cxn>
                <a:cxn ang="0">
                  <a:pos x="12063" y="10069"/>
                </a:cxn>
                <a:cxn ang="0">
                  <a:pos x="12437" y="9903"/>
                </a:cxn>
                <a:cxn ang="0">
                  <a:pos x="12803" y="9684"/>
                </a:cxn>
                <a:cxn ang="0">
                  <a:pos x="13101" y="9447"/>
                </a:cxn>
                <a:cxn ang="0">
                  <a:pos x="14412" y="8189"/>
                </a:cxn>
                <a:cxn ang="0">
                  <a:pos x="18175" y="4462"/>
                </a:cxn>
                <a:cxn ang="0">
                  <a:pos x="20232" y="2383"/>
                </a:cxn>
                <a:cxn ang="0">
                  <a:pos x="20422" y="2141"/>
                </a:cxn>
                <a:cxn ang="0">
                  <a:pos x="20603" y="1782"/>
                </a:cxn>
                <a:cxn ang="0">
                  <a:pos x="20746" y="1305"/>
                </a:cxn>
                <a:cxn ang="0">
                  <a:pos x="20838" y="691"/>
                </a:cxn>
                <a:cxn ang="0">
                  <a:pos x="20859" y="0"/>
                </a:cxn>
                <a:cxn ang="0">
                  <a:pos x="20791" y="644"/>
                </a:cxn>
                <a:cxn ang="0">
                  <a:pos x="20694" y="1182"/>
                </a:cxn>
                <a:cxn ang="0">
                  <a:pos x="20586" y="1543"/>
                </a:cxn>
                <a:cxn ang="0">
                  <a:pos x="20439" y="1860"/>
                </a:cxn>
                <a:cxn ang="0">
                  <a:pos x="20307" y="2051"/>
                </a:cxn>
                <a:cxn ang="0">
                  <a:pos x="19738" y="2665"/>
                </a:cxn>
                <a:cxn ang="0">
                  <a:pos x="18901" y="3501"/>
                </a:cxn>
              </a:cxnLst>
              <a:rect l="0" t="0" r="r" b="b"/>
              <a:pathLst>
                <a:path w="20864" h="10347">
                  <a:moveTo>
                    <a:pt x="18901" y="3501"/>
                  </a:moveTo>
                  <a:lnTo>
                    <a:pt x="18901" y="3501"/>
                  </a:lnTo>
                  <a:lnTo>
                    <a:pt x="18856" y="3543"/>
                  </a:lnTo>
                  <a:lnTo>
                    <a:pt x="18810" y="3584"/>
                  </a:lnTo>
                  <a:lnTo>
                    <a:pt x="18763" y="3624"/>
                  </a:lnTo>
                  <a:lnTo>
                    <a:pt x="18714" y="3663"/>
                  </a:lnTo>
                  <a:lnTo>
                    <a:pt x="18666" y="3700"/>
                  </a:lnTo>
                  <a:lnTo>
                    <a:pt x="18615" y="3737"/>
                  </a:lnTo>
                  <a:lnTo>
                    <a:pt x="18564" y="3772"/>
                  </a:lnTo>
                  <a:lnTo>
                    <a:pt x="18512" y="3807"/>
                  </a:lnTo>
                  <a:lnTo>
                    <a:pt x="18460" y="3840"/>
                  </a:lnTo>
                  <a:lnTo>
                    <a:pt x="18406" y="3872"/>
                  </a:lnTo>
                  <a:lnTo>
                    <a:pt x="18352" y="3903"/>
                  </a:lnTo>
                  <a:lnTo>
                    <a:pt x="18297" y="3933"/>
                  </a:lnTo>
                  <a:lnTo>
                    <a:pt x="18242" y="3962"/>
                  </a:lnTo>
                  <a:lnTo>
                    <a:pt x="18185" y="3990"/>
                  </a:lnTo>
                  <a:lnTo>
                    <a:pt x="18129" y="4016"/>
                  </a:lnTo>
                  <a:lnTo>
                    <a:pt x="18071" y="4042"/>
                  </a:lnTo>
                  <a:lnTo>
                    <a:pt x="18014" y="4068"/>
                  </a:lnTo>
                  <a:lnTo>
                    <a:pt x="17956" y="4092"/>
                  </a:lnTo>
                  <a:lnTo>
                    <a:pt x="17898" y="4115"/>
                  </a:lnTo>
                  <a:lnTo>
                    <a:pt x="17839" y="4137"/>
                  </a:lnTo>
                  <a:lnTo>
                    <a:pt x="17779" y="4159"/>
                  </a:lnTo>
                  <a:lnTo>
                    <a:pt x="17721" y="4179"/>
                  </a:lnTo>
                  <a:lnTo>
                    <a:pt x="17661" y="4198"/>
                  </a:lnTo>
                  <a:lnTo>
                    <a:pt x="17602" y="4217"/>
                  </a:lnTo>
                  <a:lnTo>
                    <a:pt x="17541" y="4235"/>
                  </a:lnTo>
                  <a:lnTo>
                    <a:pt x="17482" y="4252"/>
                  </a:lnTo>
                  <a:lnTo>
                    <a:pt x="17422" y="4268"/>
                  </a:lnTo>
                  <a:lnTo>
                    <a:pt x="17363" y="4284"/>
                  </a:lnTo>
                  <a:lnTo>
                    <a:pt x="17302" y="4299"/>
                  </a:lnTo>
                  <a:lnTo>
                    <a:pt x="17242" y="4313"/>
                  </a:lnTo>
                  <a:lnTo>
                    <a:pt x="17183" y="4326"/>
                  </a:lnTo>
                  <a:lnTo>
                    <a:pt x="17123" y="4340"/>
                  </a:lnTo>
                  <a:lnTo>
                    <a:pt x="17005" y="4363"/>
                  </a:lnTo>
                  <a:lnTo>
                    <a:pt x="16889" y="4384"/>
                  </a:lnTo>
                  <a:lnTo>
                    <a:pt x="16774" y="4402"/>
                  </a:lnTo>
                  <a:lnTo>
                    <a:pt x="16661" y="4418"/>
                  </a:lnTo>
                  <a:lnTo>
                    <a:pt x="16550" y="4432"/>
                  </a:lnTo>
                  <a:lnTo>
                    <a:pt x="16442" y="4444"/>
                  </a:lnTo>
                  <a:lnTo>
                    <a:pt x="16337" y="4454"/>
                  </a:lnTo>
                  <a:lnTo>
                    <a:pt x="16235" y="4463"/>
                  </a:lnTo>
                  <a:lnTo>
                    <a:pt x="16137" y="4470"/>
                  </a:lnTo>
                  <a:lnTo>
                    <a:pt x="16043" y="4475"/>
                  </a:lnTo>
                  <a:lnTo>
                    <a:pt x="15954" y="4480"/>
                  </a:lnTo>
                  <a:lnTo>
                    <a:pt x="15869" y="4483"/>
                  </a:lnTo>
                  <a:lnTo>
                    <a:pt x="15789" y="4485"/>
                  </a:lnTo>
                  <a:lnTo>
                    <a:pt x="15714" y="4487"/>
                  </a:lnTo>
                  <a:lnTo>
                    <a:pt x="15583" y="4488"/>
                  </a:lnTo>
                  <a:lnTo>
                    <a:pt x="15583" y="4488"/>
                  </a:lnTo>
                  <a:lnTo>
                    <a:pt x="10448" y="4488"/>
                  </a:lnTo>
                  <a:lnTo>
                    <a:pt x="10448" y="4488"/>
                  </a:lnTo>
                  <a:lnTo>
                    <a:pt x="10415" y="4488"/>
                  </a:lnTo>
                  <a:lnTo>
                    <a:pt x="10415" y="4488"/>
                  </a:lnTo>
                  <a:lnTo>
                    <a:pt x="5281" y="4488"/>
                  </a:lnTo>
                  <a:lnTo>
                    <a:pt x="5281" y="4488"/>
                  </a:lnTo>
                  <a:lnTo>
                    <a:pt x="5149" y="4487"/>
                  </a:lnTo>
                  <a:lnTo>
                    <a:pt x="5076" y="4485"/>
                  </a:lnTo>
                  <a:lnTo>
                    <a:pt x="4995" y="4483"/>
                  </a:lnTo>
                  <a:lnTo>
                    <a:pt x="4910" y="4480"/>
                  </a:lnTo>
                  <a:lnTo>
                    <a:pt x="4821" y="4475"/>
                  </a:lnTo>
                  <a:lnTo>
                    <a:pt x="4726" y="4470"/>
                  </a:lnTo>
                  <a:lnTo>
                    <a:pt x="4629" y="4463"/>
                  </a:lnTo>
                  <a:lnTo>
                    <a:pt x="4527" y="4454"/>
                  </a:lnTo>
                  <a:lnTo>
                    <a:pt x="4422" y="4444"/>
                  </a:lnTo>
                  <a:lnTo>
                    <a:pt x="4314" y="4432"/>
                  </a:lnTo>
                  <a:lnTo>
                    <a:pt x="4203" y="4418"/>
                  </a:lnTo>
                  <a:lnTo>
                    <a:pt x="4090" y="4402"/>
                  </a:lnTo>
                  <a:lnTo>
                    <a:pt x="3975" y="4384"/>
                  </a:lnTo>
                  <a:lnTo>
                    <a:pt x="3858" y="4363"/>
                  </a:lnTo>
                  <a:lnTo>
                    <a:pt x="3740" y="4340"/>
                  </a:lnTo>
                  <a:lnTo>
                    <a:pt x="3681" y="4326"/>
                  </a:lnTo>
                  <a:lnTo>
                    <a:pt x="3621" y="4313"/>
                  </a:lnTo>
                  <a:lnTo>
                    <a:pt x="3562" y="4299"/>
                  </a:lnTo>
                  <a:lnTo>
                    <a:pt x="3502" y="4284"/>
                  </a:lnTo>
                  <a:lnTo>
                    <a:pt x="3442" y="4268"/>
                  </a:lnTo>
                  <a:lnTo>
                    <a:pt x="3382" y="4252"/>
                  </a:lnTo>
                  <a:lnTo>
                    <a:pt x="3322" y="4235"/>
                  </a:lnTo>
                  <a:lnTo>
                    <a:pt x="3263" y="4217"/>
                  </a:lnTo>
                  <a:lnTo>
                    <a:pt x="3202" y="4198"/>
                  </a:lnTo>
                  <a:lnTo>
                    <a:pt x="3144" y="4179"/>
                  </a:lnTo>
                  <a:lnTo>
                    <a:pt x="3084" y="4159"/>
                  </a:lnTo>
                  <a:lnTo>
                    <a:pt x="3025" y="4137"/>
                  </a:lnTo>
                  <a:lnTo>
                    <a:pt x="2966" y="4115"/>
                  </a:lnTo>
                  <a:lnTo>
                    <a:pt x="2908" y="4092"/>
                  </a:lnTo>
                  <a:lnTo>
                    <a:pt x="2850" y="4068"/>
                  </a:lnTo>
                  <a:lnTo>
                    <a:pt x="2793" y="4042"/>
                  </a:lnTo>
                  <a:lnTo>
                    <a:pt x="2735" y="4016"/>
                  </a:lnTo>
                  <a:lnTo>
                    <a:pt x="2679" y="3990"/>
                  </a:lnTo>
                  <a:lnTo>
                    <a:pt x="2622" y="3962"/>
                  </a:lnTo>
                  <a:lnTo>
                    <a:pt x="2566" y="3933"/>
                  </a:lnTo>
                  <a:lnTo>
                    <a:pt x="2512" y="3903"/>
                  </a:lnTo>
                  <a:lnTo>
                    <a:pt x="2457" y="3872"/>
                  </a:lnTo>
                  <a:lnTo>
                    <a:pt x="2404" y="3840"/>
                  </a:lnTo>
                  <a:lnTo>
                    <a:pt x="2351" y="3807"/>
                  </a:lnTo>
                  <a:lnTo>
                    <a:pt x="2300" y="3772"/>
                  </a:lnTo>
                  <a:lnTo>
                    <a:pt x="2249" y="3737"/>
                  </a:lnTo>
                  <a:lnTo>
                    <a:pt x="2198" y="3700"/>
                  </a:lnTo>
                  <a:lnTo>
                    <a:pt x="2150" y="3663"/>
                  </a:lnTo>
                  <a:lnTo>
                    <a:pt x="2101" y="3624"/>
                  </a:lnTo>
                  <a:lnTo>
                    <a:pt x="2054" y="3584"/>
                  </a:lnTo>
                  <a:lnTo>
                    <a:pt x="2008" y="3543"/>
                  </a:lnTo>
                  <a:lnTo>
                    <a:pt x="1963" y="3501"/>
                  </a:lnTo>
                  <a:lnTo>
                    <a:pt x="1963" y="3501"/>
                  </a:lnTo>
                  <a:lnTo>
                    <a:pt x="1903" y="3442"/>
                  </a:lnTo>
                  <a:lnTo>
                    <a:pt x="1747" y="3289"/>
                  </a:lnTo>
                  <a:lnTo>
                    <a:pt x="1523" y="3066"/>
                  </a:lnTo>
                  <a:lnTo>
                    <a:pt x="1395" y="2937"/>
                  </a:lnTo>
                  <a:lnTo>
                    <a:pt x="1261" y="2803"/>
                  </a:lnTo>
                  <a:lnTo>
                    <a:pt x="1126" y="2665"/>
                  </a:lnTo>
                  <a:lnTo>
                    <a:pt x="993" y="2527"/>
                  </a:lnTo>
                  <a:lnTo>
                    <a:pt x="866" y="2394"/>
                  </a:lnTo>
                  <a:lnTo>
                    <a:pt x="748" y="2267"/>
                  </a:lnTo>
                  <a:lnTo>
                    <a:pt x="694" y="2208"/>
                  </a:lnTo>
                  <a:lnTo>
                    <a:pt x="644" y="2152"/>
                  </a:lnTo>
                  <a:lnTo>
                    <a:pt x="598" y="2100"/>
                  </a:lnTo>
                  <a:lnTo>
                    <a:pt x="557" y="2051"/>
                  </a:lnTo>
                  <a:lnTo>
                    <a:pt x="522" y="2007"/>
                  </a:lnTo>
                  <a:lnTo>
                    <a:pt x="491" y="1968"/>
                  </a:lnTo>
                  <a:lnTo>
                    <a:pt x="468" y="1935"/>
                  </a:lnTo>
                  <a:lnTo>
                    <a:pt x="458" y="1920"/>
                  </a:lnTo>
                  <a:lnTo>
                    <a:pt x="451" y="1907"/>
                  </a:lnTo>
                  <a:lnTo>
                    <a:pt x="451" y="1907"/>
                  </a:lnTo>
                  <a:lnTo>
                    <a:pt x="425" y="1860"/>
                  </a:lnTo>
                  <a:lnTo>
                    <a:pt x="396" y="1808"/>
                  </a:lnTo>
                  <a:lnTo>
                    <a:pt x="368" y="1752"/>
                  </a:lnTo>
                  <a:lnTo>
                    <a:pt x="338" y="1690"/>
                  </a:lnTo>
                  <a:lnTo>
                    <a:pt x="323" y="1657"/>
                  </a:lnTo>
                  <a:lnTo>
                    <a:pt x="308" y="1621"/>
                  </a:lnTo>
                  <a:lnTo>
                    <a:pt x="292" y="1583"/>
                  </a:lnTo>
                  <a:lnTo>
                    <a:pt x="277" y="1543"/>
                  </a:lnTo>
                  <a:lnTo>
                    <a:pt x="262" y="1500"/>
                  </a:lnTo>
                  <a:lnTo>
                    <a:pt x="246" y="1454"/>
                  </a:lnTo>
                  <a:lnTo>
                    <a:pt x="231" y="1406"/>
                  </a:lnTo>
                  <a:lnTo>
                    <a:pt x="216" y="1355"/>
                  </a:lnTo>
                  <a:lnTo>
                    <a:pt x="201" y="1301"/>
                  </a:lnTo>
                  <a:lnTo>
                    <a:pt x="185" y="1243"/>
                  </a:lnTo>
                  <a:lnTo>
                    <a:pt x="170" y="1182"/>
                  </a:lnTo>
                  <a:lnTo>
                    <a:pt x="155" y="1118"/>
                  </a:lnTo>
                  <a:lnTo>
                    <a:pt x="141" y="1049"/>
                  </a:lnTo>
                  <a:lnTo>
                    <a:pt x="126" y="976"/>
                  </a:lnTo>
                  <a:lnTo>
                    <a:pt x="113" y="900"/>
                  </a:lnTo>
                  <a:lnTo>
                    <a:pt x="99" y="819"/>
                  </a:lnTo>
                  <a:lnTo>
                    <a:pt x="85" y="734"/>
                  </a:lnTo>
                  <a:lnTo>
                    <a:pt x="72" y="644"/>
                  </a:lnTo>
                  <a:lnTo>
                    <a:pt x="60" y="550"/>
                  </a:lnTo>
                  <a:lnTo>
                    <a:pt x="48" y="450"/>
                  </a:lnTo>
                  <a:lnTo>
                    <a:pt x="36" y="345"/>
                  </a:lnTo>
                  <a:lnTo>
                    <a:pt x="25" y="236"/>
                  </a:lnTo>
                  <a:lnTo>
                    <a:pt x="15" y="120"/>
                  </a:lnTo>
                  <a:lnTo>
                    <a:pt x="5" y="0"/>
                  </a:lnTo>
                  <a:lnTo>
                    <a:pt x="0" y="44"/>
                  </a:lnTo>
                  <a:lnTo>
                    <a:pt x="0" y="44"/>
                  </a:lnTo>
                  <a:lnTo>
                    <a:pt x="1" y="161"/>
                  </a:lnTo>
                  <a:lnTo>
                    <a:pt x="3" y="273"/>
                  </a:lnTo>
                  <a:lnTo>
                    <a:pt x="7" y="382"/>
                  </a:lnTo>
                  <a:lnTo>
                    <a:pt x="12" y="489"/>
                  </a:lnTo>
                  <a:lnTo>
                    <a:pt x="19" y="592"/>
                  </a:lnTo>
                  <a:lnTo>
                    <a:pt x="27" y="691"/>
                  </a:lnTo>
                  <a:lnTo>
                    <a:pt x="36" y="788"/>
                  </a:lnTo>
                  <a:lnTo>
                    <a:pt x="47" y="882"/>
                  </a:lnTo>
                  <a:lnTo>
                    <a:pt x="58" y="972"/>
                  </a:lnTo>
                  <a:lnTo>
                    <a:pt x="72" y="1060"/>
                  </a:lnTo>
                  <a:lnTo>
                    <a:pt x="86" y="1144"/>
                  </a:lnTo>
                  <a:lnTo>
                    <a:pt x="102" y="1226"/>
                  </a:lnTo>
                  <a:lnTo>
                    <a:pt x="119" y="1305"/>
                  </a:lnTo>
                  <a:lnTo>
                    <a:pt x="136" y="1381"/>
                  </a:lnTo>
                  <a:lnTo>
                    <a:pt x="155" y="1455"/>
                  </a:lnTo>
                  <a:lnTo>
                    <a:pt x="174" y="1525"/>
                  </a:lnTo>
                  <a:lnTo>
                    <a:pt x="194" y="1594"/>
                  </a:lnTo>
                  <a:lnTo>
                    <a:pt x="217" y="1659"/>
                  </a:lnTo>
                  <a:lnTo>
                    <a:pt x="239" y="1722"/>
                  </a:lnTo>
                  <a:lnTo>
                    <a:pt x="262" y="1782"/>
                  </a:lnTo>
                  <a:lnTo>
                    <a:pt x="285" y="1841"/>
                  </a:lnTo>
                  <a:lnTo>
                    <a:pt x="310" y="1897"/>
                  </a:lnTo>
                  <a:lnTo>
                    <a:pt x="335" y="1950"/>
                  </a:lnTo>
                  <a:lnTo>
                    <a:pt x="361" y="2001"/>
                  </a:lnTo>
                  <a:lnTo>
                    <a:pt x="387" y="2049"/>
                  </a:lnTo>
                  <a:lnTo>
                    <a:pt x="415" y="2096"/>
                  </a:lnTo>
                  <a:lnTo>
                    <a:pt x="442" y="2141"/>
                  </a:lnTo>
                  <a:lnTo>
                    <a:pt x="470" y="2184"/>
                  </a:lnTo>
                  <a:lnTo>
                    <a:pt x="498" y="2224"/>
                  </a:lnTo>
                  <a:lnTo>
                    <a:pt x="528" y="2262"/>
                  </a:lnTo>
                  <a:lnTo>
                    <a:pt x="557" y="2299"/>
                  </a:lnTo>
                  <a:lnTo>
                    <a:pt x="586" y="2333"/>
                  </a:lnTo>
                  <a:lnTo>
                    <a:pt x="586" y="2333"/>
                  </a:lnTo>
                  <a:lnTo>
                    <a:pt x="631" y="2383"/>
                  </a:lnTo>
                  <a:lnTo>
                    <a:pt x="706" y="2461"/>
                  </a:lnTo>
                  <a:lnTo>
                    <a:pt x="808" y="2567"/>
                  </a:lnTo>
                  <a:lnTo>
                    <a:pt x="937" y="2699"/>
                  </a:lnTo>
                  <a:lnTo>
                    <a:pt x="1265" y="3032"/>
                  </a:lnTo>
                  <a:lnTo>
                    <a:pt x="1677" y="3447"/>
                  </a:lnTo>
                  <a:lnTo>
                    <a:pt x="2156" y="3928"/>
                  </a:lnTo>
                  <a:lnTo>
                    <a:pt x="2689" y="4462"/>
                  </a:lnTo>
                  <a:lnTo>
                    <a:pt x="3260" y="5033"/>
                  </a:lnTo>
                  <a:lnTo>
                    <a:pt x="3856" y="5626"/>
                  </a:lnTo>
                  <a:lnTo>
                    <a:pt x="4462" y="6228"/>
                  </a:lnTo>
                  <a:lnTo>
                    <a:pt x="5064" y="6824"/>
                  </a:lnTo>
                  <a:lnTo>
                    <a:pt x="5646" y="7398"/>
                  </a:lnTo>
                  <a:lnTo>
                    <a:pt x="6194" y="7937"/>
                  </a:lnTo>
                  <a:lnTo>
                    <a:pt x="6451" y="8189"/>
                  </a:lnTo>
                  <a:lnTo>
                    <a:pt x="6695" y="8427"/>
                  </a:lnTo>
                  <a:lnTo>
                    <a:pt x="6923" y="8648"/>
                  </a:lnTo>
                  <a:lnTo>
                    <a:pt x="7133" y="8851"/>
                  </a:lnTo>
                  <a:lnTo>
                    <a:pt x="7324" y="9034"/>
                  </a:lnTo>
                  <a:lnTo>
                    <a:pt x="7494" y="9196"/>
                  </a:lnTo>
                  <a:lnTo>
                    <a:pt x="7640" y="9334"/>
                  </a:lnTo>
                  <a:lnTo>
                    <a:pt x="7763" y="9447"/>
                  </a:lnTo>
                  <a:lnTo>
                    <a:pt x="7763" y="9447"/>
                  </a:lnTo>
                  <a:lnTo>
                    <a:pt x="7811" y="9490"/>
                  </a:lnTo>
                  <a:lnTo>
                    <a:pt x="7860" y="9531"/>
                  </a:lnTo>
                  <a:lnTo>
                    <a:pt x="7909" y="9571"/>
                  </a:lnTo>
                  <a:lnTo>
                    <a:pt x="7959" y="9610"/>
                  </a:lnTo>
                  <a:lnTo>
                    <a:pt x="8010" y="9647"/>
                  </a:lnTo>
                  <a:lnTo>
                    <a:pt x="8060" y="9684"/>
                  </a:lnTo>
                  <a:lnTo>
                    <a:pt x="8112" y="9719"/>
                  </a:lnTo>
                  <a:lnTo>
                    <a:pt x="8163" y="9753"/>
                  </a:lnTo>
                  <a:lnTo>
                    <a:pt x="8216" y="9785"/>
                  </a:lnTo>
                  <a:lnTo>
                    <a:pt x="8268" y="9816"/>
                  </a:lnTo>
                  <a:lnTo>
                    <a:pt x="8321" y="9847"/>
                  </a:lnTo>
                  <a:lnTo>
                    <a:pt x="8374" y="9875"/>
                  </a:lnTo>
                  <a:lnTo>
                    <a:pt x="8427" y="9903"/>
                  </a:lnTo>
                  <a:lnTo>
                    <a:pt x="8480" y="9931"/>
                  </a:lnTo>
                  <a:lnTo>
                    <a:pt x="8534" y="9956"/>
                  </a:lnTo>
                  <a:lnTo>
                    <a:pt x="8587" y="9981"/>
                  </a:lnTo>
                  <a:lnTo>
                    <a:pt x="8641" y="10004"/>
                  </a:lnTo>
                  <a:lnTo>
                    <a:pt x="8693" y="10027"/>
                  </a:lnTo>
                  <a:lnTo>
                    <a:pt x="8747" y="10048"/>
                  </a:lnTo>
                  <a:lnTo>
                    <a:pt x="8800" y="10069"/>
                  </a:lnTo>
                  <a:lnTo>
                    <a:pt x="8854" y="10088"/>
                  </a:lnTo>
                  <a:lnTo>
                    <a:pt x="8906" y="10107"/>
                  </a:lnTo>
                  <a:lnTo>
                    <a:pt x="8959" y="10124"/>
                  </a:lnTo>
                  <a:lnTo>
                    <a:pt x="9011" y="10141"/>
                  </a:lnTo>
                  <a:lnTo>
                    <a:pt x="9064" y="10157"/>
                  </a:lnTo>
                  <a:lnTo>
                    <a:pt x="9115" y="10172"/>
                  </a:lnTo>
                  <a:lnTo>
                    <a:pt x="9167" y="10187"/>
                  </a:lnTo>
                  <a:lnTo>
                    <a:pt x="9218" y="10200"/>
                  </a:lnTo>
                  <a:lnTo>
                    <a:pt x="9269" y="10214"/>
                  </a:lnTo>
                  <a:lnTo>
                    <a:pt x="9319" y="10226"/>
                  </a:lnTo>
                  <a:lnTo>
                    <a:pt x="9417" y="10247"/>
                  </a:lnTo>
                  <a:lnTo>
                    <a:pt x="9513" y="10267"/>
                  </a:lnTo>
                  <a:lnTo>
                    <a:pt x="9607" y="10283"/>
                  </a:lnTo>
                  <a:lnTo>
                    <a:pt x="9697" y="10297"/>
                  </a:lnTo>
                  <a:lnTo>
                    <a:pt x="9782" y="10309"/>
                  </a:lnTo>
                  <a:lnTo>
                    <a:pt x="9865" y="10319"/>
                  </a:lnTo>
                  <a:lnTo>
                    <a:pt x="9944" y="10327"/>
                  </a:lnTo>
                  <a:lnTo>
                    <a:pt x="10019" y="10333"/>
                  </a:lnTo>
                  <a:lnTo>
                    <a:pt x="10087" y="10338"/>
                  </a:lnTo>
                  <a:lnTo>
                    <a:pt x="10152" y="10342"/>
                  </a:lnTo>
                  <a:lnTo>
                    <a:pt x="10210" y="10344"/>
                  </a:lnTo>
                  <a:lnTo>
                    <a:pt x="10264" y="10346"/>
                  </a:lnTo>
                  <a:lnTo>
                    <a:pt x="10311" y="10347"/>
                  </a:lnTo>
                  <a:lnTo>
                    <a:pt x="10386" y="10346"/>
                  </a:lnTo>
                  <a:lnTo>
                    <a:pt x="10432" y="10345"/>
                  </a:lnTo>
                  <a:lnTo>
                    <a:pt x="10432" y="10345"/>
                  </a:lnTo>
                  <a:lnTo>
                    <a:pt x="10479" y="10346"/>
                  </a:lnTo>
                  <a:lnTo>
                    <a:pt x="10553" y="10347"/>
                  </a:lnTo>
                  <a:lnTo>
                    <a:pt x="10600" y="10346"/>
                  </a:lnTo>
                  <a:lnTo>
                    <a:pt x="10653" y="10344"/>
                  </a:lnTo>
                  <a:lnTo>
                    <a:pt x="10712" y="10342"/>
                  </a:lnTo>
                  <a:lnTo>
                    <a:pt x="10777" y="10338"/>
                  </a:lnTo>
                  <a:lnTo>
                    <a:pt x="10846" y="10333"/>
                  </a:lnTo>
                  <a:lnTo>
                    <a:pt x="10920" y="10327"/>
                  </a:lnTo>
                  <a:lnTo>
                    <a:pt x="10999" y="10319"/>
                  </a:lnTo>
                  <a:lnTo>
                    <a:pt x="11081" y="10309"/>
                  </a:lnTo>
                  <a:lnTo>
                    <a:pt x="11168" y="10297"/>
                  </a:lnTo>
                  <a:lnTo>
                    <a:pt x="11258" y="10283"/>
                  </a:lnTo>
                  <a:lnTo>
                    <a:pt x="11351" y="10267"/>
                  </a:lnTo>
                  <a:lnTo>
                    <a:pt x="11447" y="10247"/>
                  </a:lnTo>
                  <a:lnTo>
                    <a:pt x="11546" y="10226"/>
                  </a:lnTo>
                  <a:lnTo>
                    <a:pt x="11595" y="10214"/>
                  </a:lnTo>
                  <a:lnTo>
                    <a:pt x="11646" y="10200"/>
                  </a:lnTo>
                  <a:lnTo>
                    <a:pt x="11697" y="10187"/>
                  </a:lnTo>
                  <a:lnTo>
                    <a:pt x="11749" y="10172"/>
                  </a:lnTo>
                  <a:lnTo>
                    <a:pt x="11800" y="10157"/>
                  </a:lnTo>
                  <a:lnTo>
                    <a:pt x="11853" y="10141"/>
                  </a:lnTo>
                  <a:lnTo>
                    <a:pt x="11905" y="10124"/>
                  </a:lnTo>
                  <a:lnTo>
                    <a:pt x="11957" y="10107"/>
                  </a:lnTo>
                  <a:lnTo>
                    <a:pt x="12010" y="10088"/>
                  </a:lnTo>
                  <a:lnTo>
                    <a:pt x="12063" y="10069"/>
                  </a:lnTo>
                  <a:lnTo>
                    <a:pt x="12117" y="10048"/>
                  </a:lnTo>
                  <a:lnTo>
                    <a:pt x="12170" y="10027"/>
                  </a:lnTo>
                  <a:lnTo>
                    <a:pt x="12224" y="10004"/>
                  </a:lnTo>
                  <a:lnTo>
                    <a:pt x="12276" y="9981"/>
                  </a:lnTo>
                  <a:lnTo>
                    <a:pt x="12330" y="9956"/>
                  </a:lnTo>
                  <a:lnTo>
                    <a:pt x="12383" y="9931"/>
                  </a:lnTo>
                  <a:lnTo>
                    <a:pt x="12437" y="9903"/>
                  </a:lnTo>
                  <a:lnTo>
                    <a:pt x="12490" y="9875"/>
                  </a:lnTo>
                  <a:lnTo>
                    <a:pt x="12543" y="9847"/>
                  </a:lnTo>
                  <a:lnTo>
                    <a:pt x="12595" y="9816"/>
                  </a:lnTo>
                  <a:lnTo>
                    <a:pt x="12648" y="9785"/>
                  </a:lnTo>
                  <a:lnTo>
                    <a:pt x="12700" y="9753"/>
                  </a:lnTo>
                  <a:lnTo>
                    <a:pt x="12752" y="9719"/>
                  </a:lnTo>
                  <a:lnTo>
                    <a:pt x="12803" y="9684"/>
                  </a:lnTo>
                  <a:lnTo>
                    <a:pt x="12854" y="9647"/>
                  </a:lnTo>
                  <a:lnTo>
                    <a:pt x="12904" y="9610"/>
                  </a:lnTo>
                  <a:lnTo>
                    <a:pt x="12955" y="9571"/>
                  </a:lnTo>
                  <a:lnTo>
                    <a:pt x="13004" y="9531"/>
                  </a:lnTo>
                  <a:lnTo>
                    <a:pt x="13053" y="9490"/>
                  </a:lnTo>
                  <a:lnTo>
                    <a:pt x="13101" y="9447"/>
                  </a:lnTo>
                  <a:lnTo>
                    <a:pt x="13101" y="9447"/>
                  </a:lnTo>
                  <a:lnTo>
                    <a:pt x="13223" y="9334"/>
                  </a:lnTo>
                  <a:lnTo>
                    <a:pt x="13370" y="9196"/>
                  </a:lnTo>
                  <a:lnTo>
                    <a:pt x="13540" y="9034"/>
                  </a:lnTo>
                  <a:lnTo>
                    <a:pt x="13731" y="8851"/>
                  </a:lnTo>
                  <a:lnTo>
                    <a:pt x="13941" y="8648"/>
                  </a:lnTo>
                  <a:lnTo>
                    <a:pt x="14169" y="8427"/>
                  </a:lnTo>
                  <a:lnTo>
                    <a:pt x="14412" y="8189"/>
                  </a:lnTo>
                  <a:lnTo>
                    <a:pt x="14670" y="7937"/>
                  </a:lnTo>
                  <a:lnTo>
                    <a:pt x="15218" y="7398"/>
                  </a:lnTo>
                  <a:lnTo>
                    <a:pt x="15800" y="6824"/>
                  </a:lnTo>
                  <a:lnTo>
                    <a:pt x="16402" y="6228"/>
                  </a:lnTo>
                  <a:lnTo>
                    <a:pt x="17007" y="5626"/>
                  </a:lnTo>
                  <a:lnTo>
                    <a:pt x="17604" y="5033"/>
                  </a:lnTo>
                  <a:lnTo>
                    <a:pt x="18175" y="4462"/>
                  </a:lnTo>
                  <a:lnTo>
                    <a:pt x="18708" y="3928"/>
                  </a:lnTo>
                  <a:lnTo>
                    <a:pt x="19186" y="3447"/>
                  </a:lnTo>
                  <a:lnTo>
                    <a:pt x="19598" y="3032"/>
                  </a:lnTo>
                  <a:lnTo>
                    <a:pt x="19926" y="2699"/>
                  </a:lnTo>
                  <a:lnTo>
                    <a:pt x="20056" y="2567"/>
                  </a:lnTo>
                  <a:lnTo>
                    <a:pt x="20157" y="2461"/>
                  </a:lnTo>
                  <a:lnTo>
                    <a:pt x="20232" y="2383"/>
                  </a:lnTo>
                  <a:lnTo>
                    <a:pt x="20278" y="2333"/>
                  </a:lnTo>
                  <a:lnTo>
                    <a:pt x="20278" y="2333"/>
                  </a:lnTo>
                  <a:lnTo>
                    <a:pt x="20307" y="2299"/>
                  </a:lnTo>
                  <a:lnTo>
                    <a:pt x="20336" y="2262"/>
                  </a:lnTo>
                  <a:lnTo>
                    <a:pt x="20365" y="2224"/>
                  </a:lnTo>
                  <a:lnTo>
                    <a:pt x="20394" y="2184"/>
                  </a:lnTo>
                  <a:lnTo>
                    <a:pt x="20422" y="2141"/>
                  </a:lnTo>
                  <a:lnTo>
                    <a:pt x="20449" y="2096"/>
                  </a:lnTo>
                  <a:lnTo>
                    <a:pt x="20476" y="2049"/>
                  </a:lnTo>
                  <a:lnTo>
                    <a:pt x="20503" y="2001"/>
                  </a:lnTo>
                  <a:lnTo>
                    <a:pt x="20529" y="1950"/>
                  </a:lnTo>
                  <a:lnTo>
                    <a:pt x="20554" y="1897"/>
                  </a:lnTo>
                  <a:lnTo>
                    <a:pt x="20578" y="1841"/>
                  </a:lnTo>
                  <a:lnTo>
                    <a:pt x="20603" y="1782"/>
                  </a:lnTo>
                  <a:lnTo>
                    <a:pt x="20625" y="1722"/>
                  </a:lnTo>
                  <a:lnTo>
                    <a:pt x="20647" y="1659"/>
                  </a:lnTo>
                  <a:lnTo>
                    <a:pt x="20669" y="1594"/>
                  </a:lnTo>
                  <a:lnTo>
                    <a:pt x="20689" y="1525"/>
                  </a:lnTo>
                  <a:lnTo>
                    <a:pt x="20710" y="1455"/>
                  </a:lnTo>
                  <a:lnTo>
                    <a:pt x="20728" y="1381"/>
                  </a:lnTo>
                  <a:lnTo>
                    <a:pt x="20746" y="1305"/>
                  </a:lnTo>
                  <a:lnTo>
                    <a:pt x="20762" y="1226"/>
                  </a:lnTo>
                  <a:lnTo>
                    <a:pt x="20777" y="1144"/>
                  </a:lnTo>
                  <a:lnTo>
                    <a:pt x="20792" y="1060"/>
                  </a:lnTo>
                  <a:lnTo>
                    <a:pt x="20805" y="972"/>
                  </a:lnTo>
                  <a:lnTo>
                    <a:pt x="20818" y="882"/>
                  </a:lnTo>
                  <a:lnTo>
                    <a:pt x="20828" y="788"/>
                  </a:lnTo>
                  <a:lnTo>
                    <a:pt x="20838" y="691"/>
                  </a:lnTo>
                  <a:lnTo>
                    <a:pt x="20846" y="592"/>
                  </a:lnTo>
                  <a:lnTo>
                    <a:pt x="20852" y="489"/>
                  </a:lnTo>
                  <a:lnTo>
                    <a:pt x="20858" y="382"/>
                  </a:lnTo>
                  <a:lnTo>
                    <a:pt x="20861" y="273"/>
                  </a:lnTo>
                  <a:lnTo>
                    <a:pt x="20864" y="161"/>
                  </a:lnTo>
                  <a:lnTo>
                    <a:pt x="20864" y="44"/>
                  </a:lnTo>
                  <a:lnTo>
                    <a:pt x="20859" y="0"/>
                  </a:lnTo>
                  <a:lnTo>
                    <a:pt x="20859" y="0"/>
                  </a:lnTo>
                  <a:lnTo>
                    <a:pt x="20849" y="120"/>
                  </a:lnTo>
                  <a:lnTo>
                    <a:pt x="20839" y="236"/>
                  </a:lnTo>
                  <a:lnTo>
                    <a:pt x="20828" y="345"/>
                  </a:lnTo>
                  <a:lnTo>
                    <a:pt x="20816" y="450"/>
                  </a:lnTo>
                  <a:lnTo>
                    <a:pt x="20804" y="550"/>
                  </a:lnTo>
                  <a:lnTo>
                    <a:pt x="20791" y="644"/>
                  </a:lnTo>
                  <a:lnTo>
                    <a:pt x="20778" y="734"/>
                  </a:lnTo>
                  <a:lnTo>
                    <a:pt x="20765" y="819"/>
                  </a:lnTo>
                  <a:lnTo>
                    <a:pt x="20752" y="900"/>
                  </a:lnTo>
                  <a:lnTo>
                    <a:pt x="20738" y="976"/>
                  </a:lnTo>
                  <a:lnTo>
                    <a:pt x="20724" y="1049"/>
                  </a:lnTo>
                  <a:lnTo>
                    <a:pt x="20709" y="1118"/>
                  </a:lnTo>
                  <a:lnTo>
                    <a:pt x="20694" y="1182"/>
                  </a:lnTo>
                  <a:lnTo>
                    <a:pt x="20679" y="1243"/>
                  </a:lnTo>
                  <a:lnTo>
                    <a:pt x="20664" y="1301"/>
                  </a:lnTo>
                  <a:lnTo>
                    <a:pt x="20649" y="1355"/>
                  </a:lnTo>
                  <a:lnTo>
                    <a:pt x="20633" y="1406"/>
                  </a:lnTo>
                  <a:lnTo>
                    <a:pt x="20618" y="1454"/>
                  </a:lnTo>
                  <a:lnTo>
                    <a:pt x="20603" y="1500"/>
                  </a:lnTo>
                  <a:lnTo>
                    <a:pt x="20586" y="1543"/>
                  </a:lnTo>
                  <a:lnTo>
                    <a:pt x="20571" y="1583"/>
                  </a:lnTo>
                  <a:lnTo>
                    <a:pt x="20556" y="1621"/>
                  </a:lnTo>
                  <a:lnTo>
                    <a:pt x="20541" y="1657"/>
                  </a:lnTo>
                  <a:lnTo>
                    <a:pt x="20526" y="1690"/>
                  </a:lnTo>
                  <a:lnTo>
                    <a:pt x="20496" y="1752"/>
                  </a:lnTo>
                  <a:lnTo>
                    <a:pt x="20467" y="1808"/>
                  </a:lnTo>
                  <a:lnTo>
                    <a:pt x="20439" y="1860"/>
                  </a:lnTo>
                  <a:lnTo>
                    <a:pt x="20413" y="1907"/>
                  </a:lnTo>
                  <a:lnTo>
                    <a:pt x="20413" y="1907"/>
                  </a:lnTo>
                  <a:lnTo>
                    <a:pt x="20406" y="1920"/>
                  </a:lnTo>
                  <a:lnTo>
                    <a:pt x="20396" y="1935"/>
                  </a:lnTo>
                  <a:lnTo>
                    <a:pt x="20372" y="1968"/>
                  </a:lnTo>
                  <a:lnTo>
                    <a:pt x="20342" y="2007"/>
                  </a:lnTo>
                  <a:lnTo>
                    <a:pt x="20307" y="2051"/>
                  </a:lnTo>
                  <a:lnTo>
                    <a:pt x="20265" y="2100"/>
                  </a:lnTo>
                  <a:lnTo>
                    <a:pt x="20220" y="2152"/>
                  </a:lnTo>
                  <a:lnTo>
                    <a:pt x="20170" y="2208"/>
                  </a:lnTo>
                  <a:lnTo>
                    <a:pt x="20115" y="2267"/>
                  </a:lnTo>
                  <a:lnTo>
                    <a:pt x="19998" y="2394"/>
                  </a:lnTo>
                  <a:lnTo>
                    <a:pt x="19871" y="2527"/>
                  </a:lnTo>
                  <a:lnTo>
                    <a:pt x="19738" y="2665"/>
                  </a:lnTo>
                  <a:lnTo>
                    <a:pt x="19602" y="2803"/>
                  </a:lnTo>
                  <a:lnTo>
                    <a:pt x="19469" y="2937"/>
                  </a:lnTo>
                  <a:lnTo>
                    <a:pt x="19341" y="3066"/>
                  </a:lnTo>
                  <a:lnTo>
                    <a:pt x="19117" y="3289"/>
                  </a:lnTo>
                  <a:lnTo>
                    <a:pt x="18960" y="3442"/>
                  </a:lnTo>
                  <a:lnTo>
                    <a:pt x="18901" y="3501"/>
                  </a:lnTo>
                  <a:lnTo>
                    <a:pt x="18901" y="3501"/>
                  </a:lnTo>
                  <a:close/>
                </a:path>
              </a:pathLst>
            </a:custGeom>
            <a:solidFill>
              <a:schemeClr val="bg1">
                <a:lumMod val="85000"/>
              </a:schemeClr>
            </a:solidFill>
            <a:ln w="9525">
              <a:noFill/>
              <a:round/>
              <a:headEnd/>
              <a:tailEnd/>
            </a:ln>
          </p:spPr>
          <p:txBody>
            <a:bodyPr vert="horz" wrap="square" lIns="96418" tIns="48210" rIns="96418" bIns="48210" numCol="1" anchor="t" anchorCtr="0" compatLnSpc="1">
              <a:prstTxWarp prst="textNoShape">
                <a:avLst/>
              </a:prstTxWarp>
            </a:bodyPr>
            <a:lstStyle/>
            <a:p>
              <a:endParaRPr lang="fr-FR" kern="0">
                <a:solidFill>
                  <a:sysClr val="windowText" lastClr="000000"/>
                </a:solidFill>
              </a:endParaRPr>
            </a:p>
          </p:txBody>
        </p:sp>
        <p:sp>
          <p:nvSpPr>
            <p:cNvPr id="1031" name="Freeform 7"/>
            <p:cNvSpPr>
              <a:spLocks/>
            </p:cNvSpPr>
            <p:nvPr/>
          </p:nvSpPr>
          <p:spPr bwMode="auto">
            <a:xfrm rot="20191043">
              <a:off x="3256005" y="1369693"/>
              <a:ext cx="2609084" cy="1447951"/>
            </a:xfrm>
            <a:custGeom>
              <a:avLst/>
              <a:gdLst/>
              <a:ahLst/>
              <a:cxnLst>
                <a:cxn ang="0">
                  <a:pos x="2199" y="6646"/>
                </a:cxn>
                <a:cxn ang="0">
                  <a:pos x="2567" y="6413"/>
                </a:cxn>
                <a:cxn ang="0">
                  <a:pos x="2967" y="6231"/>
                </a:cxn>
                <a:cxn ang="0">
                  <a:pos x="3382" y="6094"/>
                </a:cxn>
                <a:cxn ang="0">
                  <a:pos x="3859" y="5983"/>
                </a:cxn>
                <a:cxn ang="0">
                  <a:pos x="4629" y="5883"/>
                </a:cxn>
                <a:cxn ang="0">
                  <a:pos x="5281" y="5859"/>
                </a:cxn>
                <a:cxn ang="0">
                  <a:pos x="15583" y="5859"/>
                </a:cxn>
                <a:cxn ang="0">
                  <a:pos x="16236" y="5883"/>
                </a:cxn>
                <a:cxn ang="0">
                  <a:pos x="17007" y="5983"/>
                </a:cxn>
                <a:cxn ang="0">
                  <a:pos x="17482" y="6094"/>
                </a:cxn>
                <a:cxn ang="0">
                  <a:pos x="17898" y="6231"/>
                </a:cxn>
                <a:cxn ang="0">
                  <a:pos x="18298" y="6413"/>
                </a:cxn>
                <a:cxn ang="0">
                  <a:pos x="18666" y="6646"/>
                </a:cxn>
                <a:cxn ang="0">
                  <a:pos x="18961" y="6903"/>
                </a:cxn>
                <a:cxn ang="0">
                  <a:pos x="19998" y="7952"/>
                </a:cxn>
                <a:cxn ang="0">
                  <a:pos x="20373" y="8378"/>
                </a:cxn>
                <a:cxn ang="0">
                  <a:pos x="20496" y="8593"/>
                </a:cxn>
                <a:cxn ang="0">
                  <a:pos x="20618" y="8892"/>
                </a:cxn>
                <a:cxn ang="0">
                  <a:pos x="20724" y="9297"/>
                </a:cxn>
                <a:cxn ang="0">
                  <a:pos x="20816" y="9896"/>
                </a:cxn>
                <a:cxn ang="0">
                  <a:pos x="20864" y="10185"/>
                </a:cxn>
                <a:cxn ang="0">
                  <a:pos x="20818" y="9465"/>
                </a:cxn>
                <a:cxn ang="0">
                  <a:pos x="20710" y="8892"/>
                </a:cxn>
                <a:cxn ang="0">
                  <a:pos x="20555" y="8450"/>
                </a:cxn>
                <a:cxn ang="0">
                  <a:pos x="20366" y="8122"/>
                </a:cxn>
                <a:cxn ang="0">
                  <a:pos x="20056" y="7780"/>
                </a:cxn>
                <a:cxn ang="0">
                  <a:pos x="17008" y="4720"/>
                </a:cxn>
                <a:cxn ang="0">
                  <a:pos x="13941" y="1698"/>
                </a:cxn>
                <a:cxn ang="0">
                  <a:pos x="13053" y="857"/>
                </a:cxn>
                <a:cxn ang="0">
                  <a:pos x="12701" y="593"/>
                </a:cxn>
                <a:cxn ang="0">
                  <a:pos x="12330" y="390"/>
                </a:cxn>
                <a:cxn ang="0">
                  <a:pos x="11958" y="240"/>
                </a:cxn>
                <a:cxn ang="0">
                  <a:pos x="11596" y="133"/>
                </a:cxn>
                <a:cxn ang="0">
                  <a:pos x="10999" y="27"/>
                </a:cxn>
                <a:cxn ang="0">
                  <a:pos x="10554" y="0"/>
                </a:cxn>
                <a:cxn ang="0">
                  <a:pos x="10211" y="2"/>
                </a:cxn>
                <a:cxn ang="0">
                  <a:pos x="9697" y="49"/>
                </a:cxn>
                <a:cxn ang="0">
                  <a:pos x="9167" y="159"/>
                </a:cxn>
                <a:cxn ang="0">
                  <a:pos x="8801" y="278"/>
                </a:cxn>
                <a:cxn ang="0">
                  <a:pos x="8427" y="442"/>
                </a:cxn>
                <a:cxn ang="0">
                  <a:pos x="8062" y="662"/>
                </a:cxn>
                <a:cxn ang="0">
                  <a:pos x="7764" y="899"/>
                </a:cxn>
                <a:cxn ang="0">
                  <a:pos x="6453" y="2156"/>
                </a:cxn>
                <a:cxn ang="0">
                  <a:pos x="2689" y="5884"/>
                </a:cxn>
                <a:cxn ang="0">
                  <a:pos x="632" y="7963"/>
                </a:cxn>
                <a:cxn ang="0">
                  <a:pos x="443" y="8205"/>
                </a:cxn>
                <a:cxn ang="0">
                  <a:pos x="263" y="8563"/>
                </a:cxn>
                <a:cxn ang="0">
                  <a:pos x="119" y="9041"/>
                </a:cxn>
                <a:cxn ang="0">
                  <a:pos x="27" y="9654"/>
                </a:cxn>
                <a:cxn ang="0">
                  <a:pos x="5" y="10347"/>
                </a:cxn>
                <a:cxn ang="0">
                  <a:pos x="73" y="9702"/>
                </a:cxn>
                <a:cxn ang="0">
                  <a:pos x="171" y="9164"/>
                </a:cxn>
                <a:cxn ang="0">
                  <a:pos x="278" y="8803"/>
                </a:cxn>
                <a:cxn ang="0">
                  <a:pos x="425" y="8487"/>
                </a:cxn>
                <a:cxn ang="0">
                  <a:pos x="558" y="8294"/>
                </a:cxn>
                <a:cxn ang="0">
                  <a:pos x="1127" y="7681"/>
                </a:cxn>
                <a:cxn ang="0">
                  <a:pos x="1963" y="6846"/>
                </a:cxn>
              </a:cxnLst>
              <a:rect l="0" t="0" r="r" b="b"/>
              <a:pathLst>
                <a:path w="20864" h="10347">
                  <a:moveTo>
                    <a:pt x="1963" y="6846"/>
                  </a:moveTo>
                  <a:lnTo>
                    <a:pt x="1963" y="6846"/>
                  </a:lnTo>
                  <a:lnTo>
                    <a:pt x="2009" y="6803"/>
                  </a:lnTo>
                  <a:lnTo>
                    <a:pt x="2054" y="6762"/>
                  </a:lnTo>
                  <a:lnTo>
                    <a:pt x="2102" y="6722"/>
                  </a:lnTo>
                  <a:lnTo>
                    <a:pt x="2150" y="6683"/>
                  </a:lnTo>
                  <a:lnTo>
                    <a:pt x="2199" y="6646"/>
                  </a:lnTo>
                  <a:lnTo>
                    <a:pt x="2249" y="6609"/>
                  </a:lnTo>
                  <a:lnTo>
                    <a:pt x="2300" y="6573"/>
                  </a:lnTo>
                  <a:lnTo>
                    <a:pt x="2352" y="6539"/>
                  </a:lnTo>
                  <a:lnTo>
                    <a:pt x="2404" y="6506"/>
                  </a:lnTo>
                  <a:lnTo>
                    <a:pt x="2458" y="6474"/>
                  </a:lnTo>
                  <a:lnTo>
                    <a:pt x="2512" y="6443"/>
                  </a:lnTo>
                  <a:lnTo>
                    <a:pt x="2567" y="6413"/>
                  </a:lnTo>
                  <a:lnTo>
                    <a:pt x="2622" y="6384"/>
                  </a:lnTo>
                  <a:lnTo>
                    <a:pt x="2679" y="6356"/>
                  </a:lnTo>
                  <a:lnTo>
                    <a:pt x="2735" y="6329"/>
                  </a:lnTo>
                  <a:lnTo>
                    <a:pt x="2793" y="6303"/>
                  </a:lnTo>
                  <a:lnTo>
                    <a:pt x="2851" y="6278"/>
                  </a:lnTo>
                  <a:lnTo>
                    <a:pt x="2908" y="6254"/>
                  </a:lnTo>
                  <a:lnTo>
                    <a:pt x="2967" y="6231"/>
                  </a:lnTo>
                  <a:lnTo>
                    <a:pt x="3025" y="6209"/>
                  </a:lnTo>
                  <a:lnTo>
                    <a:pt x="3085" y="6188"/>
                  </a:lnTo>
                  <a:lnTo>
                    <a:pt x="3144" y="6167"/>
                  </a:lnTo>
                  <a:lnTo>
                    <a:pt x="3204" y="6148"/>
                  </a:lnTo>
                  <a:lnTo>
                    <a:pt x="3263" y="6129"/>
                  </a:lnTo>
                  <a:lnTo>
                    <a:pt x="3323" y="6111"/>
                  </a:lnTo>
                  <a:lnTo>
                    <a:pt x="3382" y="6094"/>
                  </a:lnTo>
                  <a:lnTo>
                    <a:pt x="3442" y="6077"/>
                  </a:lnTo>
                  <a:lnTo>
                    <a:pt x="3503" y="6062"/>
                  </a:lnTo>
                  <a:lnTo>
                    <a:pt x="3562" y="6047"/>
                  </a:lnTo>
                  <a:lnTo>
                    <a:pt x="3622" y="6033"/>
                  </a:lnTo>
                  <a:lnTo>
                    <a:pt x="3681" y="6019"/>
                  </a:lnTo>
                  <a:lnTo>
                    <a:pt x="3741" y="6007"/>
                  </a:lnTo>
                  <a:lnTo>
                    <a:pt x="3859" y="5983"/>
                  </a:lnTo>
                  <a:lnTo>
                    <a:pt x="3975" y="5963"/>
                  </a:lnTo>
                  <a:lnTo>
                    <a:pt x="4090" y="5944"/>
                  </a:lnTo>
                  <a:lnTo>
                    <a:pt x="4204" y="5928"/>
                  </a:lnTo>
                  <a:lnTo>
                    <a:pt x="4314" y="5914"/>
                  </a:lnTo>
                  <a:lnTo>
                    <a:pt x="4422" y="5902"/>
                  </a:lnTo>
                  <a:lnTo>
                    <a:pt x="4528" y="5892"/>
                  </a:lnTo>
                  <a:lnTo>
                    <a:pt x="4629" y="5883"/>
                  </a:lnTo>
                  <a:lnTo>
                    <a:pt x="4728" y="5876"/>
                  </a:lnTo>
                  <a:lnTo>
                    <a:pt x="4822" y="5871"/>
                  </a:lnTo>
                  <a:lnTo>
                    <a:pt x="4912" y="5867"/>
                  </a:lnTo>
                  <a:lnTo>
                    <a:pt x="4996" y="5863"/>
                  </a:lnTo>
                  <a:lnTo>
                    <a:pt x="5076" y="5861"/>
                  </a:lnTo>
                  <a:lnTo>
                    <a:pt x="5150" y="5860"/>
                  </a:lnTo>
                  <a:lnTo>
                    <a:pt x="5281" y="5859"/>
                  </a:lnTo>
                  <a:lnTo>
                    <a:pt x="5281" y="5859"/>
                  </a:lnTo>
                  <a:lnTo>
                    <a:pt x="10416" y="5859"/>
                  </a:lnTo>
                  <a:lnTo>
                    <a:pt x="10416" y="5859"/>
                  </a:lnTo>
                  <a:lnTo>
                    <a:pt x="10449" y="5859"/>
                  </a:lnTo>
                  <a:lnTo>
                    <a:pt x="10449" y="5859"/>
                  </a:lnTo>
                  <a:lnTo>
                    <a:pt x="15583" y="5859"/>
                  </a:lnTo>
                  <a:lnTo>
                    <a:pt x="15583" y="5859"/>
                  </a:lnTo>
                  <a:lnTo>
                    <a:pt x="15715" y="5860"/>
                  </a:lnTo>
                  <a:lnTo>
                    <a:pt x="15789" y="5861"/>
                  </a:lnTo>
                  <a:lnTo>
                    <a:pt x="15869" y="5863"/>
                  </a:lnTo>
                  <a:lnTo>
                    <a:pt x="15954" y="5867"/>
                  </a:lnTo>
                  <a:lnTo>
                    <a:pt x="16044" y="5871"/>
                  </a:lnTo>
                  <a:lnTo>
                    <a:pt x="16138" y="5876"/>
                  </a:lnTo>
                  <a:lnTo>
                    <a:pt x="16236" y="5883"/>
                  </a:lnTo>
                  <a:lnTo>
                    <a:pt x="16337" y="5892"/>
                  </a:lnTo>
                  <a:lnTo>
                    <a:pt x="16442" y="5902"/>
                  </a:lnTo>
                  <a:lnTo>
                    <a:pt x="16550" y="5914"/>
                  </a:lnTo>
                  <a:lnTo>
                    <a:pt x="16661" y="5928"/>
                  </a:lnTo>
                  <a:lnTo>
                    <a:pt x="16775" y="5944"/>
                  </a:lnTo>
                  <a:lnTo>
                    <a:pt x="16890" y="5963"/>
                  </a:lnTo>
                  <a:lnTo>
                    <a:pt x="17007" y="5983"/>
                  </a:lnTo>
                  <a:lnTo>
                    <a:pt x="17124" y="6007"/>
                  </a:lnTo>
                  <a:lnTo>
                    <a:pt x="17183" y="6019"/>
                  </a:lnTo>
                  <a:lnTo>
                    <a:pt x="17243" y="6033"/>
                  </a:lnTo>
                  <a:lnTo>
                    <a:pt x="17302" y="6047"/>
                  </a:lnTo>
                  <a:lnTo>
                    <a:pt x="17363" y="6062"/>
                  </a:lnTo>
                  <a:lnTo>
                    <a:pt x="17423" y="6077"/>
                  </a:lnTo>
                  <a:lnTo>
                    <a:pt x="17482" y="6094"/>
                  </a:lnTo>
                  <a:lnTo>
                    <a:pt x="17542" y="6111"/>
                  </a:lnTo>
                  <a:lnTo>
                    <a:pt x="17602" y="6129"/>
                  </a:lnTo>
                  <a:lnTo>
                    <a:pt x="17662" y="6148"/>
                  </a:lnTo>
                  <a:lnTo>
                    <a:pt x="17721" y="6167"/>
                  </a:lnTo>
                  <a:lnTo>
                    <a:pt x="17780" y="6188"/>
                  </a:lnTo>
                  <a:lnTo>
                    <a:pt x="17839" y="6209"/>
                  </a:lnTo>
                  <a:lnTo>
                    <a:pt x="17898" y="6231"/>
                  </a:lnTo>
                  <a:lnTo>
                    <a:pt x="17956" y="6254"/>
                  </a:lnTo>
                  <a:lnTo>
                    <a:pt x="18014" y="6278"/>
                  </a:lnTo>
                  <a:lnTo>
                    <a:pt x="18073" y="6303"/>
                  </a:lnTo>
                  <a:lnTo>
                    <a:pt x="18129" y="6329"/>
                  </a:lnTo>
                  <a:lnTo>
                    <a:pt x="18186" y="6356"/>
                  </a:lnTo>
                  <a:lnTo>
                    <a:pt x="18242" y="6384"/>
                  </a:lnTo>
                  <a:lnTo>
                    <a:pt x="18298" y="6413"/>
                  </a:lnTo>
                  <a:lnTo>
                    <a:pt x="18352" y="6443"/>
                  </a:lnTo>
                  <a:lnTo>
                    <a:pt x="18407" y="6474"/>
                  </a:lnTo>
                  <a:lnTo>
                    <a:pt x="18460" y="6506"/>
                  </a:lnTo>
                  <a:lnTo>
                    <a:pt x="18513" y="6539"/>
                  </a:lnTo>
                  <a:lnTo>
                    <a:pt x="18564" y="6573"/>
                  </a:lnTo>
                  <a:lnTo>
                    <a:pt x="18616" y="6609"/>
                  </a:lnTo>
                  <a:lnTo>
                    <a:pt x="18666" y="6646"/>
                  </a:lnTo>
                  <a:lnTo>
                    <a:pt x="18715" y="6683"/>
                  </a:lnTo>
                  <a:lnTo>
                    <a:pt x="18763" y="6722"/>
                  </a:lnTo>
                  <a:lnTo>
                    <a:pt x="18810" y="6762"/>
                  </a:lnTo>
                  <a:lnTo>
                    <a:pt x="18857" y="6803"/>
                  </a:lnTo>
                  <a:lnTo>
                    <a:pt x="18901" y="6846"/>
                  </a:lnTo>
                  <a:lnTo>
                    <a:pt x="18901" y="6846"/>
                  </a:lnTo>
                  <a:lnTo>
                    <a:pt x="18961" y="6903"/>
                  </a:lnTo>
                  <a:lnTo>
                    <a:pt x="19117" y="7058"/>
                  </a:lnTo>
                  <a:lnTo>
                    <a:pt x="19341" y="7281"/>
                  </a:lnTo>
                  <a:lnTo>
                    <a:pt x="19469" y="7408"/>
                  </a:lnTo>
                  <a:lnTo>
                    <a:pt x="19603" y="7544"/>
                  </a:lnTo>
                  <a:lnTo>
                    <a:pt x="19738" y="7681"/>
                  </a:lnTo>
                  <a:lnTo>
                    <a:pt x="19871" y="7819"/>
                  </a:lnTo>
                  <a:lnTo>
                    <a:pt x="19998" y="7952"/>
                  </a:lnTo>
                  <a:lnTo>
                    <a:pt x="20116" y="8079"/>
                  </a:lnTo>
                  <a:lnTo>
                    <a:pt x="20170" y="8138"/>
                  </a:lnTo>
                  <a:lnTo>
                    <a:pt x="20220" y="8194"/>
                  </a:lnTo>
                  <a:lnTo>
                    <a:pt x="20266" y="8246"/>
                  </a:lnTo>
                  <a:lnTo>
                    <a:pt x="20307" y="8294"/>
                  </a:lnTo>
                  <a:lnTo>
                    <a:pt x="20343" y="8339"/>
                  </a:lnTo>
                  <a:lnTo>
                    <a:pt x="20373" y="8378"/>
                  </a:lnTo>
                  <a:lnTo>
                    <a:pt x="20396" y="8411"/>
                  </a:lnTo>
                  <a:lnTo>
                    <a:pt x="20406" y="8426"/>
                  </a:lnTo>
                  <a:lnTo>
                    <a:pt x="20413" y="8439"/>
                  </a:lnTo>
                  <a:lnTo>
                    <a:pt x="20413" y="8439"/>
                  </a:lnTo>
                  <a:lnTo>
                    <a:pt x="20439" y="8487"/>
                  </a:lnTo>
                  <a:lnTo>
                    <a:pt x="20468" y="8538"/>
                  </a:lnTo>
                  <a:lnTo>
                    <a:pt x="20496" y="8593"/>
                  </a:lnTo>
                  <a:lnTo>
                    <a:pt x="20526" y="8656"/>
                  </a:lnTo>
                  <a:lnTo>
                    <a:pt x="20541" y="8690"/>
                  </a:lnTo>
                  <a:lnTo>
                    <a:pt x="20557" y="8725"/>
                  </a:lnTo>
                  <a:lnTo>
                    <a:pt x="20572" y="8763"/>
                  </a:lnTo>
                  <a:lnTo>
                    <a:pt x="20587" y="8803"/>
                  </a:lnTo>
                  <a:lnTo>
                    <a:pt x="20603" y="8846"/>
                  </a:lnTo>
                  <a:lnTo>
                    <a:pt x="20618" y="8892"/>
                  </a:lnTo>
                  <a:lnTo>
                    <a:pt x="20633" y="8940"/>
                  </a:lnTo>
                  <a:lnTo>
                    <a:pt x="20649" y="8991"/>
                  </a:lnTo>
                  <a:lnTo>
                    <a:pt x="20665" y="9045"/>
                  </a:lnTo>
                  <a:lnTo>
                    <a:pt x="20680" y="9103"/>
                  </a:lnTo>
                  <a:lnTo>
                    <a:pt x="20694" y="9164"/>
                  </a:lnTo>
                  <a:lnTo>
                    <a:pt x="20709" y="9229"/>
                  </a:lnTo>
                  <a:lnTo>
                    <a:pt x="20724" y="9297"/>
                  </a:lnTo>
                  <a:lnTo>
                    <a:pt x="20738" y="9369"/>
                  </a:lnTo>
                  <a:lnTo>
                    <a:pt x="20752" y="9447"/>
                  </a:lnTo>
                  <a:lnTo>
                    <a:pt x="20766" y="9527"/>
                  </a:lnTo>
                  <a:lnTo>
                    <a:pt x="20779" y="9612"/>
                  </a:lnTo>
                  <a:lnTo>
                    <a:pt x="20792" y="9702"/>
                  </a:lnTo>
                  <a:lnTo>
                    <a:pt x="20804" y="9797"/>
                  </a:lnTo>
                  <a:lnTo>
                    <a:pt x="20816" y="9896"/>
                  </a:lnTo>
                  <a:lnTo>
                    <a:pt x="20828" y="10001"/>
                  </a:lnTo>
                  <a:lnTo>
                    <a:pt x="20839" y="10111"/>
                  </a:lnTo>
                  <a:lnTo>
                    <a:pt x="20849" y="10225"/>
                  </a:lnTo>
                  <a:lnTo>
                    <a:pt x="20859" y="10347"/>
                  </a:lnTo>
                  <a:lnTo>
                    <a:pt x="20864" y="10302"/>
                  </a:lnTo>
                  <a:lnTo>
                    <a:pt x="20864" y="10302"/>
                  </a:lnTo>
                  <a:lnTo>
                    <a:pt x="20864" y="10185"/>
                  </a:lnTo>
                  <a:lnTo>
                    <a:pt x="20861" y="10073"/>
                  </a:lnTo>
                  <a:lnTo>
                    <a:pt x="20858" y="9963"/>
                  </a:lnTo>
                  <a:lnTo>
                    <a:pt x="20852" y="9857"/>
                  </a:lnTo>
                  <a:lnTo>
                    <a:pt x="20846" y="9755"/>
                  </a:lnTo>
                  <a:lnTo>
                    <a:pt x="20838" y="9654"/>
                  </a:lnTo>
                  <a:lnTo>
                    <a:pt x="20828" y="9558"/>
                  </a:lnTo>
                  <a:lnTo>
                    <a:pt x="20818" y="9465"/>
                  </a:lnTo>
                  <a:lnTo>
                    <a:pt x="20806" y="9374"/>
                  </a:lnTo>
                  <a:lnTo>
                    <a:pt x="20793" y="9286"/>
                  </a:lnTo>
                  <a:lnTo>
                    <a:pt x="20778" y="9202"/>
                  </a:lnTo>
                  <a:lnTo>
                    <a:pt x="20762" y="9120"/>
                  </a:lnTo>
                  <a:lnTo>
                    <a:pt x="20746" y="9041"/>
                  </a:lnTo>
                  <a:lnTo>
                    <a:pt x="20728" y="8965"/>
                  </a:lnTo>
                  <a:lnTo>
                    <a:pt x="20710" y="8892"/>
                  </a:lnTo>
                  <a:lnTo>
                    <a:pt x="20690" y="8820"/>
                  </a:lnTo>
                  <a:lnTo>
                    <a:pt x="20670" y="8752"/>
                  </a:lnTo>
                  <a:lnTo>
                    <a:pt x="20648" y="8687"/>
                  </a:lnTo>
                  <a:lnTo>
                    <a:pt x="20626" y="8624"/>
                  </a:lnTo>
                  <a:lnTo>
                    <a:pt x="20603" y="8563"/>
                  </a:lnTo>
                  <a:lnTo>
                    <a:pt x="20579" y="8505"/>
                  </a:lnTo>
                  <a:lnTo>
                    <a:pt x="20555" y="8450"/>
                  </a:lnTo>
                  <a:lnTo>
                    <a:pt x="20529" y="8396"/>
                  </a:lnTo>
                  <a:lnTo>
                    <a:pt x="20503" y="8346"/>
                  </a:lnTo>
                  <a:lnTo>
                    <a:pt x="20477" y="8296"/>
                  </a:lnTo>
                  <a:lnTo>
                    <a:pt x="20450" y="8249"/>
                  </a:lnTo>
                  <a:lnTo>
                    <a:pt x="20422" y="8205"/>
                  </a:lnTo>
                  <a:lnTo>
                    <a:pt x="20394" y="8163"/>
                  </a:lnTo>
                  <a:lnTo>
                    <a:pt x="20366" y="8122"/>
                  </a:lnTo>
                  <a:lnTo>
                    <a:pt x="20337" y="8084"/>
                  </a:lnTo>
                  <a:lnTo>
                    <a:pt x="20308" y="8048"/>
                  </a:lnTo>
                  <a:lnTo>
                    <a:pt x="20278" y="8012"/>
                  </a:lnTo>
                  <a:lnTo>
                    <a:pt x="20278" y="8012"/>
                  </a:lnTo>
                  <a:lnTo>
                    <a:pt x="20234" y="7963"/>
                  </a:lnTo>
                  <a:lnTo>
                    <a:pt x="20159" y="7885"/>
                  </a:lnTo>
                  <a:lnTo>
                    <a:pt x="20056" y="7780"/>
                  </a:lnTo>
                  <a:lnTo>
                    <a:pt x="19927" y="7647"/>
                  </a:lnTo>
                  <a:lnTo>
                    <a:pt x="19599" y="7314"/>
                  </a:lnTo>
                  <a:lnTo>
                    <a:pt x="19187" y="6899"/>
                  </a:lnTo>
                  <a:lnTo>
                    <a:pt x="18708" y="6418"/>
                  </a:lnTo>
                  <a:lnTo>
                    <a:pt x="18176" y="5884"/>
                  </a:lnTo>
                  <a:lnTo>
                    <a:pt x="17604" y="5314"/>
                  </a:lnTo>
                  <a:lnTo>
                    <a:pt x="17008" y="4720"/>
                  </a:lnTo>
                  <a:lnTo>
                    <a:pt x="16402" y="4117"/>
                  </a:lnTo>
                  <a:lnTo>
                    <a:pt x="15801" y="3522"/>
                  </a:lnTo>
                  <a:lnTo>
                    <a:pt x="15218" y="2947"/>
                  </a:lnTo>
                  <a:lnTo>
                    <a:pt x="14670" y="2408"/>
                  </a:lnTo>
                  <a:lnTo>
                    <a:pt x="14413" y="2156"/>
                  </a:lnTo>
                  <a:lnTo>
                    <a:pt x="14169" y="1920"/>
                  </a:lnTo>
                  <a:lnTo>
                    <a:pt x="13941" y="1698"/>
                  </a:lnTo>
                  <a:lnTo>
                    <a:pt x="13731" y="1495"/>
                  </a:lnTo>
                  <a:lnTo>
                    <a:pt x="13541" y="1311"/>
                  </a:lnTo>
                  <a:lnTo>
                    <a:pt x="13370" y="1150"/>
                  </a:lnTo>
                  <a:lnTo>
                    <a:pt x="13224" y="1012"/>
                  </a:lnTo>
                  <a:lnTo>
                    <a:pt x="13101" y="899"/>
                  </a:lnTo>
                  <a:lnTo>
                    <a:pt x="13101" y="899"/>
                  </a:lnTo>
                  <a:lnTo>
                    <a:pt x="13053" y="857"/>
                  </a:lnTo>
                  <a:lnTo>
                    <a:pt x="13005" y="815"/>
                  </a:lnTo>
                  <a:lnTo>
                    <a:pt x="12955" y="775"/>
                  </a:lnTo>
                  <a:lnTo>
                    <a:pt x="12905" y="735"/>
                  </a:lnTo>
                  <a:lnTo>
                    <a:pt x="12854" y="698"/>
                  </a:lnTo>
                  <a:lnTo>
                    <a:pt x="12804" y="662"/>
                  </a:lnTo>
                  <a:lnTo>
                    <a:pt x="12752" y="627"/>
                  </a:lnTo>
                  <a:lnTo>
                    <a:pt x="12701" y="593"/>
                  </a:lnTo>
                  <a:lnTo>
                    <a:pt x="12648" y="561"/>
                  </a:lnTo>
                  <a:lnTo>
                    <a:pt x="12596" y="530"/>
                  </a:lnTo>
                  <a:lnTo>
                    <a:pt x="12543" y="500"/>
                  </a:lnTo>
                  <a:lnTo>
                    <a:pt x="12491" y="470"/>
                  </a:lnTo>
                  <a:lnTo>
                    <a:pt x="12437" y="442"/>
                  </a:lnTo>
                  <a:lnTo>
                    <a:pt x="12384" y="416"/>
                  </a:lnTo>
                  <a:lnTo>
                    <a:pt x="12330" y="390"/>
                  </a:lnTo>
                  <a:lnTo>
                    <a:pt x="12278" y="366"/>
                  </a:lnTo>
                  <a:lnTo>
                    <a:pt x="12224" y="342"/>
                  </a:lnTo>
                  <a:lnTo>
                    <a:pt x="12171" y="320"/>
                  </a:lnTo>
                  <a:lnTo>
                    <a:pt x="12117" y="298"/>
                  </a:lnTo>
                  <a:lnTo>
                    <a:pt x="12064" y="278"/>
                  </a:lnTo>
                  <a:lnTo>
                    <a:pt x="12010" y="258"/>
                  </a:lnTo>
                  <a:lnTo>
                    <a:pt x="11958" y="240"/>
                  </a:lnTo>
                  <a:lnTo>
                    <a:pt x="11905" y="222"/>
                  </a:lnTo>
                  <a:lnTo>
                    <a:pt x="11853" y="204"/>
                  </a:lnTo>
                  <a:lnTo>
                    <a:pt x="11800" y="188"/>
                  </a:lnTo>
                  <a:lnTo>
                    <a:pt x="11749" y="173"/>
                  </a:lnTo>
                  <a:lnTo>
                    <a:pt x="11697" y="159"/>
                  </a:lnTo>
                  <a:lnTo>
                    <a:pt x="11646" y="145"/>
                  </a:lnTo>
                  <a:lnTo>
                    <a:pt x="11596" y="133"/>
                  </a:lnTo>
                  <a:lnTo>
                    <a:pt x="11546" y="121"/>
                  </a:lnTo>
                  <a:lnTo>
                    <a:pt x="11447" y="99"/>
                  </a:lnTo>
                  <a:lnTo>
                    <a:pt x="11351" y="80"/>
                  </a:lnTo>
                  <a:lnTo>
                    <a:pt x="11258" y="63"/>
                  </a:lnTo>
                  <a:lnTo>
                    <a:pt x="11169" y="49"/>
                  </a:lnTo>
                  <a:lnTo>
                    <a:pt x="11082" y="37"/>
                  </a:lnTo>
                  <a:lnTo>
                    <a:pt x="10999" y="27"/>
                  </a:lnTo>
                  <a:lnTo>
                    <a:pt x="10920" y="19"/>
                  </a:lnTo>
                  <a:lnTo>
                    <a:pt x="10847" y="13"/>
                  </a:lnTo>
                  <a:lnTo>
                    <a:pt x="10777" y="8"/>
                  </a:lnTo>
                  <a:lnTo>
                    <a:pt x="10712" y="5"/>
                  </a:lnTo>
                  <a:lnTo>
                    <a:pt x="10654" y="2"/>
                  </a:lnTo>
                  <a:lnTo>
                    <a:pt x="10600" y="1"/>
                  </a:lnTo>
                  <a:lnTo>
                    <a:pt x="10554" y="0"/>
                  </a:lnTo>
                  <a:lnTo>
                    <a:pt x="10479" y="0"/>
                  </a:lnTo>
                  <a:lnTo>
                    <a:pt x="10433" y="1"/>
                  </a:lnTo>
                  <a:lnTo>
                    <a:pt x="10433" y="1"/>
                  </a:lnTo>
                  <a:lnTo>
                    <a:pt x="10385" y="0"/>
                  </a:lnTo>
                  <a:lnTo>
                    <a:pt x="10312" y="0"/>
                  </a:lnTo>
                  <a:lnTo>
                    <a:pt x="10264" y="1"/>
                  </a:lnTo>
                  <a:lnTo>
                    <a:pt x="10211" y="2"/>
                  </a:lnTo>
                  <a:lnTo>
                    <a:pt x="10152" y="5"/>
                  </a:lnTo>
                  <a:lnTo>
                    <a:pt x="10088" y="8"/>
                  </a:lnTo>
                  <a:lnTo>
                    <a:pt x="10018" y="13"/>
                  </a:lnTo>
                  <a:lnTo>
                    <a:pt x="9944" y="19"/>
                  </a:lnTo>
                  <a:lnTo>
                    <a:pt x="9866" y="27"/>
                  </a:lnTo>
                  <a:lnTo>
                    <a:pt x="9783" y="37"/>
                  </a:lnTo>
                  <a:lnTo>
                    <a:pt x="9697" y="49"/>
                  </a:lnTo>
                  <a:lnTo>
                    <a:pt x="9606" y="63"/>
                  </a:lnTo>
                  <a:lnTo>
                    <a:pt x="9513" y="80"/>
                  </a:lnTo>
                  <a:lnTo>
                    <a:pt x="9417" y="99"/>
                  </a:lnTo>
                  <a:lnTo>
                    <a:pt x="9319" y="121"/>
                  </a:lnTo>
                  <a:lnTo>
                    <a:pt x="9269" y="133"/>
                  </a:lnTo>
                  <a:lnTo>
                    <a:pt x="9219" y="145"/>
                  </a:lnTo>
                  <a:lnTo>
                    <a:pt x="9167" y="159"/>
                  </a:lnTo>
                  <a:lnTo>
                    <a:pt x="9116" y="173"/>
                  </a:lnTo>
                  <a:lnTo>
                    <a:pt x="9064" y="188"/>
                  </a:lnTo>
                  <a:lnTo>
                    <a:pt x="9012" y="204"/>
                  </a:lnTo>
                  <a:lnTo>
                    <a:pt x="8959" y="222"/>
                  </a:lnTo>
                  <a:lnTo>
                    <a:pt x="8907" y="240"/>
                  </a:lnTo>
                  <a:lnTo>
                    <a:pt x="8854" y="258"/>
                  </a:lnTo>
                  <a:lnTo>
                    <a:pt x="8801" y="278"/>
                  </a:lnTo>
                  <a:lnTo>
                    <a:pt x="8747" y="298"/>
                  </a:lnTo>
                  <a:lnTo>
                    <a:pt x="8695" y="320"/>
                  </a:lnTo>
                  <a:lnTo>
                    <a:pt x="8641" y="342"/>
                  </a:lnTo>
                  <a:lnTo>
                    <a:pt x="8588" y="366"/>
                  </a:lnTo>
                  <a:lnTo>
                    <a:pt x="8534" y="390"/>
                  </a:lnTo>
                  <a:lnTo>
                    <a:pt x="8481" y="416"/>
                  </a:lnTo>
                  <a:lnTo>
                    <a:pt x="8427" y="442"/>
                  </a:lnTo>
                  <a:lnTo>
                    <a:pt x="8375" y="470"/>
                  </a:lnTo>
                  <a:lnTo>
                    <a:pt x="8321" y="500"/>
                  </a:lnTo>
                  <a:lnTo>
                    <a:pt x="8269" y="530"/>
                  </a:lnTo>
                  <a:lnTo>
                    <a:pt x="8216" y="561"/>
                  </a:lnTo>
                  <a:lnTo>
                    <a:pt x="8165" y="593"/>
                  </a:lnTo>
                  <a:lnTo>
                    <a:pt x="8112" y="627"/>
                  </a:lnTo>
                  <a:lnTo>
                    <a:pt x="8062" y="662"/>
                  </a:lnTo>
                  <a:lnTo>
                    <a:pt x="8010" y="698"/>
                  </a:lnTo>
                  <a:lnTo>
                    <a:pt x="7960" y="735"/>
                  </a:lnTo>
                  <a:lnTo>
                    <a:pt x="7910" y="775"/>
                  </a:lnTo>
                  <a:lnTo>
                    <a:pt x="7861" y="815"/>
                  </a:lnTo>
                  <a:lnTo>
                    <a:pt x="7811" y="857"/>
                  </a:lnTo>
                  <a:lnTo>
                    <a:pt x="7764" y="899"/>
                  </a:lnTo>
                  <a:lnTo>
                    <a:pt x="7764" y="899"/>
                  </a:lnTo>
                  <a:lnTo>
                    <a:pt x="7642" y="1012"/>
                  </a:lnTo>
                  <a:lnTo>
                    <a:pt x="7495" y="1150"/>
                  </a:lnTo>
                  <a:lnTo>
                    <a:pt x="7325" y="1311"/>
                  </a:lnTo>
                  <a:lnTo>
                    <a:pt x="7134" y="1495"/>
                  </a:lnTo>
                  <a:lnTo>
                    <a:pt x="6923" y="1698"/>
                  </a:lnTo>
                  <a:lnTo>
                    <a:pt x="6696" y="1920"/>
                  </a:lnTo>
                  <a:lnTo>
                    <a:pt x="6453" y="2156"/>
                  </a:lnTo>
                  <a:lnTo>
                    <a:pt x="6196" y="2408"/>
                  </a:lnTo>
                  <a:lnTo>
                    <a:pt x="5646" y="2947"/>
                  </a:lnTo>
                  <a:lnTo>
                    <a:pt x="5064" y="3522"/>
                  </a:lnTo>
                  <a:lnTo>
                    <a:pt x="4462" y="4117"/>
                  </a:lnTo>
                  <a:lnTo>
                    <a:pt x="3857" y="4720"/>
                  </a:lnTo>
                  <a:lnTo>
                    <a:pt x="3260" y="5314"/>
                  </a:lnTo>
                  <a:lnTo>
                    <a:pt x="2689" y="5884"/>
                  </a:lnTo>
                  <a:lnTo>
                    <a:pt x="2157" y="6418"/>
                  </a:lnTo>
                  <a:lnTo>
                    <a:pt x="1678" y="6899"/>
                  </a:lnTo>
                  <a:lnTo>
                    <a:pt x="1267" y="7314"/>
                  </a:lnTo>
                  <a:lnTo>
                    <a:pt x="938" y="7647"/>
                  </a:lnTo>
                  <a:lnTo>
                    <a:pt x="810" y="7780"/>
                  </a:lnTo>
                  <a:lnTo>
                    <a:pt x="707" y="7885"/>
                  </a:lnTo>
                  <a:lnTo>
                    <a:pt x="632" y="7963"/>
                  </a:lnTo>
                  <a:lnTo>
                    <a:pt x="587" y="8012"/>
                  </a:lnTo>
                  <a:lnTo>
                    <a:pt x="587" y="8012"/>
                  </a:lnTo>
                  <a:lnTo>
                    <a:pt x="557" y="8048"/>
                  </a:lnTo>
                  <a:lnTo>
                    <a:pt x="528" y="8084"/>
                  </a:lnTo>
                  <a:lnTo>
                    <a:pt x="500" y="8122"/>
                  </a:lnTo>
                  <a:lnTo>
                    <a:pt x="470" y="8163"/>
                  </a:lnTo>
                  <a:lnTo>
                    <a:pt x="443" y="8205"/>
                  </a:lnTo>
                  <a:lnTo>
                    <a:pt x="415" y="8249"/>
                  </a:lnTo>
                  <a:lnTo>
                    <a:pt x="389" y="8296"/>
                  </a:lnTo>
                  <a:lnTo>
                    <a:pt x="361" y="8346"/>
                  </a:lnTo>
                  <a:lnTo>
                    <a:pt x="336" y="8396"/>
                  </a:lnTo>
                  <a:lnTo>
                    <a:pt x="311" y="8450"/>
                  </a:lnTo>
                  <a:lnTo>
                    <a:pt x="286" y="8505"/>
                  </a:lnTo>
                  <a:lnTo>
                    <a:pt x="263" y="8563"/>
                  </a:lnTo>
                  <a:lnTo>
                    <a:pt x="239" y="8624"/>
                  </a:lnTo>
                  <a:lnTo>
                    <a:pt x="217" y="8687"/>
                  </a:lnTo>
                  <a:lnTo>
                    <a:pt x="195" y="8752"/>
                  </a:lnTo>
                  <a:lnTo>
                    <a:pt x="175" y="8820"/>
                  </a:lnTo>
                  <a:lnTo>
                    <a:pt x="156" y="8892"/>
                  </a:lnTo>
                  <a:lnTo>
                    <a:pt x="136" y="8965"/>
                  </a:lnTo>
                  <a:lnTo>
                    <a:pt x="119" y="9041"/>
                  </a:lnTo>
                  <a:lnTo>
                    <a:pt x="102" y="9120"/>
                  </a:lnTo>
                  <a:lnTo>
                    <a:pt x="87" y="9202"/>
                  </a:lnTo>
                  <a:lnTo>
                    <a:pt x="73" y="9286"/>
                  </a:lnTo>
                  <a:lnTo>
                    <a:pt x="59" y="9374"/>
                  </a:lnTo>
                  <a:lnTo>
                    <a:pt x="48" y="9465"/>
                  </a:lnTo>
                  <a:lnTo>
                    <a:pt x="36" y="9558"/>
                  </a:lnTo>
                  <a:lnTo>
                    <a:pt x="27" y="9654"/>
                  </a:lnTo>
                  <a:lnTo>
                    <a:pt x="19" y="9755"/>
                  </a:lnTo>
                  <a:lnTo>
                    <a:pt x="12" y="9857"/>
                  </a:lnTo>
                  <a:lnTo>
                    <a:pt x="7" y="9963"/>
                  </a:lnTo>
                  <a:lnTo>
                    <a:pt x="3" y="10073"/>
                  </a:lnTo>
                  <a:lnTo>
                    <a:pt x="1" y="10185"/>
                  </a:lnTo>
                  <a:lnTo>
                    <a:pt x="0" y="10302"/>
                  </a:lnTo>
                  <a:lnTo>
                    <a:pt x="5" y="10347"/>
                  </a:lnTo>
                  <a:lnTo>
                    <a:pt x="5" y="10347"/>
                  </a:lnTo>
                  <a:lnTo>
                    <a:pt x="15" y="10225"/>
                  </a:lnTo>
                  <a:lnTo>
                    <a:pt x="25" y="10111"/>
                  </a:lnTo>
                  <a:lnTo>
                    <a:pt x="36" y="10001"/>
                  </a:lnTo>
                  <a:lnTo>
                    <a:pt x="49" y="9896"/>
                  </a:lnTo>
                  <a:lnTo>
                    <a:pt x="61" y="9797"/>
                  </a:lnTo>
                  <a:lnTo>
                    <a:pt x="73" y="9702"/>
                  </a:lnTo>
                  <a:lnTo>
                    <a:pt x="86" y="9612"/>
                  </a:lnTo>
                  <a:lnTo>
                    <a:pt x="99" y="9527"/>
                  </a:lnTo>
                  <a:lnTo>
                    <a:pt x="113" y="9447"/>
                  </a:lnTo>
                  <a:lnTo>
                    <a:pt x="126" y="9369"/>
                  </a:lnTo>
                  <a:lnTo>
                    <a:pt x="141" y="9297"/>
                  </a:lnTo>
                  <a:lnTo>
                    <a:pt x="156" y="9229"/>
                  </a:lnTo>
                  <a:lnTo>
                    <a:pt x="171" y="9164"/>
                  </a:lnTo>
                  <a:lnTo>
                    <a:pt x="186" y="9103"/>
                  </a:lnTo>
                  <a:lnTo>
                    <a:pt x="201" y="9045"/>
                  </a:lnTo>
                  <a:lnTo>
                    <a:pt x="216" y="8991"/>
                  </a:lnTo>
                  <a:lnTo>
                    <a:pt x="231" y="8940"/>
                  </a:lnTo>
                  <a:lnTo>
                    <a:pt x="246" y="8892"/>
                  </a:lnTo>
                  <a:lnTo>
                    <a:pt x="263" y="8846"/>
                  </a:lnTo>
                  <a:lnTo>
                    <a:pt x="278" y="8803"/>
                  </a:lnTo>
                  <a:lnTo>
                    <a:pt x="293" y="8763"/>
                  </a:lnTo>
                  <a:lnTo>
                    <a:pt x="308" y="8725"/>
                  </a:lnTo>
                  <a:lnTo>
                    <a:pt x="323" y="8690"/>
                  </a:lnTo>
                  <a:lnTo>
                    <a:pt x="338" y="8656"/>
                  </a:lnTo>
                  <a:lnTo>
                    <a:pt x="369" y="8593"/>
                  </a:lnTo>
                  <a:lnTo>
                    <a:pt x="397" y="8538"/>
                  </a:lnTo>
                  <a:lnTo>
                    <a:pt x="425" y="8487"/>
                  </a:lnTo>
                  <a:lnTo>
                    <a:pt x="451" y="8439"/>
                  </a:lnTo>
                  <a:lnTo>
                    <a:pt x="451" y="8439"/>
                  </a:lnTo>
                  <a:lnTo>
                    <a:pt x="458" y="8426"/>
                  </a:lnTo>
                  <a:lnTo>
                    <a:pt x="468" y="8411"/>
                  </a:lnTo>
                  <a:lnTo>
                    <a:pt x="492" y="8378"/>
                  </a:lnTo>
                  <a:lnTo>
                    <a:pt x="522" y="8339"/>
                  </a:lnTo>
                  <a:lnTo>
                    <a:pt x="558" y="8294"/>
                  </a:lnTo>
                  <a:lnTo>
                    <a:pt x="599" y="8246"/>
                  </a:lnTo>
                  <a:lnTo>
                    <a:pt x="645" y="8194"/>
                  </a:lnTo>
                  <a:lnTo>
                    <a:pt x="695" y="8138"/>
                  </a:lnTo>
                  <a:lnTo>
                    <a:pt x="749" y="8079"/>
                  </a:lnTo>
                  <a:lnTo>
                    <a:pt x="866" y="7952"/>
                  </a:lnTo>
                  <a:lnTo>
                    <a:pt x="993" y="7819"/>
                  </a:lnTo>
                  <a:lnTo>
                    <a:pt x="1127" y="7681"/>
                  </a:lnTo>
                  <a:lnTo>
                    <a:pt x="1262" y="7544"/>
                  </a:lnTo>
                  <a:lnTo>
                    <a:pt x="1395" y="7408"/>
                  </a:lnTo>
                  <a:lnTo>
                    <a:pt x="1523" y="7281"/>
                  </a:lnTo>
                  <a:lnTo>
                    <a:pt x="1747" y="7058"/>
                  </a:lnTo>
                  <a:lnTo>
                    <a:pt x="1905" y="6903"/>
                  </a:lnTo>
                  <a:lnTo>
                    <a:pt x="1963" y="6846"/>
                  </a:lnTo>
                  <a:lnTo>
                    <a:pt x="1963" y="6846"/>
                  </a:lnTo>
                  <a:close/>
                </a:path>
              </a:pathLst>
            </a:custGeom>
            <a:solidFill>
              <a:schemeClr val="bg1">
                <a:lumMod val="85000"/>
              </a:schemeClr>
            </a:solidFill>
            <a:ln w="9525">
              <a:noFill/>
              <a:round/>
              <a:headEnd/>
              <a:tailEnd/>
            </a:ln>
          </p:spPr>
          <p:txBody>
            <a:bodyPr vert="horz" wrap="square" lIns="96418" tIns="48210" rIns="96418" bIns="48210" numCol="1" anchor="t" anchorCtr="0" compatLnSpc="1">
              <a:prstTxWarp prst="textNoShape">
                <a:avLst/>
              </a:prstTxWarp>
            </a:bodyPr>
            <a:lstStyle/>
            <a:p>
              <a:endParaRPr lang="fr-FR" kern="0">
                <a:solidFill>
                  <a:sysClr val="windowText" lastClr="000000"/>
                </a:solidFill>
              </a:endParaRPr>
            </a:p>
          </p:txBody>
        </p:sp>
        <p:sp>
          <p:nvSpPr>
            <p:cNvPr id="1032" name="Freeform 8"/>
            <p:cNvSpPr>
              <a:spLocks/>
            </p:cNvSpPr>
            <p:nvPr/>
          </p:nvSpPr>
          <p:spPr bwMode="auto">
            <a:xfrm rot="20191043">
              <a:off x="5789902" y="2480608"/>
              <a:ext cx="3122576" cy="2077091"/>
            </a:xfrm>
            <a:custGeom>
              <a:avLst/>
              <a:gdLst/>
              <a:ahLst/>
              <a:cxnLst>
                <a:cxn ang="0">
                  <a:pos x="4996" y="4484"/>
                </a:cxn>
                <a:cxn ang="0">
                  <a:pos x="4315" y="4432"/>
                </a:cxn>
                <a:cxn ang="0">
                  <a:pos x="3622" y="4314"/>
                </a:cxn>
                <a:cxn ang="0">
                  <a:pos x="3204" y="4198"/>
                </a:cxn>
                <a:cxn ang="0">
                  <a:pos x="2793" y="4043"/>
                </a:cxn>
                <a:cxn ang="0">
                  <a:pos x="2405" y="3840"/>
                </a:cxn>
                <a:cxn ang="0">
                  <a:pos x="2055" y="3584"/>
                </a:cxn>
                <a:cxn ang="0">
                  <a:pos x="1395" y="2938"/>
                </a:cxn>
                <a:cxn ang="0">
                  <a:pos x="646" y="2153"/>
                </a:cxn>
                <a:cxn ang="0">
                  <a:pos x="452" y="1907"/>
                </a:cxn>
                <a:cxn ang="0">
                  <a:pos x="308" y="1621"/>
                </a:cxn>
                <a:cxn ang="0">
                  <a:pos x="200" y="1301"/>
                </a:cxn>
                <a:cxn ang="0">
                  <a:pos x="99" y="819"/>
                </a:cxn>
                <a:cxn ang="0">
                  <a:pos x="16" y="121"/>
                </a:cxn>
                <a:cxn ang="0">
                  <a:pos x="13" y="489"/>
                </a:cxn>
                <a:cxn ang="0">
                  <a:pos x="86" y="1146"/>
                </a:cxn>
                <a:cxn ang="0">
                  <a:pos x="217" y="1659"/>
                </a:cxn>
                <a:cxn ang="0">
                  <a:pos x="388" y="2051"/>
                </a:cxn>
                <a:cxn ang="0">
                  <a:pos x="587" y="2334"/>
                </a:cxn>
                <a:cxn ang="0">
                  <a:pos x="1678" y="3448"/>
                </a:cxn>
                <a:cxn ang="0">
                  <a:pos x="5647" y="7399"/>
                </a:cxn>
                <a:cxn ang="0">
                  <a:pos x="7495" y="9196"/>
                </a:cxn>
                <a:cxn ang="0">
                  <a:pos x="7972" y="9620"/>
                </a:cxn>
                <a:cxn ang="0">
                  <a:pos x="8358" y="9867"/>
                </a:cxn>
                <a:cxn ang="0">
                  <a:pos x="8754" y="10050"/>
                </a:cxn>
                <a:cxn ang="0">
                  <a:pos x="9144" y="10181"/>
                </a:cxn>
                <a:cxn ang="0">
                  <a:pos x="9612" y="10284"/>
                </a:cxn>
                <a:cxn ang="0">
                  <a:pos x="10182" y="10343"/>
                </a:cxn>
                <a:cxn ang="0">
                  <a:pos x="14532" y="10340"/>
                </a:cxn>
                <a:cxn ang="0">
                  <a:pos x="20159" y="10354"/>
                </a:cxn>
                <a:cxn ang="0">
                  <a:pos x="20891" y="10427"/>
                </a:cxn>
                <a:cxn ang="0">
                  <a:pos x="21479" y="10544"/>
                </a:cxn>
                <a:cxn ang="0">
                  <a:pos x="21896" y="10671"/>
                </a:cxn>
                <a:cxn ang="0">
                  <a:pos x="22302" y="10838"/>
                </a:cxn>
                <a:cxn ang="0">
                  <a:pos x="22681" y="11056"/>
                </a:cxn>
                <a:cxn ang="0">
                  <a:pos x="23018" y="11328"/>
                </a:cxn>
                <a:cxn ang="0">
                  <a:pos x="23855" y="12164"/>
                </a:cxn>
                <a:cxn ang="0">
                  <a:pos x="24423" y="12777"/>
                </a:cxn>
                <a:cxn ang="0">
                  <a:pos x="24556" y="12969"/>
                </a:cxn>
                <a:cxn ang="0">
                  <a:pos x="24703" y="13286"/>
                </a:cxn>
                <a:cxn ang="0">
                  <a:pos x="24810" y="13646"/>
                </a:cxn>
                <a:cxn ang="0">
                  <a:pos x="24908" y="14184"/>
                </a:cxn>
                <a:cxn ang="0">
                  <a:pos x="24981" y="14784"/>
                </a:cxn>
                <a:cxn ang="0">
                  <a:pos x="24955" y="14137"/>
                </a:cxn>
                <a:cxn ang="0">
                  <a:pos x="24863" y="13523"/>
                </a:cxn>
                <a:cxn ang="0">
                  <a:pos x="24720" y="13046"/>
                </a:cxn>
                <a:cxn ang="0">
                  <a:pos x="24539" y="12688"/>
                </a:cxn>
                <a:cxn ang="0">
                  <a:pos x="24349" y="12446"/>
                </a:cxn>
                <a:cxn ang="0">
                  <a:pos x="22292" y="10367"/>
                </a:cxn>
                <a:cxn ang="0">
                  <a:pos x="18528" y="6639"/>
                </a:cxn>
                <a:cxn ang="0">
                  <a:pos x="17217" y="5382"/>
                </a:cxn>
                <a:cxn ang="0">
                  <a:pos x="16901" y="5132"/>
                </a:cxn>
                <a:cxn ang="0">
                  <a:pos x="16511" y="4904"/>
                </a:cxn>
                <a:cxn ang="0">
                  <a:pos x="16115" y="4736"/>
                </a:cxn>
                <a:cxn ang="0">
                  <a:pos x="15728" y="4619"/>
                </a:cxn>
                <a:cxn ang="0">
                  <a:pos x="15183" y="4518"/>
                </a:cxn>
                <a:cxn ang="0">
                  <a:pos x="14687" y="4483"/>
                </a:cxn>
              </a:cxnLst>
              <a:rect l="0" t="0" r="r" b="b"/>
              <a:pathLst>
                <a:path w="24981" h="14829">
                  <a:moveTo>
                    <a:pt x="10449" y="4489"/>
                  </a:moveTo>
                  <a:lnTo>
                    <a:pt x="10449" y="4489"/>
                  </a:lnTo>
                  <a:lnTo>
                    <a:pt x="5281" y="4489"/>
                  </a:lnTo>
                  <a:lnTo>
                    <a:pt x="5281" y="4489"/>
                  </a:lnTo>
                  <a:lnTo>
                    <a:pt x="5150" y="4488"/>
                  </a:lnTo>
                  <a:lnTo>
                    <a:pt x="5076" y="4486"/>
                  </a:lnTo>
                  <a:lnTo>
                    <a:pt x="4996" y="4484"/>
                  </a:lnTo>
                  <a:lnTo>
                    <a:pt x="4911" y="4480"/>
                  </a:lnTo>
                  <a:lnTo>
                    <a:pt x="4821" y="4475"/>
                  </a:lnTo>
                  <a:lnTo>
                    <a:pt x="4727" y="4470"/>
                  </a:lnTo>
                  <a:lnTo>
                    <a:pt x="4629" y="4463"/>
                  </a:lnTo>
                  <a:lnTo>
                    <a:pt x="4527" y="4454"/>
                  </a:lnTo>
                  <a:lnTo>
                    <a:pt x="4423" y="4444"/>
                  </a:lnTo>
                  <a:lnTo>
                    <a:pt x="4315" y="4432"/>
                  </a:lnTo>
                  <a:lnTo>
                    <a:pt x="4203" y="4418"/>
                  </a:lnTo>
                  <a:lnTo>
                    <a:pt x="4090" y="4402"/>
                  </a:lnTo>
                  <a:lnTo>
                    <a:pt x="3975" y="4384"/>
                  </a:lnTo>
                  <a:lnTo>
                    <a:pt x="3859" y="4363"/>
                  </a:lnTo>
                  <a:lnTo>
                    <a:pt x="3741" y="4340"/>
                  </a:lnTo>
                  <a:lnTo>
                    <a:pt x="3682" y="4327"/>
                  </a:lnTo>
                  <a:lnTo>
                    <a:pt x="3622" y="4314"/>
                  </a:lnTo>
                  <a:lnTo>
                    <a:pt x="3563" y="4300"/>
                  </a:lnTo>
                  <a:lnTo>
                    <a:pt x="3503" y="4285"/>
                  </a:lnTo>
                  <a:lnTo>
                    <a:pt x="3442" y="4269"/>
                  </a:lnTo>
                  <a:lnTo>
                    <a:pt x="3383" y="4253"/>
                  </a:lnTo>
                  <a:lnTo>
                    <a:pt x="3323" y="4236"/>
                  </a:lnTo>
                  <a:lnTo>
                    <a:pt x="3264" y="4218"/>
                  </a:lnTo>
                  <a:lnTo>
                    <a:pt x="3204" y="4198"/>
                  </a:lnTo>
                  <a:lnTo>
                    <a:pt x="3145" y="4179"/>
                  </a:lnTo>
                  <a:lnTo>
                    <a:pt x="3085" y="4159"/>
                  </a:lnTo>
                  <a:lnTo>
                    <a:pt x="3026" y="4137"/>
                  </a:lnTo>
                  <a:lnTo>
                    <a:pt x="2967" y="4115"/>
                  </a:lnTo>
                  <a:lnTo>
                    <a:pt x="2908" y="4092"/>
                  </a:lnTo>
                  <a:lnTo>
                    <a:pt x="2851" y="4068"/>
                  </a:lnTo>
                  <a:lnTo>
                    <a:pt x="2793" y="4043"/>
                  </a:lnTo>
                  <a:lnTo>
                    <a:pt x="2736" y="4018"/>
                  </a:lnTo>
                  <a:lnTo>
                    <a:pt x="2679" y="3991"/>
                  </a:lnTo>
                  <a:lnTo>
                    <a:pt x="2623" y="3963"/>
                  </a:lnTo>
                  <a:lnTo>
                    <a:pt x="2567" y="3934"/>
                  </a:lnTo>
                  <a:lnTo>
                    <a:pt x="2513" y="3903"/>
                  </a:lnTo>
                  <a:lnTo>
                    <a:pt x="2458" y="3872"/>
                  </a:lnTo>
                  <a:lnTo>
                    <a:pt x="2405" y="3840"/>
                  </a:lnTo>
                  <a:lnTo>
                    <a:pt x="2352" y="3807"/>
                  </a:lnTo>
                  <a:lnTo>
                    <a:pt x="2301" y="3773"/>
                  </a:lnTo>
                  <a:lnTo>
                    <a:pt x="2249" y="3738"/>
                  </a:lnTo>
                  <a:lnTo>
                    <a:pt x="2200" y="3702"/>
                  </a:lnTo>
                  <a:lnTo>
                    <a:pt x="2150" y="3664"/>
                  </a:lnTo>
                  <a:lnTo>
                    <a:pt x="2102" y="3624"/>
                  </a:lnTo>
                  <a:lnTo>
                    <a:pt x="2055" y="3584"/>
                  </a:lnTo>
                  <a:lnTo>
                    <a:pt x="2009" y="3543"/>
                  </a:lnTo>
                  <a:lnTo>
                    <a:pt x="1964" y="3501"/>
                  </a:lnTo>
                  <a:lnTo>
                    <a:pt x="1964" y="3501"/>
                  </a:lnTo>
                  <a:lnTo>
                    <a:pt x="1905" y="3444"/>
                  </a:lnTo>
                  <a:lnTo>
                    <a:pt x="1748" y="3289"/>
                  </a:lnTo>
                  <a:lnTo>
                    <a:pt x="1524" y="3066"/>
                  </a:lnTo>
                  <a:lnTo>
                    <a:pt x="1395" y="2938"/>
                  </a:lnTo>
                  <a:lnTo>
                    <a:pt x="1262" y="2803"/>
                  </a:lnTo>
                  <a:lnTo>
                    <a:pt x="1127" y="2665"/>
                  </a:lnTo>
                  <a:lnTo>
                    <a:pt x="994" y="2528"/>
                  </a:lnTo>
                  <a:lnTo>
                    <a:pt x="867" y="2394"/>
                  </a:lnTo>
                  <a:lnTo>
                    <a:pt x="749" y="2268"/>
                  </a:lnTo>
                  <a:lnTo>
                    <a:pt x="695" y="2208"/>
                  </a:lnTo>
                  <a:lnTo>
                    <a:pt x="646" y="2153"/>
                  </a:lnTo>
                  <a:lnTo>
                    <a:pt x="599" y="2100"/>
                  </a:lnTo>
                  <a:lnTo>
                    <a:pt x="559" y="2052"/>
                  </a:lnTo>
                  <a:lnTo>
                    <a:pt x="522" y="2008"/>
                  </a:lnTo>
                  <a:lnTo>
                    <a:pt x="492" y="1969"/>
                  </a:lnTo>
                  <a:lnTo>
                    <a:pt x="469" y="1935"/>
                  </a:lnTo>
                  <a:lnTo>
                    <a:pt x="460" y="1920"/>
                  </a:lnTo>
                  <a:lnTo>
                    <a:pt x="452" y="1907"/>
                  </a:lnTo>
                  <a:lnTo>
                    <a:pt x="452" y="1907"/>
                  </a:lnTo>
                  <a:lnTo>
                    <a:pt x="425" y="1860"/>
                  </a:lnTo>
                  <a:lnTo>
                    <a:pt x="398" y="1809"/>
                  </a:lnTo>
                  <a:lnTo>
                    <a:pt x="369" y="1753"/>
                  </a:lnTo>
                  <a:lnTo>
                    <a:pt x="340" y="1691"/>
                  </a:lnTo>
                  <a:lnTo>
                    <a:pt x="325" y="1657"/>
                  </a:lnTo>
                  <a:lnTo>
                    <a:pt x="308" y="1621"/>
                  </a:lnTo>
                  <a:lnTo>
                    <a:pt x="293" y="1583"/>
                  </a:lnTo>
                  <a:lnTo>
                    <a:pt x="278" y="1543"/>
                  </a:lnTo>
                  <a:lnTo>
                    <a:pt x="263" y="1501"/>
                  </a:lnTo>
                  <a:lnTo>
                    <a:pt x="247" y="1455"/>
                  </a:lnTo>
                  <a:lnTo>
                    <a:pt x="232" y="1407"/>
                  </a:lnTo>
                  <a:lnTo>
                    <a:pt x="217" y="1355"/>
                  </a:lnTo>
                  <a:lnTo>
                    <a:pt x="200" y="1301"/>
                  </a:lnTo>
                  <a:lnTo>
                    <a:pt x="185" y="1244"/>
                  </a:lnTo>
                  <a:lnTo>
                    <a:pt x="171" y="1183"/>
                  </a:lnTo>
                  <a:lnTo>
                    <a:pt x="156" y="1118"/>
                  </a:lnTo>
                  <a:lnTo>
                    <a:pt x="142" y="1049"/>
                  </a:lnTo>
                  <a:lnTo>
                    <a:pt x="127" y="977"/>
                  </a:lnTo>
                  <a:lnTo>
                    <a:pt x="114" y="901"/>
                  </a:lnTo>
                  <a:lnTo>
                    <a:pt x="99" y="819"/>
                  </a:lnTo>
                  <a:lnTo>
                    <a:pt x="86" y="734"/>
                  </a:lnTo>
                  <a:lnTo>
                    <a:pt x="73" y="645"/>
                  </a:lnTo>
                  <a:lnTo>
                    <a:pt x="61" y="550"/>
                  </a:lnTo>
                  <a:lnTo>
                    <a:pt x="49" y="451"/>
                  </a:lnTo>
                  <a:lnTo>
                    <a:pt x="37" y="346"/>
                  </a:lnTo>
                  <a:lnTo>
                    <a:pt x="27" y="236"/>
                  </a:lnTo>
                  <a:lnTo>
                    <a:pt x="16" y="121"/>
                  </a:lnTo>
                  <a:lnTo>
                    <a:pt x="6" y="0"/>
                  </a:lnTo>
                  <a:lnTo>
                    <a:pt x="0" y="46"/>
                  </a:lnTo>
                  <a:lnTo>
                    <a:pt x="0" y="46"/>
                  </a:lnTo>
                  <a:lnTo>
                    <a:pt x="1" y="161"/>
                  </a:lnTo>
                  <a:lnTo>
                    <a:pt x="4" y="274"/>
                  </a:lnTo>
                  <a:lnTo>
                    <a:pt x="7" y="384"/>
                  </a:lnTo>
                  <a:lnTo>
                    <a:pt x="13" y="489"/>
                  </a:lnTo>
                  <a:lnTo>
                    <a:pt x="19" y="593"/>
                  </a:lnTo>
                  <a:lnTo>
                    <a:pt x="27" y="692"/>
                  </a:lnTo>
                  <a:lnTo>
                    <a:pt x="37" y="789"/>
                  </a:lnTo>
                  <a:lnTo>
                    <a:pt x="47" y="883"/>
                  </a:lnTo>
                  <a:lnTo>
                    <a:pt x="59" y="973"/>
                  </a:lnTo>
                  <a:lnTo>
                    <a:pt x="72" y="1060"/>
                  </a:lnTo>
                  <a:lnTo>
                    <a:pt x="86" y="1146"/>
                  </a:lnTo>
                  <a:lnTo>
                    <a:pt x="102" y="1227"/>
                  </a:lnTo>
                  <a:lnTo>
                    <a:pt x="119" y="1306"/>
                  </a:lnTo>
                  <a:lnTo>
                    <a:pt x="137" y="1382"/>
                  </a:lnTo>
                  <a:lnTo>
                    <a:pt x="155" y="1456"/>
                  </a:lnTo>
                  <a:lnTo>
                    <a:pt x="175" y="1526"/>
                  </a:lnTo>
                  <a:lnTo>
                    <a:pt x="195" y="1594"/>
                  </a:lnTo>
                  <a:lnTo>
                    <a:pt x="217" y="1659"/>
                  </a:lnTo>
                  <a:lnTo>
                    <a:pt x="239" y="1723"/>
                  </a:lnTo>
                  <a:lnTo>
                    <a:pt x="262" y="1783"/>
                  </a:lnTo>
                  <a:lnTo>
                    <a:pt x="286" y="1841"/>
                  </a:lnTo>
                  <a:lnTo>
                    <a:pt x="310" y="1897"/>
                  </a:lnTo>
                  <a:lnTo>
                    <a:pt x="336" y="1950"/>
                  </a:lnTo>
                  <a:lnTo>
                    <a:pt x="362" y="2002"/>
                  </a:lnTo>
                  <a:lnTo>
                    <a:pt x="388" y="2051"/>
                  </a:lnTo>
                  <a:lnTo>
                    <a:pt x="415" y="2097"/>
                  </a:lnTo>
                  <a:lnTo>
                    <a:pt x="443" y="2141"/>
                  </a:lnTo>
                  <a:lnTo>
                    <a:pt x="471" y="2184"/>
                  </a:lnTo>
                  <a:lnTo>
                    <a:pt x="499" y="2224"/>
                  </a:lnTo>
                  <a:lnTo>
                    <a:pt x="528" y="2263"/>
                  </a:lnTo>
                  <a:lnTo>
                    <a:pt x="558" y="2300"/>
                  </a:lnTo>
                  <a:lnTo>
                    <a:pt x="587" y="2334"/>
                  </a:lnTo>
                  <a:lnTo>
                    <a:pt x="587" y="2334"/>
                  </a:lnTo>
                  <a:lnTo>
                    <a:pt x="632" y="2383"/>
                  </a:lnTo>
                  <a:lnTo>
                    <a:pt x="707" y="2461"/>
                  </a:lnTo>
                  <a:lnTo>
                    <a:pt x="809" y="2568"/>
                  </a:lnTo>
                  <a:lnTo>
                    <a:pt x="938" y="2699"/>
                  </a:lnTo>
                  <a:lnTo>
                    <a:pt x="1267" y="3032"/>
                  </a:lnTo>
                  <a:lnTo>
                    <a:pt x="1678" y="3448"/>
                  </a:lnTo>
                  <a:lnTo>
                    <a:pt x="2158" y="3930"/>
                  </a:lnTo>
                  <a:lnTo>
                    <a:pt x="2689" y="4462"/>
                  </a:lnTo>
                  <a:lnTo>
                    <a:pt x="3261" y="5033"/>
                  </a:lnTo>
                  <a:lnTo>
                    <a:pt x="3857" y="5628"/>
                  </a:lnTo>
                  <a:lnTo>
                    <a:pt x="4463" y="6229"/>
                  </a:lnTo>
                  <a:lnTo>
                    <a:pt x="5064" y="6825"/>
                  </a:lnTo>
                  <a:lnTo>
                    <a:pt x="5647" y="7399"/>
                  </a:lnTo>
                  <a:lnTo>
                    <a:pt x="6196" y="7939"/>
                  </a:lnTo>
                  <a:lnTo>
                    <a:pt x="6452" y="8190"/>
                  </a:lnTo>
                  <a:lnTo>
                    <a:pt x="6697" y="8428"/>
                  </a:lnTo>
                  <a:lnTo>
                    <a:pt x="6924" y="8648"/>
                  </a:lnTo>
                  <a:lnTo>
                    <a:pt x="7134" y="8851"/>
                  </a:lnTo>
                  <a:lnTo>
                    <a:pt x="7325" y="9035"/>
                  </a:lnTo>
                  <a:lnTo>
                    <a:pt x="7495" y="9196"/>
                  </a:lnTo>
                  <a:lnTo>
                    <a:pt x="7641" y="9335"/>
                  </a:lnTo>
                  <a:lnTo>
                    <a:pt x="7763" y="9447"/>
                  </a:lnTo>
                  <a:lnTo>
                    <a:pt x="7763" y="9447"/>
                  </a:lnTo>
                  <a:lnTo>
                    <a:pt x="7815" y="9492"/>
                  </a:lnTo>
                  <a:lnTo>
                    <a:pt x="7867" y="9537"/>
                  </a:lnTo>
                  <a:lnTo>
                    <a:pt x="7920" y="9580"/>
                  </a:lnTo>
                  <a:lnTo>
                    <a:pt x="7972" y="9620"/>
                  </a:lnTo>
                  <a:lnTo>
                    <a:pt x="8026" y="9660"/>
                  </a:lnTo>
                  <a:lnTo>
                    <a:pt x="8080" y="9698"/>
                  </a:lnTo>
                  <a:lnTo>
                    <a:pt x="8135" y="9734"/>
                  </a:lnTo>
                  <a:lnTo>
                    <a:pt x="8190" y="9769"/>
                  </a:lnTo>
                  <a:lnTo>
                    <a:pt x="8246" y="9804"/>
                  </a:lnTo>
                  <a:lnTo>
                    <a:pt x="8301" y="9836"/>
                  </a:lnTo>
                  <a:lnTo>
                    <a:pt x="8358" y="9867"/>
                  </a:lnTo>
                  <a:lnTo>
                    <a:pt x="8415" y="9897"/>
                  </a:lnTo>
                  <a:lnTo>
                    <a:pt x="8471" y="9926"/>
                  </a:lnTo>
                  <a:lnTo>
                    <a:pt x="8528" y="9953"/>
                  </a:lnTo>
                  <a:lnTo>
                    <a:pt x="8584" y="9979"/>
                  </a:lnTo>
                  <a:lnTo>
                    <a:pt x="8641" y="10004"/>
                  </a:lnTo>
                  <a:lnTo>
                    <a:pt x="8697" y="10028"/>
                  </a:lnTo>
                  <a:lnTo>
                    <a:pt x="8754" y="10050"/>
                  </a:lnTo>
                  <a:lnTo>
                    <a:pt x="8810" y="10072"/>
                  </a:lnTo>
                  <a:lnTo>
                    <a:pt x="8867" y="10094"/>
                  </a:lnTo>
                  <a:lnTo>
                    <a:pt x="8923" y="10113"/>
                  </a:lnTo>
                  <a:lnTo>
                    <a:pt x="8979" y="10132"/>
                  </a:lnTo>
                  <a:lnTo>
                    <a:pt x="9034" y="10149"/>
                  </a:lnTo>
                  <a:lnTo>
                    <a:pt x="9090" y="10166"/>
                  </a:lnTo>
                  <a:lnTo>
                    <a:pt x="9144" y="10181"/>
                  </a:lnTo>
                  <a:lnTo>
                    <a:pt x="9199" y="10196"/>
                  </a:lnTo>
                  <a:lnTo>
                    <a:pt x="9253" y="10210"/>
                  </a:lnTo>
                  <a:lnTo>
                    <a:pt x="9306" y="10223"/>
                  </a:lnTo>
                  <a:lnTo>
                    <a:pt x="9359" y="10235"/>
                  </a:lnTo>
                  <a:lnTo>
                    <a:pt x="9411" y="10246"/>
                  </a:lnTo>
                  <a:lnTo>
                    <a:pt x="9513" y="10266"/>
                  </a:lnTo>
                  <a:lnTo>
                    <a:pt x="9612" y="10284"/>
                  </a:lnTo>
                  <a:lnTo>
                    <a:pt x="9707" y="10299"/>
                  </a:lnTo>
                  <a:lnTo>
                    <a:pt x="9798" y="10311"/>
                  </a:lnTo>
                  <a:lnTo>
                    <a:pt x="9885" y="10321"/>
                  </a:lnTo>
                  <a:lnTo>
                    <a:pt x="9968" y="10329"/>
                  </a:lnTo>
                  <a:lnTo>
                    <a:pt x="10045" y="10335"/>
                  </a:lnTo>
                  <a:lnTo>
                    <a:pt x="10116" y="10340"/>
                  </a:lnTo>
                  <a:lnTo>
                    <a:pt x="10182" y="10343"/>
                  </a:lnTo>
                  <a:lnTo>
                    <a:pt x="10241" y="10345"/>
                  </a:lnTo>
                  <a:lnTo>
                    <a:pt x="10294" y="10346"/>
                  </a:lnTo>
                  <a:lnTo>
                    <a:pt x="10379" y="10347"/>
                  </a:lnTo>
                  <a:lnTo>
                    <a:pt x="10431" y="10345"/>
                  </a:lnTo>
                  <a:lnTo>
                    <a:pt x="10449" y="10345"/>
                  </a:lnTo>
                  <a:lnTo>
                    <a:pt x="14532" y="10340"/>
                  </a:lnTo>
                  <a:lnTo>
                    <a:pt x="14532" y="10340"/>
                  </a:lnTo>
                  <a:lnTo>
                    <a:pt x="19700" y="10340"/>
                  </a:lnTo>
                  <a:lnTo>
                    <a:pt x="19700" y="10340"/>
                  </a:lnTo>
                  <a:lnTo>
                    <a:pt x="19831" y="10341"/>
                  </a:lnTo>
                  <a:lnTo>
                    <a:pt x="19905" y="10343"/>
                  </a:lnTo>
                  <a:lnTo>
                    <a:pt x="19986" y="10345"/>
                  </a:lnTo>
                  <a:lnTo>
                    <a:pt x="20071" y="10348"/>
                  </a:lnTo>
                  <a:lnTo>
                    <a:pt x="20159" y="10354"/>
                  </a:lnTo>
                  <a:lnTo>
                    <a:pt x="20254" y="10359"/>
                  </a:lnTo>
                  <a:lnTo>
                    <a:pt x="20352" y="10366"/>
                  </a:lnTo>
                  <a:lnTo>
                    <a:pt x="20453" y="10375"/>
                  </a:lnTo>
                  <a:lnTo>
                    <a:pt x="20559" y="10385"/>
                  </a:lnTo>
                  <a:lnTo>
                    <a:pt x="20667" y="10397"/>
                  </a:lnTo>
                  <a:lnTo>
                    <a:pt x="20778" y="10411"/>
                  </a:lnTo>
                  <a:lnTo>
                    <a:pt x="20891" y="10427"/>
                  </a:lnTo>
                  <a:lnTo>
                    <a:pt x="21006" y="10445"/>
                  </a:lnTo>
                  <a:lnTo>
                    <a:pt x="21122" y="10466"/>
                  </a:lnTo>
                  <a:lnTo>
                    <a:pt x="21240" y="10489"/>
                  </a:lnTo>
                  <a:lnTo>
                    <a:pt x="21300" y="10502"/>
                  </a:lnTo>
                  <a:lnTo>
                    <a:pt x="21359" y="10515"/>
                  </a:lnTo>
                  <a:lnTo>
                    <a:pt x="21419" y="10530"/>
                  </a:lnTo>
                  <a:lnTo>
                    <a:pt x="21479" y="10544"/>
                  </a:lnTo>
                  <a:lnTo>
                    <a:pt x="21538" y="10560"/>
                  </a:lnTo>
                  <a:lnTo>
                    <a:pt x="21599" y="10576"/>
                  </a:lnTo>
                  <a:lnTo>
                    <a:pt x="21658" y="10593"/>
                  </a:lnTo>
                  <a:lnTo>
                    <a:pt x="21718" y="10611"/>
                  </a:lnTo>
                  <a:lnTo>
                    <a:pt x="21777" y="10630"/>
                  </a:lnTo>
                  <a:lnTo>
                    <a:pt x="21837" y="10650"/>
                  </a:lnTo>
                  <a:lnTo>
                    <a:pt x="21896" y="10671"/>
                  </a:lnTo>
                  <a:lnTo>
                    <a:pt x="21955" y="10692"/>
                  </a:lnTo>
                  <a:lnTo>
                    <a:pt x="22015" y="10714"/>
                  </a:lnTo>
                  <a:lnTo>
                    <a:pt x="22072" y="10737"/>
                  </a:lnTo>
                  <a:lnTo>
                    <a:pt x="22131" y="10761"/>
                  </a:lnTo>
                  <a:lnTo>
                    <a:pt x="22188" y="10786"/>
                  </a:lnTo>
                  <a:lnTo>
                    <a:pt x="22246" y="10812"/>
                  </a:lnTo>
                  <a:lnTo>
                    <a:pt x="22302" y="10838"/>
                  </a:lnTo>
                  <a:lnTo>
                    <a:pt x="22358" y="10866"/>
                  </a:lnTo>
                  <a:lnTo>
                    <a:pt x="22413" y="10895"/>
                  </a:lnTo>
                  <a:lnTo>
                    <a:pt x="22469" y="10926"/>
                  </a:lnTo>
                  <a:lnTo>
                    <a:pt x="22522" y="10957"/>
                  </a:lnTo>
                  <a:lnTo>
                    <a:pt x="22576" y="10989"/>
                  </a:lnTo>
                  <a:lnTo>
                    <a:pt x="22629" y="11022"/>
                  </a:lnTo>
                  <a:lnTo>
                    <a:pt x="22681" y="11056"/>
                  </a:lnTo>
                  <a:lnTo>
                    <a:pt x="22732" y="11091"/>
                  </a:lnTo>
                  <a:lnTo>
                    <a:pt x="22782" y="11127"/>
                  </a:lnTo>
                  <a:lnTo>
                    <a:pt x="22831" y="11165"/>
                  </a:lnTo>
                  <a:lnTo>
                    <a:pt x="22880" y="11205"/>
                  </a:lnTo>
                  <a:lnTo>
                    <a:pt x="22926" y="11245"/>
                  </a:lnTo>
                  <a:lnTo>
                    <a:pt x="22972" y="11286"/>
                  </a:lnTo>
                  <a:lnTo>
                    <a:pt x="23018" y="11328"/>
                  </a:lnTo>
                  <a:lnTo>
                    <a:pt x="23018" y="11328"/>
                  </a:lnTo>
                  <a:lnTo>
                    <a:pt x="23076" y="11386"/>
                  </a:lnTo>
                  <a:lnTo>
                    <a:pt x="23234" y="11540"/>
                  </a:lnTo>
                  <a:lnTo>
                    <a:pt x="23458" y="11763"/>
                  </a:lnTo>
                  <a:lnTo>
                    <a:pt x="23586" y="11891"/>
                  </a:lnTo>
                  <a:lnTo>
                    <a:pt x="23719" y="12025"/>
                  </a:lnTo>
                  <a:lnTo>
                    <a:pt x="23855" y="12164"/>
                  </a:lnTo>
                  <a:lnTo>
                    <a:pt x="23988" y="12301"/>
                  </a:lnTo>
                  <a:lnTo>
                    <a:pt x="24115" y="12435"/>
                  </a:lnTo>
                  <a:lnTo>
                    <a:pt x="24232" y="12561"/>
                  </a:lnTo>
                  <a:lnTo>
                    <a:pt x="24287" y="12621"/>
                  </a:lnTo>
                  <a:lnTo>
                    <a:pt x="24336" y="12677"/>
                  </a:lnTo>
                  <a:lnTo>
                    <a:pt x="24382" y="12729"/>
                  </a:lnTo>
                  <a:lnTo>
                    <a:pt x="24423" y="12777"/>
                  </a:lnTo>
                  <a:lnTo>
                    <a:pt x="24459" y="12821"/>
                  </a:lnTo>
                  <a:lnTo>
                    <a:pt x="24488" y="12860"/>
                  </a:lnTo>
                  <a:lnTo>
                    <a:pt x="24513" y="12894"/>
                  </a:lnTo>
                  <a:lnTo>
                    <a:pt x="24522" y="12909"/>
                  </a:lnTo>
                  <a:lnTo>
                    <a:pt x="24530" y="12922"/>
                  </a:lnTo>
                  <a:lnTo>
                    <a:pt x="24530" y="12922"/>
                  </a:lnTo>
                  <a:lnTo>
                    <a:pt x="24556" y="12969"/>
                  </a:lnTo>
                  <a:lnTo>
                    <a:pt x="24583" y="13020"/>
                  </a:lnTo>
                  <a:lnTo>
                    <a:pt x="24613" y="13076"/>
                  </a:lnTo>
                  <a:lnTo>
                    <a:pt x="24642" y="13138"/>
                  </a:lnTo>
                  <a:lnTo>
                    <a:pt x="24657" y="13172"/>
                  </a:lnTo>
                  <a:lnTo>
                    <a:pt x="24672" y="13208"/>
                  </a:lnTo>
                  <a:lnTo>
                    <a:pt x="24688" y="13246"/>
                  </a:lnTo>
                  <a:lnTo>
                    <a:pt x="24703" y="13286"/>
                  </a:lnTo>
                  <a:lnTo>
                    <a:pt x="24719" y="13328"/>
                  </a:lnTo>
                  <a:lnTo>
                    <a:pt x="24735" y="13374"/>
                  </a:lnTo>
                  <a:lnTo>
                    <a:pt x="24750" y="13422"/>
                  </a:lnTo>
                  <a:lnTo>
                    <a:pt x="24765" y="13474"/>
                  </a:lnTo>
                  <a:lnTo>
                    <a:pt x="24780" y="13528"/>
                  </a:lnTo>
                  <a:lnTo>
                    <a:pt x="24795" y="13585"/>
                  </a:lnTo>
                  <a:lnTo>
                    <a:pt x="24810" y="13646"/>
                  </a:lnTo>
                  <a:lnTo>
                    <a:pt x="24826" y="13712"/>
                  </a:lnTo>
                  <a:lnTo>
                    <a:pt x="24840" y="13780"/>
                  </a:lnTo>
                  <a:lnTo>
                    <a:pt x="24854" y="13852"/>
                  </a:lnTo>
                  <a:lnTo>
                    <a:pt x="24868" y="13928"/>
                  </a:lnTo>
                  <a:lnTo>
                    <a:pt x="24882" y="14010"/>
                  </a:lnTo>
                  <a:lnTo>
                    <a:pt x="24895" y="14095"/>
                  </a:lnTo>
                  <a:lnTo>
                    <a:pt x="24908" y="14184"/>
                  </a:lnTo>
                  <a:lnTo>
                    <a:pt x="24920" y="14279"/>
                  </a:lnTo>
                  <a:lnTo>
                    <a:pt x="24933" y="14379"/>
                  </a:lnTo>
                  <a:lnTo>
                    <a:pt x="24944" y="14483"/>
                  </a:lnTo>
                  <a:lnTo>
                    <a:pt x="24955" y="14593"/>
                  </a:lnTo>
                  <a:lnTo>
                    <a:pt x="24966" y="14708"/>
                  </a:lnTo>
                  <a:lnTo>
                    <a:pt x="24975" y="14829"/>
                  </a:lnTo>
                  <a:lnTo>
                    <a:pt x="24981" y="14784"/>
                  </a:lnTo>
                  <a:lnTo>
                    <a:pt x="24981" y="14784"/>
                  </a:lnTo>
                  <a:lnTo>
                    <a:pt x="24981" y="14668"/>
                  </a:lnTo>
                  <a:lnTo>
                    <a:pt x="24978" y="14556"/>
                  </a:lnTo>
                  <a:lnTo>
                    <a:pt x="24975" y="14446"/>
                  </a:lnTo>
                  <a:lnTo>
                    <a:pt x="24969" y="14340"/>
                  </a:lnTo>
                  <a:lnTo>
                    <a:pt x="24963" y="14236"/>
                  </a:lnTo>
                  <a:lnTo>
                    <a:pt x="24955" y="14137"/>
                  </a:lnTo>
                  <a:lnTo>
                    <a:pt x="24945" y="14040"/>
                  </a:lnTo>
                  <a:lnTo>
                    <a:pt x="24935" y="13946"/>
                  </a:lnTo>
                  <a:lnTo>
                    <a:pt x="24922" y="13856"/>
                  </a:lnTo>
                  <a:lnTo>
                    <a:pt x="24909" y="13769"/>
                  </a:lnTo>
                  <a:lnTo>
                    <a:pt x="24894" y="13683"/>
                  </a:lnTo>
                  <a:lnTo>
                    <a:pt x="24879" y="13602"/>
                  </a:lnTo>
                  <a:lnTo>
                    <a:pt x="24863" y="13523"/>
                  </a:lnTo>
                  <a:lnTo>
                    <a:pt x="24845" y="13448"/>
                  </a:lnTo>
                  <a:lnTo>
                    <a:pt x="24827" y="13373"/>
                  </a:lnTo>
                  <a:lnTo>
                    <a:pt x="24806" y="13303"/>
                  </a:lnTo>
                  <a:lnTo>
                    <a:pt x="24786" y="13235"/>
                  </a:lnTo>
                  <a:lnTo>
                    <a:pt x="24764" y="13170"/>
                  </a:lnTo>
                  <a:lnTo>
                    <a:pt x="24742" y="13106"/>
                  </a:lnTo>
                  <a:lnTo>
                    <a:pt x="24720" y="13046"/>
                  </a:lnTo>
                  <a:lnTo>
                    <a:pt x="24695" y="12988"/>
                  </a:lnTo>
                  <a:lnTo>
                    <a:pt x="24671" y="12932"/>
                  </a:lnTo>
                  <a:lnTo>
                    <a:pt x="24646" y="12879"/>
                  </a:lnTo>
                  <a:lnTo>
                    <a:pt x="24620" y="12827"/>
                  </a:lnTo>
                  <a:lnTo>
                    <a:pt x="24593" y="12778"/>
                  </a:lnTo>
                  <a:lnTo>
                    <a:pt x="24566" y="12732"/>
                  </a:lnTo>
                  <a:lnTo>
                    <a:pt x="24539" y="12688"/>
                  </a:lnTo>
                  <a:lnTo>
                    <a:pt x="24511" y="12645"/>
                  </a:lnTo>
                  <a:lnTo>
                    <a:pt x="24482" y="12605"/>
                  </a:lnTo>
                  <a:lnTo>
                    <a:pt x="24453" y="12566"/>
                  </a:lnTo>
                  <a:lnTo>
                    <a:pt x="24424" y="12529"/>
                  </a:lnTo>
                  <a:lnTo>
                    <a:pt x="24395" y="12495"/>
                  </a:lnTo>
                  <a:lnTo>
                    <a:pt x="24395" y="12495"/>
                  </a:lnTo>
                  <a:lnTo>
                    <a:pt x="24349" y="12446"/>
                  </a:lnTo>
                  <a:lnTo>
                    <a:pt x="24274" y="12368"/>
                  </a:lnTo>
                  <a:lnTo>
                    <a:pt x="24171" y="12261"/>
                  </a:lnTo>
                  <a:lnTo>
                    <a:pt x="24043" y="12130"/>
                  </a:lnTo>
                  <a:lnTo>
                    <a:pt x="23714" y="11797"/>
                  </a:lnTo>
                  <a:lnTo>
                    <a:pt x="23303" y="11381"/>
                  </a:lnTo>
                  <a:lnTo>
                    <a:pt x="22824" y="10900"/>
                  </a:lnTo>
                  <a:lnTo>
                    <a:pt x="22292" y="10367"/>
                  </a:lnTo>
                  <a:lnTo>
                    <a:pt x="21720" y="9796"/>
                  </a:lnTo>
                  <a:lnTo>
                    <a:pt x="21124" y="9202"/>
                  </a:lnTo>
                  <a:lnTo>
                    <a:pt x="20519" y="8600"/>
                  </a:lnTo>
                  <a:lnTo>
                    <a:pt x="19917" y="8004"/>
                  </a:lnTo>
                  <a:lnTo>
                    <a:pt x="19335" y="7430"/>
                  </a:lnTo>
                  <a:lnTo>
                    <a:pt x="18786" y="6891"/>
                  </a:lnTo>
                  <a:lnTo>
                    <a:pt x="18528" y="6639"/>
                  </a:lnTo>
                  <a:lnTo>
                    <a:pt x="18285" y="6401"/>
                  </a:lnTo>
                  <a:lnTo>
                    <a:pt x="18058" y="6181"/>
                  </a:lnTo>
                  <a:lnTo>
                    <a:pt x="17847" y="5978"/>
                  </a:lnTo>
                  <a:lnTo>
                    <a:pt x="17656" y="5794"/>
                  </a:lnTo>
                  <a:lnTo>
                    <a:pt x="17487" y="5633"/>
                  </a:lnTo>
                  <a:lnTo>
                    <a:pt x="17339" y="5494"/>
                  </a:lnTo>
                  <a:lnTo>
                    <a:pt x="17217" y="5382"/>
                  </a:lnTo>
                  <a:lnTo>
                    <a:pt x="17217" y="5382"/>
                  </a:lnTo>
                  <a:lnTo>
                    <a:pt x="17167" y="5337"/>
                  </a:lnTo>
                  <a:lnTo>
                    <a:pt x="17114" y="5292"/>
                  </a:lnTo>
                  <a:lnTo>
                    <a:pt x="17062" y="5250"/>
                  </a:lnTo>
                  <a:lnTo>
                    <a:pt x="17009" y="5209"/>
                  </a:lnTo>
                  <a:lnTo>
                    <a:pt x="16955" y="5169"/>
                  </a:lnTo>
                  <a:lnTo>
                    <a:pt x="16901" y="5132"/>
                  </a:lnTo>
                  <a:lnTo>
                    <a:pt x="16846" y="5095"/>
                  </a:lnTo>
                  <a:lnTo>
                    <a:pt x="16791" y="5060"/>
                  </a:lnTo>
                  <a:lnTo>
                    <a:pt x="16736" y="5025"/>
                  </a:lnTo>
                  <a:lnTo>
                    <a:pt x="16680" y="4993"/>
                  </a:lnTo>
                  <a:lnTo>
                    <a:pt x="16624" y="4962"/>
                  </a:lnTo>
                  <a:lnTo>
                    <a:pt x="16567" y="4932"/>
                  </a:lnTo>
                  <a:lnTo>
                    <a:pt x="16511" y="4904"/>
                  </a:lnTo>
                  <a:lnTo>
                    <a:pt x="16454" y="4876"/>
                  </a:lnTo>
                  <a:lnTo>
                    <a:pt x="16397" y="4850"/>
                  </a:lnTo>
                  <a:lnTo>
                    <a:pt x="16341" y="4825"/>
                  </a:lnTo>
                  <a:lnTo>
                    <a:pt x="16284" y="4801"/>
                  </a:lnTo>
                  <a:lnTo>
                    <a:pt x="16228" y="4779"/>
                  </a:lnTo>
                  <a:lnTo>
                    <a:pt x="16170" y="4756"/>
                  </a:lnTo>
                  <a:lnTo>
                    <a:pt x="16115" y="4736"/>
                  </a:lnTo>
                  <a:lnTo>
                    <a:pt x="16058" y="4716"/>
                  </a:lnTo>
                  <a:lnTo>
                    <a:pt x="16003" y="4698"/>
                  </a:lnTo>
                  <a:lnTo>
                    <a:pt x="15947" y="4680"/>
                  </a:lnTo>
                  <a:lnTo>
                    <a:pt x="15892" y="4664"/>
                  </a:lnTo>
                  <a:lnTo>
                    <a:pt x="15837" y="4648"/>
                  </a:lnTo>
                  <a:lnTo>
                    <a:pt x="15783" y="4633"/>
                  </a:lnTo>
                  <a:lnTo>
                    <a:pt x="15728" y="4619"/>
                  </a:lnTo>
                  <a:lnTo>
                    <a:pt x="15675" y="4607"/>
                  </a:lnTo>
                  <a:lnTo>
                    <a:pt x="15622" y="4594"/>
                  </a:lnTo>
                  <a:lnTo>
                    <a:pt x="15571" y="4583"/>
                  </a:lnTo>
                  <a:lnTo>
                    <a:pt x="15469" y="4563"/>
                  </a:lnTo>
                  <a:lnTo>
                    <a:pt x="15370" y="4545"/>
                  </a:lnTo>
                  <a:lnTo>
                    <a:pt x="15274" y="4531"/>
                  </a:lnTo>
                  <a:lnTo>
                    <a:pt x="15183" y="4518"/>
                  </a:lnTo>
                  <a:lnTo>
                    <a:pt x="15096" y="4508"/>
                  </a:lnTo>
                  <a:lnTo>
                    <a:pt x="15014" y="4500"/>
                  </a:lnTo>
                  <a:lnTo>
                    <a:pt x="14937" y="4494"/>
                  </a:lnTo>
                  <a:lnTo>
                    <a:pt x="14865" y="4489"/>
                  </a:lnTo>
                  <a:lnTo>
                    <a:pt x="14800" y="4486"/>
                  </a:lnTo>
                  <a:lnTo>
                    <a:pt x="14740" y="4484"/>
                  </a:lnTo>
                  <a:lnTo>
                    <a:pt x="14687" y="4483"/>
                  </a:lnTo>
                  <a:lnTo>
                    <a:pt x="14603" y="4483"/>
                  </a:lnTo>
                  <a:lnTo>
                    <a:pt x="14550" y="4484"/>
                  </a:lnTo>
                  <a:lnTo>
                    <a:pt x="14532" y="4485"/>
                  </a:lnTo>
                  <a:lnTo>
                    <a:pt x="10449" y="4489"/>
                  </a:lnTo>
                  <a:close/>
                </a:path>
              </a:pathLst>
            </a:custGeom>
            <a:solidFill>
              <a:schemeClr val="bg1">
                <a:lumMod val="85000"/>
              </a:schemeClr>
            </a:solidFill>
            <a:ln w="9525">
              <a:noFill/>
              <a:round/>
              <a:headEnd/>
              <a:tailEnd/>
            </a:ln>
          </p:spPr>
          <p:txBody>
            <a:bodyPr vert="horz" wrap="square" lIns="96418" tIns="48210" rIns="96418" bIns="48210" numCol="1" anchor="t" anchorCtr="0" compatLnSpc="1">
              <a:prstTxWarp prst="textNoShape">
                <a:avLst/>
              </a:prstTxWarp>
            </a:bodyPr>
            <a:lstStyle/>
            <a:p>
              <a:endParaRPr lang="fr-FR" kern="0">
                <a:solidFill>
                  <a:sysClr val="windowText" lastClr="000000"/>
                </a:solidFill>
              </a:endParaRPr>
            </a:p>
          </p:txBody>
        </p:sp>
        <p:sp>
          <p:nvSpPr>
            <p:cNvPr id="1033" name="Freeform 9"/>
            <p:cNvSpPr>
              <a:spLocks/>
            </p:cNvSpPr>
            <p:nvPr/>
          </p:nvSpPr>
          <p:spPr bwMode="auto">
            <a:xfrm rot="20191043">
              <a:off x="6646827" y="3485354"/>
              <a:ext cx="902079" cy="1896674"/>
            </a:xfrm>
            <a:custGeom>
              <a:avLst/>
              <a:gdLst/>
              <a:ahLst/>
              <a:cxnLst>
                <a:cxn ang="0">
                  <a:pos x="6304" y="4449"/>
                </a:cxn>
                <a:cxn ang="0">
                  <a:pos x="6114" y="4449"/>
                </a:cxn>
                <a:cxn ang="0">
                  <a:pos x="5918" y="4439"/>
                </a:cxn>
                <a:cxn ang="0">
                  <a:pos x="5671" y="4415"/>
                </a:cxn>
                <a:cxn ang="0">
                  <a:pos x="5386" y="4370"/>
                </a:cxn>
                <a:cxn ang="0">
                  <a:pos x="5179" y="4327"/>
                </a:cxn>
                <a:cxn ang="0">
                  <a:pos x="5017" y="4285"/>
                </a:cxn>
                <a:cxn ang="0">
                  <a:pos x="4852" y="4236"/>
                </a:cxn>
                <a:cxn ang="0">
                  <a:pos x="4683" y="4176"/>
                </a:cxn>
                <a:cxn ang="0">
                  <a:pos x="4514" y="4108"/>
                </a:cxn>
                <a:cxn ang="0">
                  <a:pos x="4344" y="4030"/>
                </a:cxn>
                <a:cxn ang="0">
                  <a:pos x="4174" y="3940"/>
                </a:cxn>
                <a:cxn ang="0">
                  <a:pos x="4008" y="3838"/>
                </a:cxn>
                <a:cxn ang="0">
                  <a:pos x="3845" y="3724"/>
                </a:cxn>
                <a:cxn ang="0">
                  <a:pos x="3688" y="3596"/>
                </a:cxn>
                <a:cxn ang="0">
                  <a:pos x="3522" y="3446"/>
                </a:cxn>
                <a:cxn ang="0">
                  <a:pos x="3051" y="2998"/>
                </a:cxn>
                <a:cxn ang="0">
                  <a:pos x="2185" y="2156"/>
                </a:cxn>
                <a:cxn ang="0">
                  <a:pos x="572" y="568"/>
                </a:cxn>
                <a:cxn ang="0">
                  <a:pos x="0" y="9117"/>
                </a:cxn>
                <a:cxn ang="0">
                  <a:pos x="10" y="9249"/>
                </a:cxn>
                <a:cxn ang="0">
                  <a:pos x="43" y="9565"/>
                </a:cxn>
                <a:cxn ang="0">
                  <a:pos x="81" y="9838"/>
                </a:cxn>
                <a:cxn ang="0">
                  <a:pos x="122" y="10072"/>
                </a:cxn>
                <a:cxn ang="0">
                  <a:pos x="164" y="10270"/>
                </a:cxn>
                <a:cxn ang="0">
                  <a:pos x="210" y="10437"/>
                </a:cxn>
                <a:cxn ang="0">
                  <a:pos x="255" y="10577"/>
                </a:cxn>
                <a:cxn ang="0">
                  <a:pos x="301" y="10695"/>
                </a:cxn>
                <a:cxn ang="0">
                  <a:pos x="359" y="10823"/>
                </a:cxn>
                <a:cxn ang="0">
                  <a:pos x="441" y="10975"/>
                </a:cxn>
                <a:cxn ang="0">
                  <a:pos x="458" y="11003"/>
                </a:cxn>
                <a:cxn ang="0">
                  <a:pos x="547" y="11119"/>
                </a:cxn>
                <a:cxn ang="0">
                  <a:pos x="684" y="11276"/>
                </a:cxn>
                <a:cxn ang="0">
                  <a:pos x="983" y="11595"/>
                </a:cxn>
                <a:cxn ang="0">
                  <a:pos x="1385" y="12005"/>
                </a:cxn>
                <a:cxn ang="0">
                  <a:pos x="1893" y="12510"/>
                </a:cxn>
                <a:cxn ang="0">
                  <a:pos x="1998" y="12611"/>
                </a:cxn>
                <a:cxn ang="0">
                  <a:pos x="2140" y="12731"/>
                </a:cxn>
                <a:cxn ang="0">
                  <a:pos x="2290" y="12840"/>
                </a:cxn>
                <a:cxn ang="0">
                  <a:pos x="2447" y="12940"/>
                </a:cxn>
                <a:cxn ang="0">
                  <a:pos x="2612" y="13030"/>
                </a:cxn>
                <a:cxn ang="0">
                  <a:pos x="2783" y="13110"/>
                </a:cxn>
                <a:cxn ang="0">
                  <a:pos x="2956" y="13183"/>
                </a:cxn>
                <a:cxn ang="0">
                  <a:pos x="3134" y="13247"/>
                </a:cxn>
                <a:cxn ang="0">
                  <a:pos x="3312" y="13303"/>
                </a:cxn>
                <a:cxn ang="0">
                  <a:pos x="3492" y="13352"/>
                </a:cxn>
                <a:cxn ang="0">
                  <a:pos x="3671" y="13394"/>
                </a:cxn>
                <a:cxn ang="0">
                  <a:pos x="3965" y="13452"/>
                </a:cxn>
                <a:cxn ang="0">
                  <a:pos x="4304" y="13500"/>
                </a:cxn>
                <a:cxn ang="0">
                  <a:pos x="4619" y="13531"/>
                </a:cxn>
                <a:cxn ang="0">
                  <a:pos x="4900" y="13548"/>
                </a:cxn>
                <a:cxn ang="0">
                  <a:pos x="5139" y="13555"/>
                </a:cxn>
                <a:cxn ang="0">
                  <a:pos x="7183" y="13556"/>
                </a:cxn>
              </a:cxnLst>
              <a:rect l="0" t="0" r="r" b="b"/>
              <a:pathLst>
                <a:path w="7183" h="13556">
                  <a:moveTo>
                    <a:pt x="6322" y="4449"/>
                  </a:moveTo>
                  <a:lnTo>
                    <a:pt x="6322" y="4449"/>
                  </a:lnTo>
                  <a:lnTo>
                    <a:pt x="6304" y="4449"/>
                  </a:lnTo>
                  <a:lnTo>
                    <a:pt x="6252" y="4451"/>
                  </a:lnTo>
                  <a:lnTo>
                    <a:pt x="6167" y="4450"/>
                  </a:lnTo>
                  <a:lnTo>
                    <a:pt x="6114" y="4449"/>
                  </a:lnTo>
                  <a:lnTo>
                    <a:pt x="6055" y="4447"/>
                  </a:lnTo>
                  <a:lnTo>
                    <a:pt x="5989" y="4444"/>
                  </a:lnTo>
                  <a:lnTo>
                    <a:pt x="5918" y="4439"/>
                  </a:lnTo>
                  <a:lnTo>
                    <a:pt x="5841" y="4433"/>
                  </a:lnTo>
                  <a:lnTo>
                    <a:pt x="5758" y="4425"/>
                  </a:lnTo>
                  <a:lnTo>
                    <a:pt x="5671" y="4415"/>
                  </a:lnTo>
                  <a:lnTo>
                    <a:pt x="5580" y="4403"/>
                  </a:lnTo>
                  <a:lnTo>
                    <a:pt x="5485" y="4388"/>
                  </a:lnTo>
                  <a:lnTo>
                    <a:pt x="5386" y="4370"/>
                  </a:lnTo>
                  <a:lnTo>
                    <a:pt x="5284" y="4350"/>
                  </a:lnTo>
                  <a:lnTo>
                    <a:pt x="5232" y="4339"/>
                  </a:lnTo>
                  <a:lnTo>
                    <a:pt x="5179" y="4327"/>
                  </a:lnTo>
                  <a:lnTo>
                    <a:pt x="5126" y="4314"/>
                  </a:lnTo>
                  <a:lnTo>
                    <a:pt x="5072" y="4300"/>
                  </a:lnTo>
                  <a:lnTo>
                    <a:pt x="5017" y="4285"/>
                  </a:lnTo>
                  <a:lnTo>
                    <a:pt x="4963" y="4270"/>
                  </a:lnTo>
                  <a:lnTo>
                    <a:pt x="4907" y="4253"/>
                  </a:lnTo>
                  <a:lnTo>
                    <a:pt x="4852" y="4236"/>
                  </a:lnTo>
                  <a:lnTo>
                    <a:pt x="4796" y="4217"/>
                  </a:lnTo>
                  <a:lnTo>
                    <a:pt x="4740" y="4198"/>
                  </a:lnTo>
                  <a:lnTo>
                    <a:pt x="4683" y="4176"/>
                  </a:lnTo>
                  <a:lnTo>
                    <a:pt x="4627" y="4154"/>
                  </a:lnTo>
                  <a:lnTo>
                    <a:pt x="4570" y="4132"/>
                  </a:lnTo>
                  <a:lnTo>
                    <a:pt x="4514" y="4108"/>
                  </a:lnTo>
                  <a:lnTo>
                    <a:pt x="4457" y="4083"/>
                  </a:lnTo>
                  <a:lnTo>
                    <a:pt x="4401" y="4057"/>
                  </a:lnTo>
                  <a:lnTo>
                    <a:pt x="4344" y="4030"/>
                  </a:lnTo>
                  <a:lnTo>
                    <a:pt x="4288" y="4001"/>
                  </a:lnTo>
                  <a:lnTo>
                    <a:pt x="4231" y="3971"/>
                  </a:lnTo>
                  <a:lnTo>
                    <a:pt x="4174" y="3940"/>
                  </a:lnTo>
                  <a:lnTo>
                    <a:pt x="4119" y="3908"/>
                  </a:lnTo>
                  <a:lnTo>
                    <a:pt x="4063" y="3873"/>
                  </a:lnTo>
                  <a:lnTo>
                    <a:pt x="4008" y="3838"/>
                  </a:lnTo>
                  <a:lnTo>
                    <a:pt x="3953" y="3802"/>
                  </a:lnTo>
                  <a:lnTo>
                    <a:pt x="3899" y="3764"/>
                  </a:lnTo>
                  <a:lnTo>
                    <a:pt x="3845" y="3724"/>
                  </a:lnTo>
                  <a:lnTo>
                    <a:pt x="3793" y="3684"/>
                  </a:lnTo>
                  <a:lnTo>
                    <a:pt x="3740" y="3641"/>
                  </a:lnTo>
                  <a:lnTo>
                    <a:pt x="3688" y="3596"/>
                  </a:lnTo>
                  <a:lnTo>
                    <a:pt x="3636" y="3551"/>
                  </a:lnTo>
                  <a:lnTo>
                    <a:pt x="3636" y="3551"/>
                  </a:lnTo>
                  <a:lnTo>
                    <a:pt x="3522" y="3446"/>
                  </a:lnTo>
                  <a:lnTo>
                    <a:pt x="3385" y="3317"/>
                  </a:lnTo>
                  <a:lnTo>
                    <a:pt x="3228" y="3168"/>
                  </a:lnTo>
                  <a:lnTo>
                    <a:pt x="3051" y="2998"/>
                  </a:lnTo>
                  <a:lnTo>
                    <a:pt x="2857" y="2811"/>
                  </a:lnTo>
                  <a:lnTo>
                    <a:pt x="2647" y="2607"/>
                  </a:lnTo>
                  <a:lnTo>
                    <a:pt x="2185" y="2156"/>
                  </a:lnTo>
                  <a:lnTo>
                    <a:pt x="1677" y="1657"/>
                  </a:lnTo>
                  <a:lnTo>
                    <a:pt x="1135" y="1124"/>
                  </a:lnTo>
                  <a:lnTo>
                    <a:pt x="572" y="568"/>
                  </a:lnTo>
                  <a:lnTo>
                    <a:pt x="0" y="0"/>
                  </a:lnTo>
                  <a:lnTo>
                    <a:pt x="0" y="9117"/>
                  </a:lnTo>
                  <a:lnTo>
                    <a:pt x="0" y="9117"/>
                  </a:lnTo>
                  <a:lnTo>
                    <a:pt x="0" y="9132"/>
                  </a:lnTo>
                  <a:lnTo>
                    <a:pt x="0" y="9132"/>
                  </a:lnTo>
                  <a:lnTo>
                    <a:pt x="10" y="9249"/>
                  </a:lnTo>
                  <a:lnTo>
                    <a:pt x="21" y="9359"/>
                  </a:lnTo>
                  <a:lnTo>
                    <a:pt x="32" y="9464"/>
                  </a:lnTo>
                  <a:lnTo>
                    <a:pt x="43" y="9565"/>
                  </a:lnTo>
                  <a:lnTo>
                    <a:pt x="55" y="9660"/>
                  </a:lnTo>
                  <a:lnTo>
                    <a:pt x="68" y="9751"/>
                  </a:lnTo>
                  <a:lnTo>
                    <a:pt x="81" y="9838"/>
                  </a:lnTo>
                  <a:lnTo>
                    <a:pt x="94" y="9920"/>
                  </a:lnTo>
                  <a:lnTo>
                    <a:pt x="108" y="9997"/>
                  </a:lnTo>
                  <a:lnTo>
                    <a:pt x="122" y="10072"/>
                  </a:lnTo>
                  <a:lnTo>
                    <a:pt x="136" y="10141"/>
                  </a:lnTo>
                  <a:lnTo>
                    <a:pt x="150" y="10207"/>
                  </a:lnTo>
                  <a:lnTo>
                    <a:pt x="164" y="10270"/>
                  </a:lnTo>
                  <a:lnTo>
                    <a:pt x="179" y="10329"/>
                  </a:lnTo>
                  <a:lnTo>
                    <a:pt x="195" y="10385"/>
                  </a:lnTo>
                  <a:lnTo>
                    <a:pt x="210" y="10437"/>
                  </a:lnTo>
                  <a:lnTo>
                    <a:pt x="225" y="10487"/>
                  </a:lnTo>
                  <a:lnTo>
                    <a:pt x="240" y="10533"/>
                  </a:lnTo>
                  <a:lnTo>
                    <a:pt x="255" y="10577"/>
                  </a:lnTo>
                  <a:lnTo>
                    <a:pt x="270" y="10619"/>
                  </a:lnTo>
                  <a:lnTo>
                    <a:pt x="285" y="10658"/>
                  </a:lnTo>
                  <a:lnTo>
                    <a:pt x="301" y="10695"/>
                  </a:lnTo>
                  <a:lnTo>
                    <a:pt x="316" y="10730"/>
                  </a:lnTo>
                  <a:lnTo>
                    <a:pt x="330" y="10763"/>
                  </a:lnTo>
                  <a:lnTo>
                    <a:pt x="359" y="10823"/>
                  </a:lnTo>
                  <a:lnTo>
                    <a:pt x="387" y="10878"/>
                  </a:lnTo>
                  <a:lnTo>
                    <a:pt x="415" y="10929"/>
                  </a:lnTo>
                  <a:lnTo>
                    <a:pt x="441" y="10975"/>
                  </a:lnTo>
                  <a:lnTo>
                    <a:pt x="441" y="10975"/>
                  </a:lnTo>
                  <a:lnTo>
                    <a:pt x="448" y="10988"/>
                  </a:lnTo>
                  <a:lnTo>
                    <a:pt x="458" y="11003"/>
                  </a:lnTo>
                  <a:lnTo>
                    <a:pt x="481" y="11036"/>
                  </a:lnTo>
                  <a:lnTo>
                    <a:pt x="512" y="11075"/>
                  </a:lnTo>
                  <a:lnTo>
                    <a:pt x="547" y="11119"/>
                  </a:lnTo>
                  <a:lnTo>
                    <a:pt x="588" y="11168"/>
                  </a:lnTo>
                  <a:lnTo>
                    <a:pt x="634" y="11220"/>
                  </a:lnTo>
                  <a:lnTo>
                    <a:pt x="684" y="11276"/>
                  </a:lnTo>
                  <a:lnTo>
                    <a:pt x="738" y="11335"/>
                  </a:lnTo>
                  <a:lnTo>
                    <a:pt x="856" y="11462"/>
                  </a:lnTo>
                  <a:lnTo>
                    <a:pt x="983" y="11595"/>
                  </a:lnTo>
                  <a:lnTo>
                    <a:pt x="1116" y="11733"/>
                  </a:lnTo>
                  <a:lnTo>
                    <a:pt x="1251" y="11871"/>
                  </a:lnTo>
                  <a:lnTo>
                    <a:pt x="1385" y="12005"/>
                  </a:lnTo>
                  <a:lnTo>
                    <a:pt x="1513" y="12134"/>
                  </a:lnTo>
                  <a:lnTo>
                    <a:pt x="1737" y="12357"/>
                  </a:lnTo>
                  <a:lnTo>
                    <a:pt x="1893" y="12510"/>
                  </a:lnTo>
                  <a:lnTo>
                    <a:pt x="1953" y="12569"/>
                  </a:lnTo>
                  <a:lnTo>
                    <a:pt x="1953" y="12569"/>
                  </a:lnTo>
                  <a:lnTo>
                    <a:pt x="1998" y="12611"/>
                  </a:lnTo>
                  <a:lnTo>
                    <a:pt x="2044" y="12652"/>
                  </a:lnTo>
                  <a:lnTo>
                    <a:pt x="2091" y="12692"/>
                  </a:lnTo>
                  <a:lnTo>
                    <a:pt x="2140" y="12731"/>
                  </a:lnTo>
                  <a:lnTo>
                    <a:pt x="2188" y="12768"/>
                  </a:lnTo>
                  <a:lnTo>
                    <a:pt x="2239" y="12805"/>
                  </a:lnTo>
                  <a:lnTo>
                    <a:pt x="2290" y="12840"/>
                  </a:lnTo>
                  <a:lnTo>
                    <a:pt x="2341" y="12875"/>
                  </a:lnTo>
                  <a:lnTo>
                    <a:pt x="2394" y="12908"/>
                  </a:lnTo>
                  <a:lnTo>
                    <a:pt x="2447" y="12940"/>
                  </a:lnTo>
                  <a:lnTo>
                    <a:pt x="2502" y="12971"/>
                  </a:lnTo>
                  <a:lnTo>
                    <a:pt x="2556" y="13001"/>
                  </a:lnTo>
                  <a:lnTo>
                    <a:pt x="2612" y="13030"/>
                  </a:lnTo>
                  <a:lnTo>
                    <a:pt x="2669" y="13058"/>
                  </a:lnTo>
                  <a:lnTo>
                    <a:pt x="2725" y="13084"/>
                  </a:lnTo>
                  <a:lnTo>
                    <a:pt x="2783" y="13110"/>
                  </a:lnTo>
                  <a:lnTo>
                    <a:pt x="2840" y="13136"/>
                  </a:lnTo>
                  <a:lnTo>
                    <a:pt x="2898" y="13160"/>
                  </a:lnTo>
                  <a:lnTo>
                    <a:pt x="2956" y="13183"/>
                  </a:lnTo>
                  <a:lnTo>
                    <a:pt x="3015" y="13205"/>
                  </a:lnTo>
                  <a:lnTo>
                    <a:pt x="3074" y="13227"/>
                  </a:lnTo>
                  <a:lnTo>
                    <a:pt x="3134" y="13247"/>
                  </a:lnTo>
                  <a:lnTo>
                    <a:pt x="3192" y="13266"/>
                  </a:lnTo>
                  <a:lnTo>
                    <a:pt x="3253" y="13285"/>
                  </a:lnTo>
                  <a:lnTo>
                    <a:pt x="3312" y="13303"/>
                  </a:lnTo>
                  <a:lnTo>
                    <a:pt x="3372" y="13320"/>
                  </a:lnTo>
                  <a:lnTo>
                    <a:pt x="3432" y="13336"/>
                  </a:lnTo>
                  <a:lnTo>
                    <a:pt x="3492" y="13352"/>
                  </a:lnTo>
                  <a:lnTo>
                    <a:pt x="3552" y="13367"/>
                  </a:lnTo>
                  <a:lnTo>
                    <a:pt x="3611" y="13381"/>
                  </a:lnTo>
                  <a:lnTo>
                    <a:pt x="3671" y="13394"/>
                  </a:lnTo>
                  <a:lnTo>
                    <a:pt x="3730" y="13408"/>
                  </a:lnTo>
                  <a:lnTo>
                    <a:pt x="3848" y="13431"/>
                  </a:lnTo>
                  <a:lnTo>
                    <a:pt x="3965" y="13452"/>
                  </a:lnTo>
                  <a:lnTo>
                    <a:pt x="4080" y="13470"/>
                  </a:lnTo>
                  <a:lnTo>
                    <a:pt x="4193" y="13486"/>
                  </a:lnTo>
                  <a:lnTo>
                    <a:pt x="4304" y="13500"/>
                  </a:lnTo>
                  <a:lnTo>
                    <a:pt x="4412" y="13512"/>
                  </a:lnTo>
                  <a:lnTo>
                    <a:pt x="4517" y="13522"/>
                  </a:lnTo>
                  <a:lnTo>
                    <a:pt x="4619" y="13531"/>
                  </a:lnTo>
                  <a:lnTo>
                    <a:pt x="4716" y="13538"/>
                  </a:lnTo>
                  <a:lnTo>
                    <a:pt x="4811" y="13543"/>
                  </a:lnTo>
                  <a:lnTo>
                    <a:pt x="4900" y="13548"/>
                  </a:lnTo>
                  <a:lnTo>
                    <a:pt x="4985" y="13551"/>
                  </a:lnTo>
                  <a:lnTo>
                    <a:pt x="5066" y="13553"/>
                  </a:lnTo>
                  <a:lnTo>
                    <a:pt x="5139" y="13555"/>
                  </a:lnTo>
                  <a:lnTo>
                    <a:pt x="5271" y="13556"/>
                  </a:lnTo>
                  <a:lnTo>
                    <a:pt x="5271" y="13556"/>
                  </a:lnTo>
                  <a:lnTo>
                    <a:pt x="7183" y="13556"/>
                  </a:lnTo>
                  <a:lnTo>
                    <a:pt x="7183" y="4448"/>
                  </a:lnTo>
                  <a:lnTo>
                    <a:pt x="6322" y="4449"/>
                  </a:lnTo>
                  <a:close/>
                </a:path>
              </a:pathLst>
            </a:custGeom>
            <a:solidFill>
              <a:schemeClr val="accent1"/>
            </a:solidFill>
            <a:ln w="9525">
              <a:noFill/>
              <a:round/>
              <a:headEnd/>
              <a:tailEnd/>
            </a:ln>
          </p:spPr>
          <p:txBody>
            <a:bodyPr vert="horz" wrap="square" lIns="96418" tIns="48210" rIns="96418" bIns="48210" numCol="1" anchor="t" anchorCtr="0" compatLnSpc="1">
              <a:prstTxWarp prst="textNoShape">
                <a:avLst/>
              </a:prstTxWarp>
            </a:bodyPr>
            <a:lstStyle/>
            <a:p>
              <a:endParaRPr lang="fr-FR" kern="0">
                <a:solidFill>
                  <a:sysClr val="windowText" lastClr="000000"/>
                </a:solidFill>
              </a:endParaRPr>
            </a:p>
          </p:txBody>
        </p:sp>
        <p:sp>
          <p:nvSpPr>
            <p:cNvPr id="1034" name="Freeform 10"/>
            <p:cNvSpPr>
              <a:spLocks/>
            </p:cNvSpPr>
            <p:nvPr/>
          </p:nvSpPr>
          <p:spPr bwMode="auto">
            <a:xfrm rot="20191043">
              <a:off x="8340400" y="3398460"/>
              <a:ext cx="897451" cy="1276786"/>
            </a:xfrm>
            <a:custGeom>
              <a:avLst/>
              <a:gdLst/>
              <a:ahLst/>
              <a:cxnLst>
                <a:cxn ang="0">
                  <a:pos x="6715" y="2554"/>
                </a:cxn>
                <a:cxn ang="0">
                  <a:pos x="6584" y="2389"/>
                </a:cxn>
                <a:cxn ang="0">
                  <a:pos x="6317" y="2095"/>
                </a:cxn>
                <a:cxn ang="0">
                  <a:pos x="5788" y="1551"/>
                </a:cxn>
                <a:cxn ang="0">
                  <a:pos x="5220" y="988"/>
                </a:cxn>
                <a:cxn ang="0">
                  <a:pos x="5082" y="865"/>
                </a:cxn>
                <a:cxn ang="0">
                  <a:pos x="4883" y="716"/>
                </a:cxn>
                <a:cxn ang="0">
                  <a:pos x="4671" y="586"/>
                </a:cxn>
                <a:cxn ang="0">
                  <a:pos x="4448" y="472"/>
                </a:cxn>
                <a:cxn ang="0">
                  <a:pos x="4217" y="374"/>
                </a:cxn>
                <a:cxn ang="0">
                  <a:pos x="3979" y="290"/>
                </a:cxn>
                <a:cxn ang="0">
                  <a:pos x="3740" y="220"/>
                </a:cxn>
                <a:cxn ang="0">
                  <a:pos x="3502" y="162"/>
                </a:cxn>
                <a:cxn ang="0">
                  <a:pos x="3093" y="87"/>
                </a:cxn>
                <a:cxn ang="0">
                  <a:pos x="2655" y="35"/>
                </a:cxn>
                <a:cxn ang="0">
                  <a:pos x="2273" y="8"/>
                </a:cxn>
                <a:cxn ang="0">
                  <a:pos x="1902" y="0"/>
                </a:cxn>
                <a:cxn ang="0">
                  <a:pos x="0" y="9112"/>
                </a:cxn>
                <a:cxn ang="0">
                  <a:pos x="2108" y="9109"/>
                </a:cxn>
                <a:cxn ang="0">
                  <a:pos x="2456" y="9094"/>
                </a:cxn>
                <a:cxn ang="0">
                  <a:pos x="2869" y="9056"/>
                </a:cxn>
                <a:cxn ang="0">
                  <a:pos x="3324" y="8987"/>
                </a:cxn>
                <a:cxn ang="0">
                  <a:pos x="3621" y="8923"/>
                </a:cxn>
                <a:cxn ang="0">
                  <a:pos x="3860" y="8859"/>
                </a:cxn>
                <a:cxn ang="0">
                  <a:pos x="4098" y="8783"/>
                </a:cxn>
                <a:cxn ang="0">
                  <a:pos x="4333" y="8692"/>
                </a:cxn>
                <a:cxn ang="0">
                  <a:pos x="4561" y="8586"/>
                </a:cxn>
                <a:cxn ang="0">
                  <a:pos x="4779" y="8464"/>
                </a:cxn>
                <a:cxn ang="0">
                  <a:pos x="4985" y="8324"/>
                </a:cxn>
                <a:cxn ang="0">
                  <a:pos x="5175" y="8167"/>
                </a:cxn>
                <a:cxn ang="0">
                  <a:pos x="5436" y="7913"/>
                </a:cxn>
                <a:cxn ang="0">
                  <a:pos x="6057" y="7289"/>
                </a:cxn>
                <a:cxn ang="0">
                  <a:pos x="6489" y="6832"/>
                </a:cxn>
                <a:cxn ang="0">
                  <a:pos x="6661" y="6631"/>
                </a:cxn>
                <a:cxn ang="0">
                  <a:pos x="6732" y="6531"/>
                </a:cxn>
                <a:cxn ang="0">
                  <a:pos x="6815" y="6376"/>
                </a:cxn>
                <a:cxn ang="0">
                  <a:pos x="6890" y="6207"/>
                </a:cxn>
                <a:cxn ang="0">
                  <a:pos x="6952" y="6030"/>
                </a:cxn>
                <a:cxn ang="0">
                  <a:pos x="7013" y="5806"/>
                </a:cxn>
                <a:cxn ang="0">
                  <a:pos x="7071" y="5524"/>
                </a:cxn>
                <a:cxn ang="0">
                  <a:pos x="7123" y="5174"/>
                </a:cxn>
                <a:cxn ang="0">
                  <a:pos x="7168" y="4744"/>
                </a:cxn>
                <a:cxn ang="0">
                  <a:pos x="7182" y="4540"/>
                </a:cxn>
                <a:cxn ang="0">
                  <a:pos x="7168" y="4368"/>
                </a:cxn>
                <a:cxn ang="0">
                  <a:pos x="7122" y="3939"/>
                </a:cxn>
                <a:cxn ang="0">
                  <a:pos x="7070" y="3588"/>
                </a:cxn>
                <a:cxn ang="0">
                  <a:pos x="7012" y="3306"/>
                </a:cxn>
                <a:cxn ang="0">
                  <a:pos x="6952" y="3082"/>
                </a:cxn>
                <a:cxn ang="0">
                  <a:pos x="6890" y="2906"/>
                </a:cxn>
                <a:cxn ang="0">
                  <a:pos x="6815" y="2736"/>
                </a:cxn>
                <a:cxn ang="0">
                  <a:pos x="6732" y="2582"/>
                </a:cxn>
              </a:cxnLst>
              <a:rect l="0" t="0" r="r" b="b"/>
              <a:pathLst>
                <a:path w="7183" h="9112">
                  <a:moveTo>
                    <a:pt x="6732" y="2582"/>
                  </a:moveTo>
                  <a:lnTo>
                    <a:pt x="6732" y="2582"/>
                  </a:lnTo>
                  <a:lnTo>
                    <a:pt x="6724" y="2569"/>
                  </a:lnTo>
                  <a:lnTo>
                    <a:pt x="6715" y="2554"/>
                  </a:lnTo>
                  <a:lnTo>
                    <a:pt x="6690" y="2520"/>
                  </a:lnTo>
                  <a:lnTo>
                    <a:pt x="6661" y="2481"/>
                  </a:lnTo>
                  <a:lnTo>
                    <a:pt x="6625" y="2437"/>
                  </a:lnTo>
                  <a:lnTo>
                    <a:pt x="6584" y="2389"/>
                  </a:lnTo>
                  <a:lnTo>
                    <a:pt x="6538" y="2337"/>
                  </a:lnTo>
                  <a:lnTo>
                    <a:pt x="6489" y="2281"/>
                  </a:lnTo>
                  <a:lnTo>
                    <a:pt x="6434" y="2221"/>
                  </a:lnTo>
                  <a:lnTo>
                    <a:pt x="6317" y="2095"/>
                  </a:lnTo>
                  <a:lnTo>
                    <a:pt x="6190" y="1961"/>
                  </a:lnTo>
                  <a:lnTo>
                    <a:pt x="6057" y="1824"/>
                  </a:lnTo>
                  <a:lnTo>
                    <a:pt x="5921" y="1685"/>
                  </a:lnTo>
                  <a:lnTo>
                    <a:pt x="5788" y="1551"/>
                  </a:lnTo>
                  <a:lnTo>
                    <a:pt x="5660" y="1423"/>
                  </a:lnTo>
                  <a:lnTo>
                    <a:pt x="5436" y="1200"/>
                  </a:lnTo>
                  <a:lnTo>
                    <a:pt x="5278" y="1046"/>
                  </a:lnTo>
                  <a:lnTo>
                    <a:pt x="5220" y="988"/>
                  </a:lnTo>
                  <a:lnTo>
                    <a:pt x="5220" y="988"/>
                  </a:lnTo>
                  <a:lnTo>
                    <a:pt x="5174" y="946"/>
                  </a:lnTo>
                  <a:lnTo>
                    <a:pt x="5128" y="905"/>
                  </a:lnTo>
                  <a:lnTo>
                    <a:pt x="5082" y="865"/>
                  </a:lnTo>
                  <a:lnTo>
                    <a:pt x="5033" y="825"/>
                  </a:lnTo>
                  <a:lnTo>
                    <a:pt x="4984" y="787"/>
                  </a:lnTo>
                  <a:lnTo>
                    <a:pt x="4934" y="751"/>
                  </a:lnTo>
                  <a:lnTo>
                    <a:pt x="4883" y="716"/>
                  </a:lnTo>
                  <a:lnTo>
                    <a:pt x="4831" y="682"/>
                  </a:lnTo>
                  <a:lnTo>
                    <a:pt x="4778" y="649"/>
                  </a:lnTo>
                  <a:lnTo>
                    <a:pt x="4724" y="617"/>
                  </a:lnTo>
                  <a:lnTo>
                    <a:pt x="4671" y="586"/>
                  </a:lnTo>
                  <a:lnTo>
                    <a:pt x="4615" y="555"/>
                  </a:lnTo>
                  <a:lnTo>
                    <a:pt x="4560" y="526"/>
                  </a:lnTo>
                  <a:lnTo>
                    <a:pt x="4504" y="498"/>
                  </a:lnTo>
                  <a:lnTo>
                    <a:pt x="4448" y="472"/>
                  </a:lnTo>
                  <a:lnTo>
                    <a:pt x="4390" y="446"/>
                  </a:lnTo>
                  <a:lnTo>
                    <a:pt x="4333" y="421"/>
                  </a:lnTo>
                  <a:lnTo>
                    <a:pt x="4274" y="397"/>
                  </a:lnTo>
                  <a:lnTo>
                    <a:pt x="4217" y="374"/>
                  </a:lnTo>
                  <a:lnTo>
                    <a:pt x="4157" y="352"/>
                  </a:lnTo>
                  <a:lnTo>
                    <a:pt x="4098" y="331"/>
                  </a:lnTo>
                  <a:lnTo>
                    <a:pt x="4039" y="310"/>
                  </a:lnTo>
                  <a:lnTo>
                    <a:pt x="3979" y="290"/>
                  </a:lnTo>
                  <a:lnTo>
                    <a:pt x="3920" y="271"/>
                  </a:lnTo>
                  <a:lnTo>
                    <a:pt x="3860" y="253"/>
                  </a:lnTo>
                  <a:lnTo>
                    <a:pt x="3801" y="236"/>
                  </a:lnTo>
                  <a:lnTo>
                    <a:pt x="3740" y="220"/>
                  </a:lnTo>
                  <a:lnTo>
                    <a:pt x="3681" y="204"/>
                  </a:lnTo>
                  <a:lnTo>
                    <a:pt x="3621" y="190"/>
                  </a:lnTo>
                  <a:lnTo>
                    <a:pt x="3561" y="175"/>
                  </a:lnTo>
                  <a:lnTo>
                    <a:pt x="3502" y="162"/>
                  </a:lnTo>
                  <a:lnTo>
                    <a:pt x="3442" y="149"/>
                  </a:lnTo>
                  <a:lnTo>
                    <a:pt x="3324" y="126"/>
                  </a:lnTo>
                  <a:lnTo>
                    <a:pt x="3208" y="105"/>
                  </a:lnTo>
                  <a:lnTo>
                    <a:pt x="3093" y="87"/>
                  </a:lnTo>
                  <a:lnTo>
                    <a:pt x="2980" y="71"/>
                  </a:lnTo>
                  <a:lnTo>
                    <a:pt x="2869" y="57"/>
                  </a:lnTo>
                  <a:lnTo>
                    <a:pt x="2761" y="45"/>
                  </a:lnTo>
                  <a:lnTo>
                    <a:pt x="2655" y="35"/>
                  </a:lnTo>
                  <a:lnTo>
                    <a:pt x="2554" y="26"/>
                  </a:lnTo>
                  <a:lnTo>
                    <a:pt x="2456" y="19"/>
                  </a:lnTo>
                  <a:lnTo>
                    <a:pt x="2361" y="14"/>
                  </a:lnTo>
                  <a:lnTo>
                    <a:pt x="2273" y="8"/>
                  </a:lnTo>
                  <a:lnTo>
                    <a:pt x="2188" y="5"/>
                  </a:lnTo>
                  <a:lnTo>
                    <a:pt x="2107" y="3"/>
                  </a:lnTo>
                  <a:lnTo>
                    <a:pt x="2033" y="1"/>
                  </a:lnTo>
                  <a:lnTo>
                    <a:pt x="1902" y="0"/>
                  </a:lnTo>
                  <a:lnTo>
                    <a:pt x="1902" y="0"/>
                  </a:lnTo>
                  <a:lnTo>
                    <a:pt x="0" y="0"/>
                  </a:lnTo>
                  <a:lnTo>
                    <a:pt x="0" y="9112"/>
                  </a:lnTo>
                  <a:lnTo>
                    <a:pt x="0" y="9112"/>
                  </a:lnTo>
                  <a:lnTo>
                    <a:pt x="1902" y="9112"/>
                  </a:lnTo>
                  <a:lnTo>
                    <a:pt x="1902" y="9112"/>
                  </a:lnTo>
                  <a:lnTo>
                    <a:pt x="2033" y="9111"/>
                  </a:lnTo>
                  <a:lnTo>
                    <a:pt x="2108" y="9109"/>
                  </a:lnTo>
                  <a:lnTo>
                    <a:pt x="2188" y="9107"/>
                  </a:lnTo>
                  <a:lnTo>
                    <a:pt x="2273" y="9104"/>
                  </a:lnTo>
                  <a:lnTo>
                    <a:pt x="2362" y="9099"/>
                  </a:lnTo>
                  <a:lnTo>
                    <a:pt x="2456" y="9094"/>
                  </a:lnTo>
                  <a:lnTo>
                    <a:pt x="2554" y="9087"/>
                  </a:lnTo>
                  <a:lnTo>
                    <a:pt x="2656" y="9078"/>
                  </a:lnTo>
                  <a:lnTo>
                    <a:pt x="2761" y="9068"/>
                  </a:lnTo>
                  <a:lnTo>
                    <a:pt x="2869" y="9056"/>
                  </a:lnTo>
                  <a:lnTo>
                    <a:pt x="2980" y="9042"/>
                  </a:lnTo>
                  <a:lnTo>
                    <a:pt x="3093" y="9026"/>
                  </a:lnTo>
                  <a:lnTo>
                    <a:pt x="3208" y="9008"/>
                  </a:lnTo>
                  <a:lnTo>
                    <a:pt x="3324" y="8987"/>
                  </a:lnTo>
                  <a:lnTo>
                    <a:pt x="3442" y="8964"/>
                  </a:lnTo>
                  <a:lnTo>
                    <a:pt x="3502" y="8950"/>
                  </a:lnTo>
                  <a:lnTo>
                    <a:pt x="3561" y="8937"/>
                  </a:lnTo>
                  <a:lnTo>
                    <a:pt x="3621" y="8923"/>
                  </a:lnTo>
                  <a:lnTo>
                    <a:pt x="3682" y="8908"/>
                  </a:lnTo>
                  <a:lnTo>
                    <a:pt x="3741" y="8892"/>
                  </a:lnTo>
                  <a:lnTo>
                    <a:pt x="3801" y="8876"/>
                  </a:lnTo>
                  <a:lnTo>
                    <a:pt x="3860" y="8859"/>
                  </a:lnTo>
                  <a:lnTo>
                    <a:pt x="3921" y="8841"/>
                  </a:lnTo>
                  <a:lnTo>
                    <a:pt x="3980" y="8822"/>
                  </a:lnTo>
                  <a:lnTo>
                    <a:pt x="4040" y="8803"/>
                  </a:lnTo>
                  <a:lnTo>
                    <a:pt x="4098" y="8783"/>
                  </a:lnTo>
                  <a:lnTo>
                    <a:pt x="4158" y="8761"/>
                  </a:lnTo>
                  <a:lnTo>
                    <a:pt x="4217" y="8739"/>
                  </a:lnTo>
                  <a:lnTo>
                    <a:pt x="4275" y="8716"/>
                  </a:lnTo>
                  <a:lnTo>
                    <a:pt x="4333" y="8692"/>
                  </a:lnTo>
                  <a:lnTo>
                    <a:pt x="4390" y="8666"/>
                  </a:lnTo>
                  <a:lnTo>
                    <a:pt x="4448" y="8640"/>
                  </a:lnTo>
                  <a:lnTo>
                    <a:pt x="4504" y="8614"/>
                  </a:lnTo>
                  <a:lnTo>
                    <a:pt x="4561" y="8586"/>
                  </a:lnTo>
                  <a:lnTo>
                    <a:pt x="4616" y="8557"/>
                  </a:lnTo>
                  <a:lnTo>
                    <a:pt x="4671" y="8527"/>
                  </a:lnTo>
                  <a:lnTo>
                    <a:pt x="4725" y="8496"/>
                  </a:lnTo>
                  <a:lnTo>
                    <a:pt x="4779" y="8464"/>
                  </a:lnTo>
                  <a:lnTo>
                    <a:pt x="4831" y="8431"/>
                  </a:lnTo>
                  <a:lnTo>
                    <a:pt x="4883" y="8396"/>
                  </a:lnTo>
                  <a:lnTo>
                    <a:pt x="4934" y="8361"/>
                  </a:lnTo>
                  <a:lnTo>
                    <a:pt x="4985" y="8324"/>
                  </a:lnTo>
                  <a:lnTo>
                    <a:pt x="5033" y="8287"/>
                  </a:lnTo>
                  <a:lnTo>
                    <a:pt x="5082" y="8248"/>
                  </a:lnTo>
                  <a:lnTo>
                    <a:pt x="5129" y="8208"/>
                  </a:lnTo>
                  <a:lnTo>
                    <a:pt x="5175" y="8167"/>
                  </a:lnTo>
                  <a:lnTo>
                    <a:pt x="5220" y="8125"/>
                  </a:lnTo>
                  <a:lnTo>
                    <a:pt x="5220" y="8125"/>
                  </a:lnTo>
                  <a:lnTo>
                    <a:pt x="5279" y="8066"/>
                  </a:lnTo>
                  <a:lnTo>
                    <a:pt x="5436" y="7913"/>
                  </a:lnTo>
                  <a:lnTo>
                    <a:pt x="5660" y="7690"/>
                  </a:lnTo>
                  <a:lnTo>
                    <a:pt x="5788" y="7561"/>
                  </a:lnTo>
                  <a:lnTo>
                    <a:pt x="5921" y="7427"/>
                  </a:lnTo>
                  <a:lnTo>
                    <a:pt x="6057" y="7289"/>
                  </a:lnTo>
                  <a:lnTo>
                    <a:pt x="6190" y="7151"/>
                  </a:lnTo>
                  <a:lnTo>
                    <a:pt x="6317" y="7018"/>
                  </a:lnTo>
                  <a:lnTo>
                    <a:pt x="6434" y="6891"/>
                  </a:lnTo>
                  <a:lnTo>
                    <a:pt x="6489" y="6832"/>
                  </a:lnTo>
                  <a:lnTo>
                    <a:pt x="6539" y="6776"/>
                  </a:lnTo>
                  <a:lnTo>
                    <a:pt x="6584" y="6724"/>
                  </a:lnTo>
                  <a:lnTo>
                    <a:pt x="6626" y="6675"/>
                  </a:lnTo>
                  <a:lnTo>
                    <a:pt x="6661" y="6631"/>
                  </a:lnTo>
                  <a:lnTo>
                    <a:pt x="6691" y="6592"/>
                  </a:lnTo>
                  <a:lnTo>
                    <a:pt x="6715" y="6559"/>
                  </a:lnTo>
                  <a:lnTo>
                    <a:pt x="6725" y="6544"/>
                  </a:lnTo>
                  <a:lnTo>
                    <a:pt x="6732" y="6531"/>
                  </a:lnTo>
                  <a:lnTo>
                    <a:pt x="6732" y="6531"/>
                  </a:lnTo>
                  <a:lnTo>
                    <a:pt x="6758" y="6484"/>
                  </a:lnTo>
                  <a:lnTo>
                    <a:pt x="6786" y="6432"/>
                  </a:lnTo>
                  <a:lnTo>
                    <a:pt x="6815" y="6376"/>
                  </a:lnTo>
                  <a:lnTo>
                    <a:pt x="6845" y="6314"/>
                  </a:lnTo>
                  <a:lnTo>
                    <a:pt x="6860" y="6281"/>
                  </a:lnTo>
                  <a:lnTo>
                    <a:pt x="6875" y="6245"/>
                  </a:lnTo>
                  <a:lnTo>
                    <a:pt x="6890" y="6207"/>
                  </a:lnTo>
                  <a:lnTo>
                    <a:pt x="6905" y="6167"/>
                  </a:lnTo>
                  <a:lnTo>
                    <a:pt x="6922" y="6124"/>
                  </a:lnTo>
                  <a:lnTo>
                    <a:pt x="6937" y="6078"/>
                  </a:lnTo>
                  <a:lnTo>
                    <a:pt x="6952" y="6030"/>
                  </a:lnTo>
                  <a:lnTo>
                    <a:pt x="6968" y="5979"/>
                  </a:lnTo>
                  <a:lnTo>
                    <a:pt x="6983" y="5925"/>
                  </a:lnTo>
                  <a:lnTo>
                    <a:pt x="6998" y="5867"/>
                  </a:lnTo>
                  <a:lnTo>
                    <a:pt x="7013" y="5806"/>
                  </a:lnTo>
                  <a:lnTo>
                    <a:pt x="7028" y="5742"/>
                  </a:lnTo>
                  <a:lnTo>
                    <a:pt x="7043" y="5673"/>
                  </a:lnTo>
                  <a:lnTo>
                    <a:pt x="7057" y="5600"/>
                  </a:lnTo>
                  <a:lnTo>
                    <a:pt x="7071" y="5524"/>
                  </a:lnTo>
                  <a:lnTo>
                    <a:pt x="7084" y="5443"/>
                  </a:lnTo>
                  <a:lnTo>
                    <a:pt x="7097" y="5358"/>
                  </a:lnTo>
                  <a:lnTo>
                    <a:pt x="7110" y="5268"/>
                  </a:lnTo>
                  <a:lnTo>
                    <a:pt x="7123" y="5174"/>
                  </a:lnTo>
                  <a:lnTo>
                    <a:pt x="7135" y="5074"/>
                  </a:lnTo>
                  <a:lnTo>
                    <a:pt x="7147" y="4969"/>
                  </a:lnTo>
                  <a:lnTo>
                    <a:pt x="7158" y="4860"/>
                  </a:lnTo>
                  <a:lnTo>
                    <a:pt x="7168" y="4744"/>
                  </a:lnTo>
                  <a:lnTo>
                    <a:pt x="7178" y="4624"/>
                  </a:lnTo>
                  <a:lnTo>
                    <a:pt x="7179" y="4636"/>
                  </a:lnTo>
                  <a:lnTo>
                    <a:pt x="7179" y="4636"/>
                  </a:lnTo>
                  <a:lnTo>
                    <a:pt x="7182" y="4540"/>
                  </a:lnTo>
                  <a:lnTo>
                    <a:pt x="7183" y="4444"/>
                  </a:lnTo>
                  <a:lnTo>
                    <a:pt x="7177" y="4489"/>
                  </a:lnTo>
                  <a:lnTo>
                    <a:pt x="7177" y="4489"/>
                  </a:lnTo>
                  <a:lnTo>
                    <a:pt x="7168" y="4368"/>
                  </a:lnTo>
                  <a:lnTo>
                    <a:pt x="7157" y="4253"/>
                  </a:lnTo>
                  <a:lnTo>
                    <a:pt x="7146" y="4143"/>
                  </a:lnTo>
                  <a:lnTo>
                    <a:pt x="7135" y="4039"/>
                  </a:lnTo>
                  <a:lnTo>
                    <a:pt x="7122" y="3939"/>
                  </a:lnTo>
                  <a:lnTo>
                    <a:pt x="7110" y="3844"/>
                  </a:lnTo>
                  <a:lnTo>
                    <a:pt x="7097" y="3755"/>
                  </a:lnTo>
                  <a:lnTo>
                    <a:pt x="7084" y="3670"/>
                  </a:lnTo>
                  <a:lnTo>
                    <a:pt x="7070" y="3588"/>
                  </a:lnTo>
                  <a:lnTo>
                    <a:pt x="7056" y="3512"/>
                  </a:lnTo>
                  <a:lnTo>
                    <a:pt x="7042" y="3440"/>
                  </a:lnTo>
                  <a:lnTo>
                    <a:pt x="7028" y="3372"/>
                  </a:lnTo>
                  <a:lnTo>
                    <a:pt x="7012" y="3306"/>
                  </a:lnTo>
                  <a:lnTo>
                    <a:pt x="6997" y="3245"/>
                  </a:lnTo>
                  <a:lnTo>
                    <a:pt x="6982" y="3188"/>
                  </a:lnTo>
                  <a:lnTo>
                    <a:pt x="6967" y="3134"/>
                  </a:lnTo>
                  <a:lnTo>
                    <a:pt x="6952" y="3082"/>
                  </a:lnTo>
                  <a:lnTo>
                    <a:pt x="6937" y="3034"/>
                  </a:lnTo>
                  <a:lnTo>
                    <a:pt x="6921" y="2988"/>
                  </a:lnTo>
                  <a:lnTo>
                    <a:pt x="6905" y="2946"/>
                  </a:lnTo>
                  <a:lnTo>
                    <a:pt x="6890" y="2906"/>
                  </a:lnTo>
                  <a:lnTo>
                    <a:pt x="6874" y="2868"/>
                  </a:lnTo>
                  <a:lnTo>
                    <a:pt x="6859" y="2832"/>
                  </a:lnTo>
                  <a:lnTo>
                    <a:pt x="6844" y="2798"/>
                  </a:lnTo>
                  <a:lnTo>
                    <a:pt x="6815" y="2736"/>
                  </a:lnTo>
                  <a:lnTo>
                    <a:pt x="6785" y="2680"/>
                  </a:lnTo>
                  <a:lnTo>
                    <a:pt x="6758" y="2629"/>
                  </a:lnTo>
                  <a:lnTo>
                    <a:pt x="6732" y="2582"/>
                  </a:lnTo>
                  <a:lnTo>
                    <a:pt x="6732" y="2582"/>
                  </a:lnTo>
                  <a:close/>
                </a:path>
              </a:pathLst>
            </a:custGeom>
            <a:solidFill>
              <a:schemeClr val="accent3"/>
            </a:solidFill>
            <a:ln w="9525">
              <a:noFill/>
              <a:round/>
              <a:headEnd/>
              <a:tailEnd/>
            </a:ln>
          </p:spPr>
          <p:txBody>
            <a:bodyPr vert="horz" wrap="square" lIns="96418" tIns="48210" rIns="96418" bIns="48210" numCol="1" anchor="t" anchorCtr="0" compatLnSpc="1">
              <a:prstTxWarp prst="textNoShape">
                <a:avLst/>
              </a:prstTxWarp>
            </a:bodyPr>
            <a:lstStyle/>
            <a:p>
              <a:endParaRPr lang="fr-FR" kern="0">
                <a:solidFill>
                  <a:sysClr val="windowText" lastClr="000000"/>
                </a:solidFill>
              </a:endParaRPr>
            </a:p>
          </p:txBody>
        </p:sp>
        <p:sp>
          <p:nvSpPr>
            <p:cNvPr id="1036" name="Freeform 12"/>
            <p:cNvSpPr>
              <a:spLocks/>
            </p:cNvSpPr>
            <p:nvPr/>
          </p:nvSpPr>
          <p:spPr bwMode="auto">
            <a:xfrm rot="20191043">
              <a:off x="5338294" y="1755717"/>
              <a:ext cx="874322" cy="1915179"/>
            </a:xfrm>
            <a:custGeom>
              <a:avLst/>
              <a:gdLst/>
              <a:ahLst/>
              <a:cxnLst>
                <a:cxn ang="0">
                  <a:pos x="454" y="11093"/>
                </a:cxn>
                <a:cxn ang="0">
                  <a:pos x="584" y="11258"/>
                </a:cxn>
                <a:cxn ang="0">
                  <a:pos x="852" y="11552"/>
                </a:cxn>
                <a:cxn ang="0">
                  <a:pos x="1380" y="12096"/>
                </a:cxn>
                <a:cxn ang="0">
                  <a:pos x="1949" y="12659"/>
                </a:cxn>
                <a:cxn ang="0">
                  <a:pos x="2087" y="12782"/>
                </a:cxn>
                <a:cxn ang="0">
                  <a:pos x="2286" y="12931"/>
                </a:cxn>
                <a:cxn ang="0">
                  <a:pos x="2498" y="13061"/>
                </a:cxn>
                <a:cxn ang="0">
                  <a:pos x="2721" y="13176"/>
                </a:cxn>
                <a:cxn ang="0">
                  <a:pos x="2952" y="13273"/>
                </a:cxn>
                <a:cxn ang="0">
                  <a:pos x="3189" y="13356"/>
                </a:cxn>
                <a:cxn ang="0">
                  <a:pos x="3427" y="13427"/>
                </a:cxn>
                <a:cxn ang="0">
                  <a:pos x="3667" y="13485"/>
                </a:cxn>
                <a:cxn ang="0">
                  <a:pos x="4075" y="13560"/>
                </a:cxn>
                <a:cxn ang="0">
                  <a:pos x="4512" y="13612"/>
                </a:cxn>
                <a:cxn ang="0">
                  <a:pos x="4896" y="13638"/>
                </a:cxn>
                <a:cxn ang="0">
                  <a:pos x="5266" y="13647"/>
                </a:cxn>
                <a:cxn ang="0">
                  <a:pos x="6982" y="4488"/>
                </a:cxn>
                <a:cxn ang="0">
                  <a:pos x="6939" y="4037"/>
                </a:cxn>
                <a:cxn ang="0">
                  <a:pos x="6889" y="3668"/>
                </a:cxn>
                <a:cxn ang="0">
                  <a:pos x="6832" y="3370"/>
                </a:cxn>
                <a:cxn ang="0">
                  <a:pos x="6772" y="3132"/>
                </a:cxn>
                <a:cxn ang="0">
                  <a:pos x="6710" y="2944"/>
                </a:cxn>
                <a:cxn ang="0">
                  <a:pos x="6649" y="2797"/>
                </a:cxn>
                <a:cxn ang="0">
                  <a:pos x="6536" y="2580"/>
                </a:cxn>
                <a:cxn ang="0">
                  <a:pos x="6496" y="2519"/>
                </a:cxn>
                <a:cxn ang="0">
                  <a:pos x="6343" y="2335"/>
                </a:cxn>
                <a:cxn ang="0">
                  <a:pos x="5994" y="1960"/>
                </a:cxn>
                <a:cxn ang="0">
                  <a:pos x="5464" y="1422"/>
                </a:cxn>
                <a:cxn ang="0">
                  <a:pos x="5024" y="987"/>
                </a:cxn>
                <a:cxn ang="0">
                  <a:pos x="4838" y="824"/>
                </a:cxn>
                <a:cxn ang="0">
                  <a:pos x="4636" y="680"/>
                </a:cxn>
                <a:cxn ang="0">
                  <a:pos x="4421" y="554"/>
                </a:cxn>
                <a:cxn ang="0">
                  <a:pos x="4196" y="444"/>
                </a:cxn>
                <a:cxn ang="0">
                  <a:pos x="3962" y="350"/>
                </a:cxn>
                <a:cxn ang="0">
                  <a:pos x="3725" y="270"/>
                </a:cxn>
                <a:cxn ang="0">
                  <a:pos x="3486" y="203"/>
                </a:cxn>
                <a:cxn ang="0">
                  <a:pos x="3247" y="148"/>
                </a:cxn>
                <a:cxn ang="0">
                  <a:pos x="2784" y="69"/>
                </a:cxn>
                <a:cxn ang="0">
                  <a:pos x="2359" y="24"/>
                </a:cxn>
                <a:cxn ang="0">
                  <a:pos x="1992" y="4"/>
                </a:cxn>
                <a:cxn ang="0">
                  <a:pos x="1706" y="0"/>
                </a:cxn>
                <a:cxn ang="0">
                  <a:pos x="10" y="9378"/>
                </a:cxn>
                <a:cxn ang="0">
                  <a:pos x="55" y="9780"/>
                </a:cxn>
                <a:cxn ang="0">
                  <a:pos x="107" y="10108"/>
                </a:cxn>
                <a:cxn ang="0">
                  <a:pos x="163" y="10374"/>
                </a:cxn>
                <a:cxn ang="0">
                  <a:pos x="223" y="10586"/>
                </a:cxn>
                <a:cxn ang="0">
                  <a:pos x="283" y="10753"/>
                </a:cxn>
                <a:cxn ang="0">
                  <a:pos x="356" y="10916"/>
                </a:cxn>
                <a:cxn ang="0">
                  <a:pos x="437" y="11065"/>
                </a:cxn>
              </a:cxnLst>
              <a:rect l="0" t="0" r="r" b="b"/>
              <a:pathLst>
                <a:path w="6982" h="13647">
                  <a:moveTo>
                    <a:pt x="437" y="11065"/>
                  </a:moveTo>
                  <a:lnTo>
                    <a:pt x="437" y="11065"/>
                  </a:lnTo>
                  <a:lnTo>
                    <a:pt x="445" y="11078"/>
                  </a:lnTo>
                  <a:lnTo>
                    <a:pt x="454" y="11093"/>
                  </a:lnTo>
                  <a:lnTo>
                    <a:pt x="477" y="11127"/>
                  </a:lnTo>
                  <a:lnTo>
                    <a:pt x="507" y="11166"/>
                  </a:lnTo>
                  <a:lnTo>
                    <a:pt x="544" y="11210"/>
                  </a:lnTo>
                  <a:lnTo>
                    <a:pt x="584" y="11258"/>
                  </a:lnTo>
                  <a:lnTo>
                    <a:pt x="631" y="11311"/>
                  </a:lnTo>
                  <a:lnTo>
                    <a:pt x="680" y="11366"/>
                  </a:lnTo>
                  <a:lnTo>
                    <a:pt x="734" y="11426"/>
                  </a:lnTo>
                  <a:lnTo>
                    <a:pt x="852" y="11552"/>
                  </a:lnTo>
                  <a:lnTo>
                    <a:pt x="979" y="11686"/>
                  </a:lnTo>
                  <a:lnTo>
                    <a:pt x="1112" y="11823"/>
                  </a:lnTo>
                  <a:lnTo>
                    <a:pt x="1247" y="11961"/>
                  </a:lnTo>
                  <a:lnTo>
                    <a:pt x="1380" y="12096"/>
                  </a:lnTo>
                  <a:lnTo>
                    <a:pt x="1509" y="12224"/>
                  </a:lnTo>
                  <a:lnTo>
                    <a:pt x="1733" y="12447"/>
                  </a:lnTo>
                  <a:lnTo>
                    <a:pt x="1890" y="12602"/>
                  </a:lnTo>
                  <a:lnTo>
                    <a:pt x="1949" y="12659"/>
                  </a:lnTo>
                  <a:lnTo>
                    <a:pt x="1949" y="12659"/>
                  </a:lnTo>
                  <a:lnTo>
                    <a:pt x="1994" y="12701"/>
                  </a:lnTo>
                  <a:lnTo>
                    <a:pt x="2040" y="12742"/>
                  </a:lnTo>
                  <a:lnTo>
                    <a:pt x="2087" y="12782"/>
                  </a:lnTo>
                  <a:lnTo>
                    <a:pt x="2135" y="12822"/>
                  </a:lnTo>
                  <a:lnTo>
                    <a:pt x="2185" y="12860"/>
                  </a:lnTo>
                  <a:lnTo>
                    <a:pt x="2234" y="12896"/>
                  </a:lnTo>
                  <a:lnTo>
                    <a:pt x="2286" y="12931"/>
                  </a:lnTo>
                  <a:lnTo>
                    <a:pt x="2337" y="12965"/>
                  </a:lnTo>
                  <a:lnTo>
                    <a:pt x="2390" y="12998"/>
                  </a:lnTo>
                  <a:lnTo>
                    <a:pt x="2443" y="13030"/>
                  </a:lnTo>
                  <a:lnTo>
                    <a:pt x="2498" y="13061"/>
                  </a:lnTo>
                  <a:lnTo>
                    <a:pt x="2552" y="13092"/>
                  </a:lnTo>
                  <a:lnTo>
                    <a:pt x="2608" y="13121"/>
                  </a:lnTo>
                  <a:lnTo>
                    <a:pt x="2664" y="13149"/>
                  </a:lnTo>
                  <a:lnTo>
                    <a:pt x="2721" y="13176"/>
                  </a:lnTo>
                  <a:lnTo>
                    <a:pt x="2778" y="13201"/>
                  </a:lnTo>
                  <a:lnTo>
                    <a:pt x="2836" y="13226"/>
                  </a:lnTo>
                  <a:lnTo>
                    <a:pt x="2893" y="13250"/>
                  </a:lnTo>
                  <a:lnTo>
                    <a:pt x="2952" y="13273"/>
                  </a:lnTo>
                  <a:lnTo>
                    <a:pt x="3011" y="13295"/>
                  </a:lnTo>
                  <a:lnTo>
                    <a:pt x="3070" y="13317"/>
                  </a:lnTo>
                  <a:lnTo>
                    <a:pt x="3130" y="13337"/>
                  </a:lnTo>
                  <a:lnTo>
                    <a:pt x="3189" y="13356"/>
                  </a:lnTo>
                  <a:lnTo>
                    <a:pt x="3249" y="13376"/>
                  </a:lnTo>
                  <a:lnTo>
                    <a:pt x="3308" y="13394"/>
                  </a:lnTo>
                  <a:lnTo>
                    <a:pt x="3368" y="13411"/>
                  </a:lnTo>
                  <a:lnTo>
                    <a:pt x="3427" y="13427"/>
                  </a:lnTo>
                  <a:lnTo>
                    <a:pt x="3488" y="13443"/>
                  </a:lnTo>
                  <a:lnTo>
                    <a:pt x="3548" y="13458"/>
                  </a:lnTo>
                  <a:lnTo>
                    <a:pt x="3607" y="13472"/>
                  </a:lnTo>
                  <a:lnTo>
                    <a:pt x="3667" y="13485"/>
                  </a:lnTo>
                  <a:lnTo>
                    <a:pt x="3726" y="13498"/>
                  </a:lnTo>
                  <a:lnTo>
                    <a:pt x="3844" y="13521"/>
                  </a:lnTo>
                  <a:lnTo>
                    <a:pt x="3960" y="13542"/>
                  </a:lnTo>
                  <a:lnTo>
                    <a:pt x="4075" y="13560"/>
                  </a:lnTo>
                  <a:lnTo>
                    <a:pt x="4188" y="13576"/>
                  </a:lnTo>
                  <a:lnTo>
                    <a:pt x="4300" y="13590"/>
                  </a:lnTo>
                  <a:lnTo>
                    <a:pt x="4408" y="13602"/>
                  </a:lnTo>
                  <a:lnTo>
                    <a:pt x="4512" y="13612"/>
                  </a:lnTo>
                  <a:lnTo>
                    <a:pt x="4614" y="13621"/>
                  </a:lnTo>
                  <a:lnTo>
                    <a:pt x="4712" y="13628"/>
                  </a:lnTo>
                  <a:lnTo>
                    <a:pt x="4806" y="13633"/>
                  </a:lnTo>
                  <a:lnTo>
                    <a:pt x="4896" y="13638"/>
                  </a:lnTo>
                  <a:lnTo>
                    <a:pt x="4981" y="13642"/>
                  </a:lnTo>
                  <a:lnTo>
                    <a:pt x="5061" y="13644"/>
                  </a:lnTo>
                  <a:lnTo>
                    <a:pt x="5135" y="13646"/>
                  </a:lnTo>
                  <a:lnTo>
                    <a:pt x="5266" y="13647"/>
                  </a:lnTo>
                  <a:lnTo>
                    <a:pt x="5266" y="13647"/>
                  </a:lnTo>
                  <a:lnTo>
                    <a:pt x="6982" y="13647"/>
                  </a:lnTo>
                  <a:lnTo>
                    <a:pt x="6982" y="4488"/>
                  </a:lnTo>
                  <a:lnTo>
                    <a:pt x="6982" y="4488"/>
                  </a:lnTo>
                  <a:lnTo>
                    <a:pt x="6972" y="4366"/>
                  </a:lnTo>
                  <a:lnTo>
                    <a:pt x="6962" y="4252"/>
                  </a:lnTo>
                  <a:lnTo>
                    <a:pt x="6951" y="4142"/>
                  </a:lnTo>
                  <a:lnTo>
                    <a:pt x="6939" y="4037"/>
                  </a:lnTo>
                  <a:lnTo>
                    <a:pt x="6927" y="3938"/>
                  </a:lnTo>
                  <a:lnTo>
                    <a:pt x="6915" y="3843"/>
                  </a:lnTo>
                  <a:lnTo>
                    <a:pt x="6902" y="3753"/>
                  </a:lnTo>
                  <a:lnTo>
                    <a:pt x="6889" y="3668"/>
                  </a:lnTo>
                  <a:lnTo>
                    <a:pt x="6875" y="3588"/>
                  </a:lnTo>
                  <a:lnTo>
                    <a:pt x="6861" y="3510"/>
                  </a:lnTo>
                  <a:lnTo>
                    <a:pt x="6847" y="3438"/>
                  </a:lnTo>
                  <a:lnTo>
                    <a:pt x="6832" y="3370"/>
                  </a:lnTo>
                  <a:lnTo>
                    <a:pt x="6817" y="3305"/>
                  </a:lnTo>
                  <a:lnTo>
                    <a:pt x="6803" y="3244"/>
                  </a:lnTo>
                  <a:lnTo>
                    <a:pt x="6788" y="3186"/>
                  </a:lnTo>
                  <a:lnTo>
                    <a:pt x="6772" y="3132"/>
                  </a:lnTo>
                  <a:lnTo>
                    <a:pt x="6756" y="3081"/>
                  </a:lnTo>
                  <a:lnTo>
                    <a:pt x="6741" y="3033"/>
                  </a:lnTo>
                  <a:lnTo>
                    <a:pt x="6726" y="2987"/>
                  </a:lnTo>
                  <a:lnTo>
                    <a:pt x="6710" y="2944"/>
                  </a:lnTo>
                  <a:lnTo>
                    <a:pt x="6695" y="2904"/>
                  </a:lnTo>
                  <a:lnTo>
                    <a:pt x="6680" y="2866"/>
                  </a:lnTo>
                  <a:lnTo>
                    <a:pt x="6664" y="2831"/>
                  </a:lnTo>
                  <a:lnTo>
                    <a:pt x="6649" y="2797"/>
                  </a:lnTo>
                  <a:lnTo>
                    <a:pt x="6619" y="2734"/>
                  </a:lnTo>
                  <a:lnTo>
                    <a:pt x="6591" y="2679"/>
                  </a:lnTo>
                  <a:lnTo>
                    <a:pt x="6562" y="2628"/>
                  </a:lnTo>
                  <a:lnTo>
                    <a:pt x="6536" y="2580"/>
                  </a:lnTo>
                  <a:lnTo>
                    <a:pt x="6536" y="2580"/>
                  </a:lnTo>
                  <a:lnTo>
                    <a:pt x="6529" y="2567"/>
                  </a:lnTo>
                  <a:lnTo>
                    <a:pt x="6519" y="2552"/>
                  </a:lnTo>
                  <a:lnTo>
                    <a:pt x="6496" y="2519"/>
                  </a:lnTo>
                  <a:lnTo>
                    <a:pt x="6466" y="2480"/>
                  </a:lnTo>
                  <a:lnTo>
                    <a:pt x="6430" y="2435"/>
                  </a:lnTo>
                  <a:lnTo>
                    <a:pt x="6389" y="2387"/>
                  </a:lnTo>
                  <a:lnTo>
                    <a:pt x="6343" y="2335"/>
                  </a:lnTo>
                  <a:lnTo>
                    <a:pt x="6293" y="2279"/>
                  </a:lnTo>
                  <a:lnTo>
                    <a:pt x="6239" y="2220"/>
                  </a:lnTo>
                  <a:lnTo>
                    <a:pt x="6121" y="2093"/>
                  </a:lnTo>
                  <a:lnTo>
                    <a:pt x="5994" y="1960"/>
                  </a:lnTo>
                  <a:lnTo>
                    <a:pt x="5861" y="1822"/>
                  </a:lnTo>
                  <a:lnTo>
                    <a:pt x="5726" y="1685"/>
                  </a:lnTo>
                  <a:lnTo>
                    <a:pt x="5592" y="1549"/>
                  </a:lnTo>
                  <a:lnTo>
                    <a:pt x="5464" y="1422"/>
                  </a:lnTo>
                  <a:lnTo>
                    <a:pt x="5240" y="1199"/>
                  </a:lnTo>
                  <a:lnTo>
                    <a:pt x="5084" y="1044"/>
                  </a:lnTo>
                  <a:lnTo>
                    <a:pt x="5024" y="987"/>
                  </a:lnTo>
                  <a:lnTo>
                    <a:pt x="5024" y="987"/>
                  </a:lnTo>
                  <a:lnTo>
                    <a:pt x="4980" y="944"/>
                  </a:lnTo>
                  <a:lnTo>
                    <a:pt x="4933" y="903"/>
                  </a:lnTo>
                  <a:lnTo>
                    <a:pt x="4886" y="863"/>
                  </a:lnTo>
                  <a:lnTo>
                    <a:pt x="4838" y="824"/>
                  </a:lnTo>
                  <a:lnTo>
                    <a:pt x="4789" y="787"/>
                  </a:lnTo>
                  <a:lnTo>
                    <a:pt x="4739" y="750"/>
                  </a:lnTo>
                  <a:lnTo>
                    <a:pt x="4687" y="714"/>
                  </a:lnTo>
                  <a:lnTo>
                    <a:pt x="4636" y="680"/>
                  </a:lnTo>
                  <a:lnTo>
                    <a:pt x="4583" y="647"/>
                  </a:lnTo>
                  <a:lnTo>
                    <a:pt x="4530" y="615"/>
                  </a:lnTo>
                  <a:lnTo>
                    <a:pt x="4475" y="584"/>
                  </a:lnTo>
                  <a:lnTo>
                    <a:pt x="4421" y="554"/>
                  </a:lnTo>
                  <a:lnTo>
                    <a:pt x="4365" y="525"/>
                  </a:lnTo>
                  <a:lnTo>
                    <a:pt x="4309" y="497"/>
                  </a:lnTo>
                  <a:lnTo>
                    <a:pt x="4252" y="470"/>
                  </a:lnTo>
                  <a:lnTo>
                    <a:pt x="4196" y="444"/>
                  </a:lnTo>
                  <a:lnTo>
                    <a:pt x="4137" y="419"/>
                  </a:lnTo>
                  <a:lnTo>
                    <a:pt x="4079" y="395"/>
                  </a:lnTo>
                  <a:lnTo>
                    <a:pt x="4021" y="372"/>
                  </a:lnTo>
                  <a:lnTo>
                    <a:pt x="3962" y="350"/>
                  </a:lnTo>
                  <a:lnTo>
                    <a:pt x="3903" y="329"/>
                  </a:lnTo>
                  <a:lnTo>
                    <a:pt x="3844" y="308"/>
                  </a:lnTo>
                  <a:lnTo>
                    <a:pt x="3785" y="289"/>
                  </a:lnTo>
                  <a:lnTo>
                    <a:pt x="3725" y="270"/>
                  </a:lnTo>
                  <a:lnTo>
                    <a:pt x="3665" y="252"/>
                  </a:lnTo>
                  <a:lnTo>
                    <a:pt x="3605" y="235"/>
                  </a:lnTo>
                  <a:lnTo>
                    <a:pt x="3546" y="218"/>
                  </a:lnTo>
                  <a:lnTo>
                    <a:pt x="3486" y="203"/>
                  </a:lnTo>
                  <a:lnTo>
                    <a:pt x="3425" y="188"/>
                  </a:lnTo>
                  <a:lnTo>
                    <a:pt x="3366" y="174"/>
                  </a:lnTo>
                  <a:lnTo>
                    <a:pt x="3306" y="160"/>
                  </a:lnTo>
                  <a:lnTo>
                    <a:pt x="3247" y="148"/>
                  </a:lnTo>
                  <a:lnTo>
                    <a:pt x="3130" y="124"/>
                  </a:lnTo>
                  <a:lnTo>
                    <a:pt x="3013" y="104"/>
                  </a:lnTo>
                  <a:lnTo>
                    <a:pt x="2898" y="85"/>
                  </a:lnTo>
                  <a:lnTo>
                    <a:pt x="2784" y="69"/>
                  </a:lnTo>
                  <a:lnTo>
                    <a:pt x="2673" y="55"/>
                  </a:lnTo>
                  <a:lnTo>
                    <a:pt x="2565" y="43"/>
                  </a:lnTo>
                  <a:lnTo>
                    <a:pt x="2460" y="33"/>
                  </a:lnTo>
                  <a:lnTo>
                    <a:pt x="2359" y="24"/>
                  </a:lnTo>
                  <a:lnTo>
                    <a:pt x="2261" y="17"/>
                  </a:lnTo>
                  <a:lnTo>
                    <a:pt x="2167" y="12"/>
                  </a:lnTo>
                  <a:lnTo>
                    <a:pt x="2077" y="8"/>
                  </a:lnTo>
                  <a:lnTo>
                    <a:pt x="1992" y="4"/>
                  </a:lnTo>
                  <a:lnTo>
                    <a:pt x="1912" y="2"/>
                  </a:lnTo>
                  <a:lnTo>
                    <a:pt x="1838" y="1"/>
                  </a:lnTo>
                  <a:lnTo>
                    <a:pt x="1706" y="0"/>
                  </a:lnTo>
                  <a:lnTo>
                    <a:pt x="1706" y="0"/>
                  </a:lnTo>
                  <a:lnTo>
                    <a:pt x="0" y="0"/>
                  </a:lnTo>
                  <a:lnTo>
                    <a:pt x="0" y="9266"/>
                  </a:lnTo>
                  <a:lnTo>
                    <a:pt x="0" y="9266"/>
                  </a:lnTo>
                  <a:lnTo>
                    <a:pt x="10" y="9378"/>
                  </a:lnTo>
                  <a:lnTo>
                    <a:pt x="21" y="9486"/>
                  </a:lnTo>
                  <a:lnTo>
                    <a:pt x="32" y="9589"/>
                  </a:lnTo>
                  <a:lnTo>
                    <a:pt x="43" y="9686"/>
                  </a:lnTo>
                  <a:lnTo>
                    <a:pt x="55" y="9780"/>
                  </a:lnTo>
                  <a:lnTo>
                    <a:pt x="67" y="9868"/>
                  </a:lnTo>
                  <a:lnTo>
                    <a:pt x="80" y="9952"/>
                  </a:lnTo>
                  <a:lnTo>
                    <a:pt x="94" y="10032"/>
                  </a:lnTo>
                  <a:lnTo>
                    <a:pt x="107" y="10108"/>
                  </a:lnTo>
                  <a:lnTo>
                    <a:pt x="121" y="10180"/>
                  </a:lnTo>
                  <a:lnTo>
                    <a:pt x="135" y="10248"/>
                  </a:lnTo>
                  <a:lnTo>
                    <a:pt x="149" y="10313"/>
                  </a:lnTo>
                  <a:lnTo>
                    <a:pt x="163" y="10374"/>
                  </a:lnTo>
                  <a:lnTo>
                    <a:pt x="178" y="10431"/>
                  </a:lnTo>
                  <a:lnTo>
                    <a:pt x="193" y="10485"/>
                  </a:lnTo>
                  <a:lnTo>
                    <a:pt x="208" y="10536"/>
                  </a:lnTo>
                  <a:lnTo>
                    <a:pt x="223" y="10586"/>
                  </a:lnTo>
                  <a:lnTo>
                    <a:pt x="238" y="10631"/>
                  </a:lnTo>
                  <a:lnTo>
                    <a:pt x="253" y="10674"/>
                  </a:lnTo>
                  <a:lnTo>
                    <a:pt x="268" y="10715"/>
                  </a:lnTo>
                  <a:lnTo>
                    <a:pt x="283" y="10753"/>
                  </a:lnTo>
                  <a:lnTo>
                    <a:pt x="298" y="10789"/>
                  </a:lnTo>
                  <a:lnTo>
                    <a:pt x="313" y="10823"/>
                  </a:lnTo>
                  <a:lnTo>
                    <a:pt x="328" y="10856"/>
                  </a:lnTo>
                  <a:lnTo>
                    <a:pt x="356" y="10916"/>
                  </a:lnTo>
                  <a:lnTo>
                    <a:pt x="384" y="10970"/>
                  </a:lnTo>
                  <a:lnTo>
                    <a:pt x="411" y="11019"/>
                  </a:lnTo>
                  <a:lnTo>
                    <a:pt x="437" y="11065"/>
                  </a:lnTo>
                  <a:lnTo>
                    <a:pt x="437" y="11065"/>
                  </a:lnTo>
                  <a:close/>
                </a:path>
              </a:pathLst>
            </a:custGeom>
            <a:solidFill>
              <a:schemeClr val="accent2"/>
            </a:solidFill>
            <a:ln w="9525">
              <a:noFill/>
              <a:round/>
              <a:headEnd/>
              <a:tailEnd/>
            </a:ln>
          </p:spPr>
          <p:txBody>
            <a:bodyPr vert="horz" wrap="square" lIns="96418" tIns="48210" rIns="96418" bIns="48210" numCol="1" anchor="t" anchorCtr="0" compatLnSpc="1">
              <a:prstTxWarp prst="textNoShape">
                <a:avLst/>
              </a:prstTxWarp>
            </a:bodyPr>
            <a:lstStyle/>
            <a:p>
              <a:endParaRPr lang="fr-FR" kern="0">
                <a:solidFill>
                  <a:sysClr val="windowText" lastClr="000000"/>
                </a:solidFill>
              </a:endParaRPr>
            </a:p>
          </p:txBody>
        </p:sp>
        <p:sp>
          <p:nvSpPr>
            <p:cNvPr id="1037" name="Freeform 13"/>
            <p:cNvSpPr>
              <a:spLocks/>
            </p:cNvSpPr>
            <p:nvPr/>
          </p:nvSpPr>
          <p:spPr bwMode="auto">
            <a:xfrm rot="20191043">
              <a:off x="3857512" y="2792673"/>
              <a:ext cx="2239001" cy="1447951"/>
            </a:xfrm>
            <a:custGeom>
              <a:avLst/>
              <a:gdLst/>
              <a:ahLst/>
              <a:cxnLst>
                <a:cxn ang="0">
                  <a:pos x="707" y="2461"/>
                </a:cxn>
                <a:cxn ang="0">
                  <a:pos x="1678" y="3448"/>
                </a:cxn>
                <a:cxn ang="0">
                  <a:pos x="3857" y="5627"/>
                </a:cxn>
                <a:cxn ang="0">
                  <a:pos x="6196" y="7939"/>
                </a:cxn>
                <a:cxn ang="0">
                  <a:pos x="7134" y="8852"/>
                </a:cxn>
                <a:cxn ang="0">
                  <a:pos x="7764" y="9447"/>
                </a:cxn>
                <a:cxn ang="0">
                  <a:pos x="7919" y="9580"/>
                </a:cxn>
                <a:cxn ang="0">
                  <a:pos x="8135" y="9734"/>
                </a:cxn>
                <a:cxn ang="0">
                  <a:pos x="8358" y="9868"/>
                </a:cxn>
                <a:cxn ang="0">
                  <a:pos x="8584" y="9979"/>
                </a:cxn>
                <a:cxn ang="0">
                  <a:pos x="8811" y="10072"/>
                </a:cxn>
                <a:cxn ang="0">
                  <a:pos x="9035" y="10149"/>
                </a:cxn>
                <a:cxn ang="0">
                  <a:pos x="9253" y="10210"/>
                </a:cxn>
                <a:cxn ang="0">
                  <a:pos x="9513" y="10267"/>
                </a:cxn>
                <a:cxn ang="0">
                  <a:pos x="9886" y="10321"/>
                </a:cxn>
                <a:cxn ang="0">
                  <a:pos x="10182" y="10343"/>
                </a:cxn>
                <a:cxn ang="0">
                  <a:pos x="10431" y="10346"/>
                </a:cxn>
                <a:cxn ang="0">
                  <a:pos x="17898" y="10341"/>
                </a:cxn>
                <a:cxn ang="0">
                  <a:pos x="16113" y="8560"/>
                </a:cxn>
                <a:cxn ang="0">
                  <a:pos x="14684" y="7117"/>
                </a:cxn>
                <a:cxn ang="0">
                  <a:pos x="14449" y="6870"/>
                </a:cxn>
                <a:cxn ang="0">
                  <a:pos x="14333" y="6720"/>
                </a:cxn>
                <a:cxn ang="0">
                  <a:pos x="14224" y="6538"/>
                </a:cxn>
                <a:cxn ang="0">
                  <a:pos x="14124" y="6319"/>
                </a:cxn>
                <a:cxn ang="0">
                  <a:pos x="14037" y="6062"/>
                </a:cxn>
                <a:cxn ang="0">
                  <a:pos x="13964" y="5763"/>
                </a:cxn>
                <a:cxn ang="0">
                  <a:pos x="13909" y="5419"/>
                </a:cxn>
                <a:cxn ang="0">
                  <a:pos x="13875" y="5025"/>
                </a:cxn>
                <a:cxn ang="0">
                  <a:pos x="13862" y="4582"/>
                </a:cxn>
                <a:cxn ang="0">
                  <a:pos x="13877" y="4484"/>
                </a:cxn>
                <a:cxn ang="0">
                  <a:pos x="5281" y="4488"/>
                </a:cxn>
                <a:cxn ang="0">
                  <a:pos x="4912" y="4480"/>
                </a:cxn>
                <a:cxn ang="0">
                  <a:pos x="4528" y="4455"/>
                </a:cxn>
                <a:cxn ang="0">
                  <a:pos x="4091" y="4402"/>
                </a:cxn>
                <a:cxn ang="0">
                  <a:pos x="3681" y="4327"/>
                </a:cxn>
                <a:cxn ang="0">
                  <a:pos x="3443" y="4270"/>
                </a:cxn>
                <a:cxn ang="0">
                  <a:pos x="3204" y="4199"/>
                </a:cxn>
                <a:cxn ang="0">
                  <a:pos x="2968" y="4116"/>
                </a:cxn>
                <a:cxn ang="0">
                  <a:pos x="2736" y="4018"/>
                </a:cxn>
                <a:cxn ang="0">
                  <a:pos x="2512" y="3904"/>
                </a:cxn>
                <a:cxn ang="0">
                  <a:pos x="2300" y="3774"/>
                </a:cxn>
                <a:cxn ang="0">
                  <a:pos x="2102" y="3625"/>
                </a:cxn>
                <a:cxn ang="0">
                  <a:pos x="1963" y="3501"/>
                </a:cxn>
                <a:cxn ang="0">
                  <a:pos x="1395" y="2939"/>
                </a:cxn>
                <a:cxn ang="0">
                  <a:pos x="866" y="2394"/>
                </a:cxn>
                <a:cxn ang="0">
                  <a:pos x="600" y="2101"/>
                </a:cxn>
                <a:cxn ang="0">
                  <a:pos x="468" y="1935"/>
                </a:cxn>
                <a:cxn ang="0">
                  <a:pos x="425" y="1860"/>
                </a:cxn>
                <a:cxn ang="0">
                  <a:pos x="324" y="1657"/>
                </a:cxn>
                <a:cxn ang="0">
                  <a:pos x="263" y="1501"/>
                </a:cxn>
                <a:cxn ang="0">
                  <a:pos x="201" y="1302"/>
                </a:cxn>
                <a:cxn ang="0">
                  <a:pos x="141" y="1050"/>
                </a:cxn>
                <a:cxn ang="0">
                  <a:pos x="86" y="735"/>
                </a:cxn>
                <a:cxn ang="0">
                  <a:pos x="37" y="346"/>
                </a:cxn>
                <a:cxn ang="0">
                  <a:pos x="0" y="45"/>
                </a:cxn>
                <a:cxn ang="0">
                  <a:pos x="7" y="384"/>
                </a:cxn>
                <a:cxn ang="0">
                  <a:pos x="36" y="789"/>
                </a:cxn>
                <a:cxn ang="0">
                  <a:pos x="87" y="1145"/>
                </a:cxn>
                <a:cxn ang="0">
                  <a:pos x="156" y="1455"/>
                </a:cxn>
                <a:cxn ang="0">
                  <a:pos x="239" y="1722"/>
                </a:cxn>
                <a:cxn ang="0">
                  <a:pos x="336" y="1950"/>
                </a:cxn>
                <a:cxn ang="0">
                  <a:pos x="443" y="2142"/>
                </a:cxn>
                <a:cxn ang="0">
                  <a:pos x="557" y="2299"/>
                </a:cxn>
              </a:cxnLst>
              <a:rect l="0" t="0" r="r" b="b"/>
              <a:pathLst>
                <a:path w="17898" h="10347">
                  <a:moveTo>
                    <a:pt x="587" y="2334"/>
                  </a:moveTo>
                  <a:lnTo>
                    <a:pt x="587" y="2334"/>
                  </a:lnTo>
                  <a:lnTo>
                    <a:pt x="632" y="2383"/>
                  </a:lnTo>
                  <a:lnTo>
                    <a:pt x="707" y="2461"/>
                  </a:lnTo>
                  <a:lnTo>
                    <a:pt x="810" y="2567"/>
                  </a:lnTo>
                  <a:lnTo>
                    <a:pt x="938" y="2699"/>
                  </a:lnTo>
                  <a:lnTo>
                    <a:pt x="1267" y="3033"/>
                  </a:lnTo>
                  <a:lnTo>
                    <a:pt x="1678" y="3448"/>
                  </a:lnTo>
                  <a:lnTo>
                    <a:pt x="2157" y="3929"/>
                  </a:lnTo>
                  <a:lnTo>
                    <a:pt x="2690" y="4462"/>
                  </a:lnTo>
                  <a:lnTo>
                    <a:pt x="3261" y="5033"/>
                  </a:lnTo>
                  <a:lnTo>
                    <a:pt x="3857" y="5627"/>
                  </a:lnTo>
                  <a:lnTo>
                    <a:pt x="4463" y="6230"/>
                  </a:lnTo>
                  <a:lnTo>
                    <a:pt x="5064" y="6825"/>
                  </a:lnTo>
                  <a:lnTo>
                    <a:pt x="5646" y="7400"/>
                  </a:lnTo>
                  <a:lnTo>
                    <a:pt x="6196" y="7939"/>
                  </a:lnTo>
                  <a:lnTo>
                    <a:pt x="6453" y="8191"/>
                  </a:lnTo>
                  <a:lnTo>
                    <a:pt x="6696" y="8427"/>
                  </a:lnTo>
                  <a:lnTo>
                    <a:pt x="6923" y="8648"/>
                  </a:lnTo>
                  <a:lnTo>
                    <a:pt x="7134" y="8852"/>
                  </a:lnTo>
                  <a:lnTo>
                    <a:pt x="7325" y="9035"/>
                  </a:lnTo>
                  <a:lnTo>
                    <a:pt x="7495" y="9196"/>
                  </a:lnTo>
                  <a:lnTo>
                    <a:pt x="7642" y="9335"/>
                  </a:lnTo>
                  <a:lnTo>
                    <a:pt x="7764" y="9447"/>
                  </a:lnTo>
                  <a:lnTo>
                    <a:pt x="7764" y="9447"/>
                  </a:lnTo>
                  <a:lnTo>
                    <a:pt x="7815" y="9493"/>
                  </a:lnTo>
                  <a:lnTo>
                    <a:pt x="7867" y="9537"/>
                  </a:lnTo>
                  <a:lnTo>
                    <a:pt x="7919" y="9580"/>
                  </a:lnTo>
                  <a:lnTo>
                    <a:pt x="7973" y="9621"/>
                  </a:lnTo>
                  <a:lnTo>
                    <a:pt x="8026" y="9660"/>
                  </a:lnTo>
                  <a:lnTo>
                    <a:pt x="8081" y="9698"/>
                  </a:lnTo>
                  <a:lnTo>
                    <a:pt x="8135" y="9734"/>
                  </a:lnTo>
                  <a:lnTo>
                    <a:pt x="8190" y="9769"/>
                  </a:lnTo>
                  <a:lnTo>
                    <a:pt x="8246" y="9803"/>
                  </a:lnTo>
                  <a:lnTo>
                    <a:pt x="8302" y="9835"/>
                  </a:lnTo>
                  <a:lnTo>
                    <a:pt x="8358" y="9868"/>
                  </a:lnTo>
                  <a:lnTo>
                    <a:pt x="8414" y="9897"/>
                  </a:lnTo>
                  <a:lnTo>
                    <a:pt x="8471" y="9926"/>
                  </a:lnTo>
                  <a:lnTo>
                    <a:pt x="8527" y="9953"/>
                  </a:lnTo>
                  <a:lnTo>
                    <a:pt x="8584" y="9979"/>
                  </a:lnTo>
                  <a:lnTo>
                    <a:pt x="8640" y="10004"/>
                  </a:lnTo>
                  <a:lnTo>
                    <a:pt x="8698" y="10028"/>
                  </a:lnTo>
                  <a:lnTo>
                    <a:pt x="8754" y="10051"/>
                  </a:lnTo>
                  <a:lnTo>
                    <a:pt x="8811" y="10072"/>
                  </a:lnTo>
                  <a:lnTo>
                    <a:pt x="8867" y="10093"/>
                  </a:lnTo>
                  <a:lnTo>
                    <a:pt x="8923" y="10112"/>
                  </a:lnTo>
                  <a:lnTo>
                    <a:pt x="8979" y="10131"/>
                  </a:lnTo>
                  <a:lnTo>
                    <a:pt x="9035" y="10149"/>
                  </a:lnTo>
                  <a:lnTo>
                    <a:pt x="9089" y="10166"/>
                  </a:lnTo>
                  <a:lnTo>
                    <a:pt x="9145" y="10181"/>
                  </a:lnTo>
                  <a:lnTo>
                    <a:pt x="9199" y="10196"/>
                  </a:lnTo>
                  <a:lnTo>
                    <a:pt x="9253" y="10210"/>
                  </a:lnTo>
                  <a:lnTo>
                    <a:pt x="9306" y="10223"/>
                  </a:lnTo>
                  <a:lnTo>
                    <a:pt x="9359" y="10235"/>
                  </a:lnTo>
                  <a:lnTo>
                    <a:pt x="9411" y="10246"/>
                  </a:lnTo>
                  <a:lnTo>
                    <a:pt x="9513" y="10267"/>
                  </a:lnTo>
                  <a:lnTo>
                    <a:pt x="9612" y="10284"/>
                  </a:lnTo>
                  <a:lnTo>
                    <a:pt x="9707" y="10299"/>
                  </a:lnTo>
                  <a:lnTo>
                    <a:pt x="9798" y="10311"/>
                  </a:lnTo>
                  <a:lnTo>
                    <a:pt x="9886" y="10321"/>
                  </a:lnTo>
                  <a:lnTo>
                    <a:pt x="9967" y="10329"/>
                  </a:lnTo>
                  <a:lnTo>
                    <a:pt x="10044" y="10336"/>
                  </a:lnTo>
                  <a:lnTo>
                    <a:pt x="10116" y="10340"/>
                  </a:lnTo>
                  <a:lnTo>
                    <a:pt x="10182" y="10343"/>
                  </a:lnTo>
                  <a:lnTo>
                    <a:pt x="10242" y="10346"/>
                  </a:lnTo>
                  <a:lnTo>
                    <a:pt x="10294" y="10347"/>
                  </a:lnTo>
                  <a:lnTo>
                    <a:pt x="10378" y="10347"/>
                  </a:lnTo>
                  <a:lnTo>
                    <a:pt x="10431" y="10346"/>
                  </a:lnTo>
                  <a:lnTo>
                    <a:pt x="10449" y="10345"/>
                  </a:lnTo>
                  <a:lnTo>
                    <a:pt x="14532" y="10341"/>
                  </a:lnTo>
                  <a:lnTo>
                    <a:pt x="14532" y="10341"/>
                  </a:lnTo>
                  <a:lnTo>
                    <a:pt x="17898" y="10341"/>
                  </a:lnTo>
                  <a:lnTo>
                    <a:pt x="17898" y="10341"/>
                  </a:lnTo>
                  <a:lnTo>
                    <a:pt x="17275" y="9721"/>
                  </a:lnTo>
                  <a:lnTo>
                    <a:pt x="16676" y="9122"/>
                  </a:lnTo>
                  <a:lnTo>
                    <a:pt x="16113" y="8560"/>
                  </a:lnTo>
                  <a:lnTo>
                    <a:pt x="15607" y="8051"/>
                  </a:lnTo>
                  <a:lnTo>
                    <a:pt x="15171" y="7611"/>
                  </a:lnTo>
                  <a:lnTo>
                    <a:pt x="14821" y="7257"/>
                  </a:lnTo>
                  <a:lnTo>
                    <a:pt x="14684" y="7117"/>
                  </a:lnTo>
                  <a:lnTo>
                    <a:pt x="14575" y="7004"/>
                  </a:lnTo>
                  <a:lnTo>
                    <a:pt x="14496" y="6921"/>
                  </a:lnTo>
                  <a:lnTo>
                    <a:pt x="14449" y="6870"/>
                  </a:lnTo>
                  <a:lnTo>
                    <a:pt x="14449" y="6870"/>
                  </a:lnTo>
                  <a:lnTo>
                    <a:pt x="14420" y="6836"/>
                  </a:lnTo>
                  <a:lnTo>
                    <a:pt x="14390" y="6799"/>
                  </a:lnTo>
                  <a:lnTo>
                    <a:pt x="14361" y="6760"/>
                  </a:lnTo>
                  <a:lnTo>
                    <a:pt x="14333" y="6720"/>
                  </a:lnTo>
                  <a:lnTo>
                    <a:pt x="14305" y="6677"/>
                  </a:lnTo>
                  <a:lnTo>
                    <a:pt x="14277" y="6633"/>
                  </a:lnTo>
                  <a:lnTo>
                    <a:pt x="14250" y="6587"/>
                  </a:lnTo>
                  <a:lnTo>
                    <a:pt x="14224" y="6538"/>
                  </a:lnTo>
                  <a:lnTo>
                    <a:pt x="14198" y="6486"/>
                  </a:lnTo>
                  <a:lnTo>
                    <a:pt x="14172" y="6433"/>
                  </a:lnTo>
                  <a:lnTo>
                    <a:pt x="14148" y="6377"/>
                  </a:lnTo>
                  <a:lnTo>
                    <a:pt x="14124" y="6319"/>
                  </a:lnTo>
                  <a:lnTo>
                    <a:pt x="14101" y="6259"/>
                  </a:lnTo>
                  <a:lnTo>
                    <a:pt x="14079" y="6195"/>
                  </a:lnTo>
                  <a:lnTo>
                    <a:pt x="14057" y="6130"/>
                  </a:lnTo>
                  <a:lnTo>
                    <a:pt x="14037" y="6062"/>
                  </a:lnTo>
                  <a:lnTo>
                    <a:pt x="14017" y="5992"/>
                  </a:lnTo>
                  <a:lnTo>
                    <a:pt x="13999" y="5918"/>
                  </a:lnTo>
                  <a:lnTo>
                    <a:pt x="13981" y="5842"/>
                  </a:lnTo>
                  <a:lnTo>
                    <a:pt x="13964" y="5763"/>
                  </a:lnTo>
                  <a:lnTo>
                    <a:pt x="13948" y="5682"/>
                  </a:lnTo>
                  <a:lnTo>
                    <a:pt x="13934" y="5596"/>
                  </a:lnTo>
                  <a:lnTo>
                    <a:pt x="13921" y="5509"/>
                  </a:lnTo>
                  <a:lnTo>
                    <a:pt x="13909" y="5419"/>
                  </a:lnTo>
                  <a:lnTo>
                    <a:pt x="13899" y="5325"/>
                  </a:lnTo>
                  <a:lnTo>
                    <a:pt x="13889" y="5228"/>
                  </a:lnTo>
                  <a:lnTo>
                    <a:pt x="13881" y="5129"/>
                  </a:lnTo>
                  <a:lnTo>
                    <a:pt x="13875" y="5025"/>
                  </a:lnTo>
                  <a:lnTo>
                    <a:pt x="13869" y="4920"/>
                  </a:lnTo>
                  <a:lnTo>
                    <a:pt x="13866" y="4810"/>
                  </a:lnTo>
                  <a:lnTo>
                    <a:pt x="13863" y="4697"/>
                  </a:lnTo>
                  <a:lnTo>
                    <a:pt x="13862" y="4582"/>
                  </a:lnTo>
                  <a:lnTo>
                    <a:pt x="13868" y="4536"/>
                  </a:lnTo>
                  <a:lnTo>
                    <a:pt x="13868" y="4536"/>
                  </a:lnTo>
                  <a:lnTo>
                    <a:pt x="13877" y="4644"/>
                  </a:lnTo>
                  <a:lnTo>
                    <a:pt x="13877" y="4484"/>
                  </a:lnTo>
                  <a:lnTo>
                    <a:pt x="10449" y="4488"/>
                  </a:lnTo>
                  <a:lnTo>
                    <a:pt x="10449" y="4488"/>
                  </a:lnTo>
                  <a:lnTo>
                    <a:pt x="5281" y="4488"/>
                  </a:lnTo>
                  <a:lnTo>
                    <a:pt x="5281" y="4488"/>
                  </a:lnTo>
                  <a:lnTo>
                    <a:pt x="5150" y="4487"/>
                  </a:lnTo>
                  <a:lnTo>
                    <a:pt x="5076" y="4486"/>
                  </a:lnTo>
                  <a:lnTo>
                    <a:pt x="4996" y="4483"/>
                  </a:lnTo>
                  <a:lnTo>
                    <a:pt x="4912" y="4480"/>
                  </a:lnTo>
                  <a:lnTo>
                    <a:pt x="4822" y="4476"/>
                  </a:lnTo>
                  <a:lnTo>
                    <a:pt x="4728" y="4470"/>
                  </a:lnTo>
                  <a:lnTo>
                    <a:pt x="4630" y="4463"/>
                  </a:lnTo>
                  <a:lnTo>
                    <a:pt x="4528" y="4455"/>
                  </a:lnTo>
                  <a:lnTo>
                    <a:pt x="4423" y="4444"/>
                  </a:lnTo>
                  <a:lnTo>
                    <a:pt x="4314" y="4432"/>
                  </a:lnTo>
                  <a:lnTo>
                    <a:pt x="4204" y="4418"/>
                  </a:lnTo>
                  <a:lnTo>
                    <a:pt x="4091" y="4402"/>
                  </a:lnTo>
                  <a:lnTo>
                    <a:pt x="3976" y="4384"/>
                  </a:lnTo>
                  <a:lnTo>
                    <a:pt x="3859" y="4363"/>
                  </a:lnTo>
                  <a:lnTo>
                    <a:pt x="3741" y="4340"/>
                  </a:lnTo>
                  <a:lnTo>
                    <a:pt x="3681" y="4327"/>
                  </a:lnTo>
                  <a:lnTo>
                    <a:pt x="3622" y="4314"/>
                  </a:lnTo>
                  <a:lnTo>
                    <a:pt x="3562" y="4300"/>
                  </a:lnTo>
                  <a:lnTo>
                    <a:pt x="3503" y="4285"/>
                  </a:lnTo>
                  <a:lnTo>
                    <a:pt x="3443" y="4270"/>
                  </a:lnTo>
                  <a:lnTo>
                    <a:pt x="3382" y="4252"/>
                  </a:lnTo>
                  <a:lnTo>
                    <a:pt x="3323" y="4235"/>
                  </a:lnTo>
                  <a:lnTo>
                    <a:pt x="3263" y="4217"/>
                  </a:lnTo>
                  <a:lnTo>
                    <a:pt x="3204" y="4199"/>
                  </a:lnTo>
                  <a:lnTo>
                    <a:pt x="3144" y="4179"/>
                  </a:lnTo>
                  <a:lnTo>
                    <a:pt x="3085" y="4159"/>
                  </a:lnTo>
                  <a:lnTo>
                    <a:pt x="3026" y="4138"/>
                  </a:lnTo>
                  <a:lnTo>
                    <a:pt x="2968" y="4116"/>
                  </a:lnTo>
                  <a:lnTo>
                    <a:pt x="2909" y="4093"/>
                  </a:lnTo>
                  <a:lnTo>
                    <a:pt x="2851" y="4069"/>
                  </a:lnTo>
                  <a:lnTo>
                    <a:pt x="2793" y="4044"/>
                  </a:lnTo>
                  <a:lnTo>
                    <a:pt x="2736" y="4018"/>
                  </a:lnTo>
                  <a:lnTo>
                    <a:pt x="2679" y="3991"/>
                  </a:lnTo>
                  <a:lnTo>
                    <a:pt x="2623" y="3962"/>
                  </a:lnTo>
                  <a:lnTo>
                    <a:pt x="2568" y="3933"/>
                  </a:lnTo>
                  <a:lnTo>
                    <a:pt x="2512" y="3904"/>
                  </a:lnTo>
                  <a:lnTo>
                    <a:pt x="2459" y="3873"/>
                  </a:lnTo>
                  <a:lnTo>
                    <a:pt x="2405" y="3841"/>
                  </a:lnTo>
                  <a:lnTo>
                    <a:pt x="2353" y="3808"/>
                  </a:lnTo>
                  <a:lnTo>
                    <a:pt x="2300" y="3774"/>
                  </a:lnTo>
                  <a:lnTo>
                    <a:pt x="2250" y="3738"/>
                  </a:lnTo>
                  <a:lnTo>
                    <a:pt x="2199" y="3701"/>
                  </a:lnTo>
                  <a:lnTo>
                    <a:pt x="2150" y="3663"/>
                  </a:lnTo>
                  <a:lnTo>
                    <a:pt x="2102" y="3625"/>
                  </a:lnTo>
                  <a:lnTo>
                    <a:pt x="2055" y="3585"/>
                  </a:lnTo>
                  <a:lnTo>
                    <a:pt x="2009" y="3544"/>
                  </a:lnTo>
                  <a:lnTo>
                    <a:pt x="1963" y="3501"/>
                  </a:lnTo>
                  <a:lnTo>
                    <a:pt x="1963" y="3501"/>
                  </a:lnTo>
                  <a:lnTo>
                    <a:pt x="1905" y="3444"/>
                  </a:lnTo>
                  <a:lnTo>
                    <a:pt x="1748" y="3289"/>
                  </a:lnTo>
                  <a:lnTo>
                    <a:pt x="1523" y="3066"/>
                  </a:lnTo>
                  <a:lnTo>
                    <a:pt x="1395" y="2939"/>
                  </a:lnTo>
                  <a:lnTo>
                    <a:pt x="1262" y="2803"/>
                  </a:lnTo>
                  <a:lnTo>
                    <a:pt x="1127" y="2666"/>
                  </a:lnTo>
                  <a:lnTo>
                    <a:pt x="993" y="2528"/>
                  </a:lnTo>
                  <a:lnTo>
                    <a:pt x="866" y="2394"/>
                  </a:lnTo>
                  <a:lnTo>
                    <a:pt x="749" y="2268"/>
                  </a:lnTo>
                  <a:lnTo>
                    <a:pt x="696" y="2209"/>
                  </a:lnTo>
                  <a:lnTo>
                    <a:pt x="645" y="2153"/>
                  </a:lnTo>
                  <a:lnTo>
                    <a:pt x="600" y="2101"/>
                  </a:lnTo>
                  <a:lnTo>
                    <a:pt x="558" y="2052"/>
                  </a:lnTo>
                  <a:lnTo>
                    <a:pt x="522" y="2008"/>
                  </a:lnTo>
                  <a:lnTo>
                    <a:pt x="493" y="1969"/>
                  </a:lnTo>
                  <a:lnTo>
                    <a:pt x="468" y="1935"/>
                  </a:lnTo>
                  <a:lnTo>
                    <a:pt x="459" y="1921"/>
                  </a:lnTo>
                  <a:lnTo>
                    <a:pt x="451" y="1907"/>
                  </a:lnTo>
                  <a:lnTo>
                    <a:pt x="451" y="1907"/>
                  </a:lnTo>
                  <a:lnTo>
                    <a:pt x="425" y="1860"/>
                  </a:lnTo>
                  <a:lnTo>
                    <a:pt x="398" y="1809"/>
                  </a:lnTo>
                  <a:lnTo>
                    <a:pt x="369" y="1753"/>
                  </a:lnTo>
                  <a:lnTo>
                    <a:pt x="339" y="1691"/>
                  </a:lnTo>
                  <a:lnTo>
                    <a:pt x="324" y="1657"/>
                  </a:lnTo>
                  <a:lnTo>
                    <a:pt x="309" y="1621"/>
                  </a:lnTo>
                  <a:lnTo>
                    <a:pt x="293" y="1584"/>
                  </a:lnTo>
                  <a:lnTo>
                    <a:pt x="278" y="1544"/>
                  </a:lnTo>
                  <a:lnTo>
                    <a:pt x="263" y="1501"/>
                  </a:lnTo>
                  <a:lnTo>
                    <a:pt x="247" y="1455"/>
                  </a:lnTo>
                  <a:lnTo>
                    <a:pt x="231" y="1407"/>
                  </a:lnTo>
                  <a:lnTo>
                    <a:pt x="216" y="1356"/>
                  </a:lnTo>
                  <a:lnTo>
                    <a:pt x="201" y="1302"/>
                  </a:lnTo>
                  <a:lnTo>
                    <a:pt x="186" y="1244"/>
                  </a:lnTo>
                  <a:lnTo>
                    <a:pt x="171" y="1182"/>
                  </a:lnTo>
                  <a:lnTo>
                    <a:pt x="156" y="1118"/>
                  </a:lnTo>
                  <a:lnTo>
                    <a:pt x="141" y="1050"/>
                  </a:lnTo>
                  <a:lnTo>
                    <a:pt x="127" y="977"/>
                  </a:lnTo>
                  <a:lnTo>
                    <a:pt x="113" y="900"/>
                  </a:lnTo>
                  <a:lnTo>
                    <a:pt x="99" y="820"/>
                  </a:lnTo>
                  <a:lnTo>
                    <a:pt x="86" y="735"/>
                  </a:lnTo>
                  <a:lnTo>
                    <a:pt x="73" y="645"/>
                  </a:lnTo>
                  <a:lnTo>
                    <a:pt x="61" y="550"/>
                  </a:lnTo>
                  <a:lnTo>
                    <a:pt x="49" y="451"/>
                  </a:lnTo>
                  <a:lnTo>
                    <a:pt x="37" y="346"/>
                  </a:lnTo>
                  <a:lnTo>
                    <a:pt x="26" y="236"/>
                  </a:lnTo>
                  <a:lnTo>
                    <a:pt x="16" y="121"/>
                  </a:lnTo>
                  <a:lnTo>
                    <a:pt x="6" y="0"/>
                  </a:lnTo>
                  <a:lnTo>
                    <a:pt x="0" y="45"/>
                  </a:lnTo>
                  <a:lnTo>
                    <a:pt x="0" y="45"/>
                  </a:lnTo>
                  <a:lnTo>
                    <a:pt x="1" y="161"/>
                  </a:lnTo>
                  <a:lnTo>
                    <a:pt x="3" y="274"/>
                  </a:lnTo>
                  <a:lnTo>
                    <a:pt x="7" y="384"/>
                  </a:lnTo>
                  <a:lnTo>
                    <a:pt x="12" y="490"/>
                  </a:lnTo>
                  <a:lnTo>
                    <a:pt x="19" y="592"/>
                  </a:lnTo>
                  <a:lnTo>
                    <a:pt x="27" y="693"/>
                  </a:lnTo>
                  <a:lnTo>
                    <a:pt x="36" y="789"/>
                  </a:lnTo>
                  <a:lnTo>
                    <a:pt x="48" y="882"/>
                  </a:lnTo>
                  <a:lnTo>
                    <a:pt x="59" y="973"/>
                  </a:lnTo>
                  <a:lnTo>
                    <a:pt x="73" y="1061"/>
                  </a:lnTo>
                  <a:lnTo>
                    <a:pt x="87" y="1145"/>
                  </a:lnTo>
                  <a:lnTo>
                    <a:pt x="102" y="1227"/>
                  </a:lnTo>
                  <a:lnTo>
                    <a:pt x="119" y="1306"/>
                  </a:lnTo>
                  <a:lnTo>
                    <a:pt x="136" y="1382"/>
                  </a:lnTo>
                  <a:lnTo>
                    <a:pt x="156" y="1455"/>
                  </a:lnTo>
                  <a:lnTo>
                    <a:pt x="175" y="1527"/>
                  </a:lnTo>
                  <a:lnTo>
                    <a:pt x="195" y="1594"/>
                  </a:lnTo>
                  <a:lnTo>
                    <a:pt x="217" y="1660"/>
                  </a:lnTo>
                  <a:lnTo>
                    <a:pt x="239" y="1722"/>
                  </a:lnTo>
                  <a:lnTo>
                    <a:pt x="263" y="1784"/>
                  </a:lnTo>
                  <a:lnTo>
                    <a:pt x="286" y="1842"/>
                  </a:lnTo>
                  <a:lnTo>
                    <a:pt x="311" y="1897"/>
                  </a:lnTo>
                  <a:lnTo>
                    <a:pt x="336" y="1950"/>
                  </a:lnTo>
                  <a:lnTo>
                    <a:pt x="361" y="2001"/>
                  </a:lnTo>
                  <a:lnTo>
                    <a:pt x="389" y="2051"/>
                  </a:lnTo>
                  <a:lnTo>
                    <a:pt x="415" y="2097"/>
                  </a:lnTo>
                  <a:lnTo>
                    <a:pt x="443" y="2142"/>
                  </a:lnTo>
                  <a:lnTo>
                    <a:pt x="470" y="2184"/>
                  </a:lnTo>
                  <a:lnTo>
                    <a:pt x="500" y="2224"/>
                  </a:lnTo>
                  <a:lnTo>
                    <a:pt x="528" y="2263"/>
                  </a:lnTo>
                  <a:lnTo>
                    <a:pt x="557" y="2299"/>
                  </a:lnTo>
                  <a:lnTo>
                    <a:pt x="587" y="2334"/>
                  </a:lnTo>
                  <a:lnTo>
                    <a:pt x="587" y="2334"/>
                  </a:lnTo>
                  <a:close/>
                </a:path>
              </a:pathLst>
            </a:custGeom>
            <a:solidFill>
              <a:schemeClr val="bg1">
                <a:lumMod val="85000"/>
              </a:schemeClr>
            </a:solidFill>
            <a:ln w="9525">
              <a:noFill/>
              <a:round/>
              <a:headEnd/>
              <a:tailEnd/>
            </a:ln>
          </p:spPr>
          <p:txBody>
            <a:bodyPr vert="horz" wrap="square" lIns="96418" tIns="48210" rIns="96418" bIns="48210" numCol="1" anchor="t" anchorCtr="0" compatLnSpc="1">
              <a:prstTxWarp prst="textNoShape">
                <a:avLst/>
              </a:prstTxWarp>
            </a:bodyPr>
            <a:lstStyle/>
            <a:p>
              <a:endParaRPr lang="fr-FR" kern="0">
                <a:solidFill>
                  <a:sysClr val="windowText" lastClr="000000"/>
                </a:solidFill>
              </a:endParaRPr>
            </a:p>
          </p:txBody>
        </p:sp>
        <p:sp>
          <p:nvSpPr>
            <p:cNvPr id="1038" name="Freeform 14"/>
            <p:cNvSpPr>
              <a:spLocks/>
            </p:cNvSpPr>
            <p:nvPr/>
          </p:nvSpPr>
          <p:spPr bwMode="auto">
            <a:xfrm rot="20191043">
              <a:off x="3619974" y="2468604"/>
              <a:ext cx="897451" cy="1281413"/>
            </a:xfrm>
            <a:custGeom>
              <a:avLst/>
              <a:gdLst/>
              <a:ahLst/>
              <a:cxnLst>
                <a:cxn ang="0">
                  <a:pos x="5070" y="2"/>
                </a:cxn>
                <a:cxn ang="0">
                  <a:pos x="4722" y="17"/>
                </a:cxn>
                <a:cxn ang="0">
                  <a:pos x="4308" y="55"/>
                </a:cxn>
                <a:cxn ang="0">
                  <a:pos x="3853" y="124"/>
                </a:cxn>
                <a:cxn ang="0">
                  <a:pos x="3556" y="188"/>
                </a:cxn>
                <a:cxn ang="0">
                  <a:pos x="3317" y="252"/>
                </a:cxn>
                <a:cxn ang="0">
                  <a:pos x="3079" y="329"/>
                </a:cxn>
                <a:cxn ang="0">
                  <a:pos x="2845" y="419"/>
                </a:cxn>
                <a:cxn ang="0">
                  <a:pos x="2616" y="525"/>
                </a:cxn>
                <a:cxn ang="0">
                  <a:pos x="2398" y="647"/>
                </a:cxn>
                <a:cxn ang="0">
                  <a:pos x="2193" y="787"/>
                </a:cxn>
                <a:cxn ang="0">
                  <a:pos x="2003" y="944"/>
                </a:cxn>
                <a:cxn ang="0">
                  <a:pos x="1741" y="1199"/>
                </a:cxn>
                <a:cxn ang="0">
                  <a:pos x="1121" y="1822"/>
                </a:cxn>
                <a:cxn ang="0">
                  <a:pos x="689" y="2279"/>
                </a:cxn>
                <a:cxn ang="0">
                  <a:pos x="516" y="2480"/>
                </a:cxn>
                <a:cxn ang="0">
                  <a:pos x="445" y="2580"/>
                </a:cxn>
                <a:cxn ang="0">
                  <a:pos x="366" y="2728"/>
                </a:cxn>
                <a:cxn ang="0">
                  <a:pos x="293" y="2890"/>
                </a:cxn>
                <a:cxn ang="0">
                  <a:pos x="233" y="3056"/>
                </a:cxn>
                <a:cxn ang="0">
                  <a:pos x="174" y="3265"/>
                </a:cxn>
                <a:cxn ang="0">
                  <a:pos x="117" y="3527"/>
                </a:cxn>
                <a:cxn ang="0">
                  <a:pos x="66" y="3851"/>
                </a:cxn>
                <a:cxn ang="0">
                  <a:pos x="20" y="4247"/>
                </a:cxn>
                <a:cxn ang="0">
                  <a:pos x="4" y="4493"/>
                </a:cxn>
                <a:cxn ang="0">
                  <a:pos x="10" y="4749"/>
                </a:cxn>
                <a:cxn ang="0">
                  <a:pos x="56" y="5176"/>
                </a:cxn>
                <a:cxn ang="0">
                  <a:pos x="107" y="5525"/>
                </a:cxn>
                <a:cxn ang="0">
                  <a:pos x="165" y="5806"/>
                </a:cxn>
                <a:cxn ang="0">
                  <a:pos x="226" y="6030"/>
                </a:cxn>
                <a:cxn ang="0">
                  <a:pos x="288" y="6206"/>
                </a:cxn>
                <a:cxn ang="0">
                  <a:pos x="363" y="6376"/>
                </a:cxn>
                <a:cxn ang="0">
                  <a:pos x="445" y="6529"/>
                </a:cxn>
                <a:cxn ang="0">
                  <a:pos x="516" y="6630"/>
                </a:cxn>
                <a:cxn ang="0">
                  <a:pos x="690" y="6831"/>
                </a:cxn>
                <a:cxn ang="0">
                  <a:pos x="1121" y="7288"/>
                </a:cxn>
                <a:cxn ang="0">
                  <a:pos x="1742" y="7911"/>
                </a:cxn>
                <a:cxn ang="0">
                  <a:pos x="2003" y="8166"/>
                </a:cxn>
                <a:cxn ang="0">
                  <a:pos x="2193" y="8323"/>
                </a:cxn>
                <a:cxn ang="0">
                  <a:pos x="2399" y="8463"/>
                </a:cxn>
                <a:cxn ang="0">
                  <a:pos x="2617" y="8584"/>
                </a:cxn>
                <a:cxn ang="0">
                  <a:pos x="2845" y="8691"/>
                </a:cxn>
                <a:cxn ang="0">
                  <a:pos x="3079" y="8781"/>
                </a:cxn>
                <a:cxn ang="0">
                  <a:pos x="3317" y="8857"/>
                </a:cxn>
                <a:cxn ang="0">
                  <a:pos x="3556" y="8922"/>
                </a:cxn>
                <a:cxn ang="0">
                  <a:pos x="3853" y="8985"/>
                </a:cxn>
                <a:cxn ang="0">
                  <a:pos x="4308" y="9054"/>
                </a:cxn>
                <a:cxn ang="0">
                  <a:pos x="4722" y="9092"/>
                </a:cxn>
                <a:cxn ang="0">
                  <a:pos x="5070" y="9108"/>
                </a:cxn>
                <a:cxn ang="0">
                  <a:pos x="7183" y="9110"/>
                </a:cxn>
                <a:cxn ang="0">
                  <a:pos x="5275" y="0"/>
                </a:cxn>
              </a:cxnLst>
              <a:rect l="0" t="0" r="r" b="b"/>
              <a:pathLst>
                <a:path w="7183" h="9110">
                  <a:moveTo>
                    <a:pt x="5275" y="0"/>
                  </a:moveTo>
                  <a:lnTo>
                    <a:pt x="5275" y="0"/>
                  </a:lnTo>
                  <a:lnTo>
                    <a:pt x="5144" y="1"/>
                  </a:lnTo>
                  <a:lnTo>
                    <a:pt x="5070" y="2"/>
                  </a:lnTo>
                  <a:lnTo>
                    <a:pt x="4990" y="4"/>
                  </a:lnTo>
                  <a:lnTo>
                    <a:pt x="4906" y="8"/>
                  </a:lnTo>
                  <a:lnTo>
                    <a:pt x="4816" y="12"/>
                  </a:lnTo>
                  <a:lnTo>
                    <a:pt x="4722" y="17"/>
                  </a:lnTo>
                  <a:lnTo>
                    <a:pt x="4623" y="24"/>
                  </a:lnTo>
                  <a:lnTo>
                    <a:pt x="4522" y="33"/>
                  </a:lnTo>
                  <a:lnTo>
                    <a:pt x="4416" y="43"/>
                  </a:lnTo>
                  <a:lnTo>
                    <a:pt x="4308" y="55"/>
                  </a:lnTo>
                  <a:lnTo>
                    <a:pt x="4198" y="69"/>
                  </a:lnTo>
                  <a:lnTo>
                    <a:pt x="4084" y="85"/>
                  </a:lnTo>
                  <a:lnTo>
                    <a:pt x="3969" y="104"/>
                  </a:lnTo>
                  <a:lnTo>
                    <a:pt x="3853" y="124"/>
                  </a:lnTo>
                  <a:lnTo>
                    <a:pt x="3735" y="148"/>
                  </a:lnTo>
                  <a:lnTo>
                    <a:pt x="3675" y="160"/>
                  </a:lnTo>
                  <a:lnTo>
                    <a:pt x="3616" y="174"/>
                  </a:lnTo>
                  <a:lnTo>
                    <a:pt x="3556" y="188"/>
                  </a:lnTo>
                  <a:lnTo>
                    <a:pt x="3497" y="203"/>
                  </a:lnTo>
                  <a:lnTo>
                    <a:pt x="3436" y="218"/>
                  </a:lnTo>
                  <a:lnTo>
                    <a:pt x="3376" y="235"/>
                  </a:lnTo>
                  <a:lnTo>
                    <a:pt x="3317" y="252"/>
                  </a:lnTo>
                  <a:lnTo>
                    <a:pt x="3257" y="270"/>
                  </a:lnTo>
                  <a:lnTo>
                    <a:pt x="3198" y="289"/>
                  </a:lnTo>
                  <a:lnTo>
                    <a:pt x="3138" y="308"/>
                  </a:lnTo>
                  <a:lnTo>
                    <a:pt x="3079" y="329"/>
                  </a:lnTo>
                  <a:lnTo>
                    <a:pt x="3019" y="350"/>
                  </a:lnTo>
                  <a:lnTo>
                    <a:pt x="2961" y="372"/>
                  </a:lnTo>
                  <a:lnTo>
                    <a:pt x="2902" y="395"/>
                  </a:lnTo>
                  <a:lnTo>
                    <a:pt x="2845" y="419"/>
                  </a:lnTo>
                  <a:lnTo>
                    <a:pt x="2787" y="444"/>
                  </a:lnTo>
                  <a:lnTo>
                    <a:pt x="2729" y="470"/>
                  </a:lnTo>
                  <a:lnTo>
                    <a:pt x="2673" y="497"/>
                  </a:lnTo>
                  <a:lnTo>
                    <a:pt x="2616" y="525"/>
                  </a:lnTo>
                  <a:lnTo>
                    <a:pt x="2561" y="554"/>
                  </a:lnTo>
                  <a:lnTo>
                    <a:pt x="2506" y="584"/>
                  </a:lnTo>
                  <a:lnTo>
                    <a:pt x="2452" y="615"/>
                  </a:lnTo>
                  <a:lnTo>
                    <a:pt x="2398" y="647"/>
                  </a:lnTo>
                  <a:lnTo>
                    <a:pt x="2346" y="680"/>
                  </a:lnTo>
                  <a:lnTo>
                    <a:pt x="2294" y="714"/>
                  </a:lnTo>
                  <a:lnTo>
                    <a:pt x="2243" y="750"/>
                  </a:lnTo>
                  <a:lnTo>
                    <a:pt x="2193" y="787"/>
                  </a:lnTo>
                  <a:lnTo>
                    <a:pt x="2144" y="824"/>
                  </a:lnTo>
                  <a:lnTo>
                    <a:pt x="2096" y="863"/>
                  </a:lnTo>
                  <a:lnTo>
                    <a:pt x="2048" y="903"/>
                  </a:lnTo>
                  <a:lnTo>
                    <a:pt x="2003" y="944"/>
                  </a:lnTo>
                  <a:lnTo>
                    <a:pt x="1957" y="987"/>
                  </a:lnTo>
                  <a:lnTo>
                    <a:pt x="1957" y="987"/>
                  </a:lnTo>
                  <a:lnTo>
                    <a:pt x="1899" y="1044"/>
                  </a:lnTo>
                  <a:lnTo>
                    <a:pt x="1741" y="1199"/>
                  </a:lnTo>
                  <a:lnTo>
                    <a:pt x="1517" y="1422"/>
                  </a:lnTo>
                  <a:lnTo>
                    <a:pt x="1389" y="1549"/>
                  </a:lnTo>
                  <a:lnTo>
                    <a:pt x="1256" y="1685"/>
                  </a:lnTo>
                  <a:lnTo>
                    <a:pt x="1121" y="1822"/>
                  </a:lnTo>
                  <a:lnTo>
                    <a:pt x="987" y="1960"/>
                  </a:lnTo>
                  <a:lnTo>
                    <a:pt x="860" y="2093"/>
                  </a:lnTo>
                  <a:lnTo>
                    <a:pt x="743" y="2220"/>
                  </a:lnTo>
                  <a:lnTo>
                    <a:pt x="689" y="2279"/>
                  </a:lnTo>
                  <a:lnTo>
                    <a:pt x="639" y="2335"/>
                  </a:lnTo>
                  <a:lnTo>
                    <a:pt x="593" y="2387"/>
                  </a:lnTo>
                  <a:lnTo>
                    <a:pt x="552" y="2435"/>
                  </a:lnTo>
                  <a:lnTo>
                    <a:pt x="516" y="2480"/>
                  </a:lnTo>
                  <a:lnTo>
                    <a:pt x="486" y="2519"/>
                  </a:lnTo>
                  <a:lnTo>
                    <a:pt x="462" y="2552"/>
                  </a:lnTo>
                  <a:lnTo>
                    <a:pt x="452" y="2567"/>
                  </a:lnTo>
                  <a:lnTo>
                    <a:pt x="445" y="2580"/>
                  </a:lnTo>
                  <a:lnTo>
                    <a:pt x="445" y="2580"/>
                  </a:lnTo>
                  <a:lnTo>
                    <a:pt x="420" y="2626"/>
                  </a:lnTo>
                  <a:lnTo>
                    <a:pt x="393" y="2675"/>
                  </a:lnTo>
                  <a:lnTo>
                    <a:pt x="366" y="2728"/>
                  </a:lnTo>
                  <a:lnTo>
                    <a:pt x="336" y="2788"/>
                  </a:lnTo>
                  <a:lnTo>
                    <a:pt x="322" y="2820"/>
                  </a:lnTo>
                  <a:lnTo>
                    <a:pt x="307" y="2854"/>
                  </a:lnTo>
                  <a:lnTo>
                    <a:pt x="293" y="2890"/>
                  </a:lnTo>
                  <a:lnTo>
                    <a:pt x="278" y="2928"/>
                  </a:lnTo>
                  <a:lnTo>
                    <a:pt x="263" y="2968"/>
                  </a:lnTo>
                  <a:lnTo>
                    <a:pt x="247" y="3010"/>
                  </a:lnTo>
                  <a:lnTo>
                    <a:pt x="233" y="3056"/>
                  </a:lnTo>
                  <a:lnTo>
                    <a:pt x="218" y="3104"/>
                  </a:lnTo>
                  <a:lnTo>
                    <a:pt x="203" y="3155"/>
                  </a:lnTo>
                  <a:lnTo>
                    <a:pt x="189" y="3208"/>
                  </a:lnTo>
                  <a:lnTo>
                    <a:pt x="174" y="3265"/>
                  </a:lnTo>
                  <a:lnTo>
                    <a:pt x="160" y="3326"/>
                  </a:lnTo>
                  <a:lnTo>
                    <a:pt x="146" y="3390"/>
                  </a:lnTo>
                  <a:lnTo>
                    <a:pt x="131" y="3457"/>
                  </a:lnTo>
                  <a:lnTo>
                    <a:pt x="117" y="3527"/>
                  </a:lnTo>
                  <a:lnTo>
                    <a:pt x="104" y="3603"/>
                  </a:lnTo>
                  <a:lnTo>
                    <a:pt x="91" y="3681"/>
                  </a:lnTo>
                  <a:lnTo>
                    <a:pt x="78" y="3764"/>
                  </a:lnTo>
                  <a:lnTo>
                    <a:pt x="66" y="3851"/>
                  </a:lnTo>
                  <a:lnTo>
                    <a:pt x="54" y="3943"/>
                  </a:lnTo>
                  <a:lnTo>
                    <a:pt x="43" y="4040"/>
                  </a:lnTo>
                  <a:lnTo>
                    <a:pt x="30" y="4141"/>
                  </a:lnTo>
                  <a:lnTo>
                    <a:pt x="20" y="4247"/>
                  </a:lnTo>
                  <a:lnTo>
                    <a:pt x="10" y="4358"/>
                  </a:lnTo>
                  <a:lnTo>
                    <a:pt x="10" y="4358"/>
                  </a:lnTo>
                  <a:lnTo>
                    <a:pt x="6" y="4426"/>
                  </a:lnTo>
                  <a:lnTo>
                    <a:pt x="4" y="4493"/>
                  </a:lnTo>
                  <a:lnTo>
                    <a:pt x="2" y="4561"/>
                  </a:lnTo>
                  <a:lnTo>
                    <a:pt x="0" y="4628"/>
                  </a:lnTo>
                  <a:lnTo>
                    <a:pt x="0" y="4628"/>
                  </a:lnTo>
                  <a:lnTo>
                    <a:pt x="10" y="4749"/>
                  </a:lnTo>
                  <a:lnTo>
                    <a:pt x="20" y="4863"/>
                  </a:lnTo>
                  <a:lnTo>
                    <a:pt x="31" y="4973"/>
                  </a:lnTo>
                  <a:lnTo>
                    <a:pt x="44" y="5077"/>
                  </a:lnTo>
                  <a:lnTo>
                    <a:pt x="56" y="5176"/>
                  </a:lnTo>
                  <a:lnTo>
                    <a:pt x="68" y="5271"/>
                  </a:lnTo>
                  <a:lnTo>
                    <a:pt x="81" y="5360"/>
                  </a:lnTo>
                  <a:lnTo>
                    <a:pt x="94" y="5444"/>
                  </a:lnTo>
                  <a:lnTo>
                    <a:pt x="107" y="5525"/>
                  </a:lnTo>
                  <a:lnTo>
                    <a:pt x="121" y="5602"/>
                  </a:lnTo>
                  <a:lnTo>
                    <a:pt x="135" y="5674"/>
                  </a:lnTo>
                  <a:lnTo>
                    <a:pt x="151" y="5742"/>
                  </a:lnTo>
                  <a:lnTo>
                    <a:pt x="165" y="5806"/>
                  </a:lnTo>
                  <a:lnTo>
                    <a:pt x="180" y="5868"/>
                  </a:lnTo>
                  <a:lnTo>
                    <a:pt x="195" y="5925"/>
                  </a:lnTo>
                  <a:lnTo>
                    <a:pt x="210" y="5979"/>
                  </a:lnTo>
                  <a:lnTo>
                    <a:pt x="226" y="6030"/>
                  </a:lnTo>
                  <a:lnTo>
                    <a:pt x="241" y="6078"/>
                  </a:lnTo>
                  <a:lnTo>
                    <a:pt x="257" y="6124"/>
                  </a:lnTo>
                  <a:lnTo>
                    <a:pt x="272" y="6166"/>
                  </a:lnTo>
                  <a:lnTo>
                    <a:pt x="288" y="6206"/>
                  </a:lnTo>
                  <a:lnTo>
                    <a:pt x="303" y="6244"/>
                  </a:lnTo>
                  <a:lnTo>
                    <a:pt x="318" y="6279"/>
                  </a:lnTo>
                  <a:lnTo>
                    <a:pt x="333" y="6313"/>
                  </a:lnTo>
                  <a:lnTo>
                    <a:pt x="363" y="6376"/>
                  </a:lnTo>
                  <a:lnTo>
                    <a:pt x="392" y="6431"/>
                  </a:lnTo>
                  <a:lnTo>
                    <a:pt x="419" y="6482"/>
                  </a:lnTo>
                  <a:lnTo>
                    <a:pt x="445" y="6529"/>
                  </a:lnTo>
                  <a:lnTo>
                    <a:pt x="445" y="6529"/>
                  </a:lnTo>
                  <a:lnTo>
                    <a:pt x="453" y="6543"/>
                  </a:lnTo>
                  <a:lnTo>
                    <a:pt x="462" y="6557"/>
                  </a:lnTo>
                  <a:lnTo>
                    <a:pt x="487" y="6591"/>
                  </a:lnTo>
                  <a:lnTo>
                    <a:pt x="516" y="6630"/>
                  </a:lnTo>
                  <a:lnTo>
                    <a:pt x="552" y="6674"/>
                  </a:lnTo>
                  <a:lnTo>
                    <a:pt x="594" y="6723"/>
                  </a:lnTo>
                  <a:lnTo>
                    <a:pt x="639" y="6775"/>
                  </a:lnTo>
                  <a:lnTo>
                    <a:pt x="690" y="6831"/>
                  </a:lnTo>
                  <a:lnTo>
                    <a:pt x="743" y="6890"/>
                  </a:lnTo>
                  <a:lnTo>
                    <a:pt x="860" y="7016"/>
                  </a:lnTo>
                  <a:lnTo>
                    <a:pt x="987" y="7150"/>
                  </a:lnTo>
                  <a:lnTo>
                    <a:pt x="1121" y="7288"/>
                  </a:lnTo>
                  <a:lnTo>
                    <a:pt x="1256" y="7425"/>
                  </a:lnTo>
                  <a:lnTo>
                    <a:pt x="1389" y="7561"/>
                  </a:lnTo>
                  <a:lnTo>
                    <a:pt x="1517" y="7688"/>
                  </a:lnTo>
                  <a:lnTo>
                    <a:pt x="1742" y="7911"/>
                  </a:lnTo>
                  <a:lnTo>
                    <a:pt x="1899" y="8066"/>
                  </a:lnTo>
                  <a:lnTo>
                    <a:pt x="1957" y="8123"/>
                  </a:lnTo>
                  <a:lnTo>
                    <a:pt x="1957" y="8123"/>
                  </a:lnTo>
                  <a:lnTo>
                    <a:pt x="2003" y="8166"/>
                  </a:lnTo>
                  <a:lnTo>
                    <a:pt x="2049" y="8207"/>
                  </a:lnTo>
                  <a:lnTo>
                    <a:pt x="2096" y="8247"/>
                  </a:lnTo>
                  <a:lnTo>
                    <a:pt x="2144" y="8285"/>
                  </a:lnTo>
                  <a:lnTo>
                    <a:pt x="2193" y="8323"/>
                  </a:lnTo>
                  <a:lnTo>
                    <a:pt x="2244" y="8360"/>
                  </a:lnTo>
                  <a:lnTo>
                    <a:pt x="2294" y="8396"/>
                  </a:lnTo>
                  <a:lnTo>
                    <a:pt x="2347" y="8430"/>
                  </a:lnTo>
                  <a:lnTo>
                    <a:pt x="2399" y="8463"/>
                  </a:lnTo>
                  <a:lnTo>
                    <a:pt x="2453" y="8495"/>
                  </a:lnTo>
                  <a:lnTo>
                    <a:pt x="2506" y="8526"/>
                  </a:lnTo>
                  <a:lnTo>
                    <a:pt x="2562" y="8555"/>
                  </a:lnTo>
                  <a:lnTo>
                    <a:pt x="2617" y="8584"/>
                  </a:lnTo>
                  <a:lnTo>
                    <a:pt x="2673" y="8613"/>
                  </a:lnTo>
                  <a:lnTo>
                    <a:pt x="2730" y="8640"/>
                  </a:lnTo>
                  <a:lnTo>
                    <a:pt x="2787" y="8666"/>
                  </a:lnTo>
                  <a:lnTo>
                    <a:pt x="2845" y="8691"/>
                  </a:lnTo>
                  <a:lnTo>
                    <a:pt x="2903" y="8715"/>
                  </a:lnTo>
                  <a:lnTo>
                    <a:pt x="2962" y="8738"/>
                  </a:lnTo>
                  <a:lnTo>
                    <a:pt x="3020" y="8760"/>
                  </a:lnTo>
                  <a:lnTo>
                    <a:pt x="3079" y="8781"/>
                  </a:lnTo>
                  <a:lnTo>
                    <a:pt x="3138" y="8801"/>
                  </a:lnTo>
                  <a:lnTo>
                    <a:pt x="3198" y="8821"/>
                  </a:lnTo>
                  <a:lnTo>
                    <a:pt x="3257" y="8839"/>
                  </a:lnTo>
                  <a:lnTo>
                    <a:pt x="3317" y="8857"/>
                  </a:lnTo>
                  <a:lnTo>
                    <a:pt x="3376" y="8874"/>
                  </a:lnTo>
                  <a:lnTo>
                    <a:pt x="3437" y="8892"/>
                  </a:lnTo>
                  <a:lnTo>
                    <a:pt x="3497" y="8907"/>
                  </a:lnTo>
                  <a:lnTo>
                    <a:pt x="3556" y="8922"/>
                  </a:lnTo>
                  <a:lnTo>
                    <a:pt x="3616" y="8936"/>
                  </a:lnTo>
                  <a:lnTo>
                    <a:pt x="3675" y="8949"/>
                  </a:lnTo>
                  <a:lnTo>
                    <a:pt x="3735" y="8962"/>
                  </a:lnTo>
                  <a:lnTo>
                    <a:pt x="3853" y="8985"/>
                  </a:lnTo>
                  <a:lnTo>
                    <a:pt x="3970" y="9006"/>
                  </a:lnTo>
                  <a:lnTo>
                    <a:pt x="4085" y="9024"/>
                  </a:lnTo>
                  <a:lnTo>
                    <a:pt x="4198" y="9040"/>
                  </a:lnTo>
                  <a:lnTo>
                    <a:pt x="4308" y="9054"/>
                  </a:lnTo>
                  <a:lnTo>
                    <a:pt x="4417" y="9066"/>
                  </a:lnTo>
                  <a:lnTo>
                    <a:pt x="4522" y="9077"/>
                  </a:lnTo>
                  <a:lnTo>
                    <a:pt x="4624" y="9085"/>
                  </a:lnTo>
                  <a:lnTo>
                    <a:pt x="4722" y="9092"/>
                  </a:lnTo>
                  <a:lnTo>
                    <a:pt x="4816" y="9098"/>
                  </a:lnTo>
                  <a:lnTo>
                    <a:pt x="4906" y="9102"/>
                  </a:lnTo>
                  <a:lnTo>
                    <a:pt x="4990" y="9105"/>
                  </a:lnTo>
                  <a:lnTo>
                    <a:pt x="5070" y="9108"/>
                  </a:lnTo>
                  <a:lnTo>
                    <a:pt x="5144" y="9109"/>
                  </a:lnTo>
                  <a:lnTo>
                    <a:pt x="5275" y="9110"/>
                  </a:lnTo>
                  <a:lnTo>
                    <a:pt x="5275" y="9110"/>
                  </a:lnTo>
                  <a:lnTo>
                    <a:pt x="7183" y="9110"/>
                  </a:lnTo>
                  <a:lnTo>
                    <a:pt x="7183" y="0"/>
                  </a:lnTo>
                  <a:lnTo>
                    <a:pt x="7183" y="0"/>
                  </a:lnTo>
                  <a:lnTo>
                    <a:pt x="5275" y="0"/>
                  </a:lnTo>
                  <a:lnTo>
                    <a:pt x="5275" y="0"/>
                  </a:lnTo>
                  <a:close/>
                </a:path>
              </a:pathLst>
            </a:custGeom>
            <a:solidFill>
              <a:schemeClr val="accent4"/>
            </a:solidFill>
            <a:ln w="9525">
              <a:noFill/>
              <a:round/>
              <a:headEnd/>
              <a:tailEnd/>
            </a:ln>
          </p:spPr>
          <p:txBody>
            <a:bodyPr vert="horz" wrap="square" lIns="96418" tIns="48210" rIns="96418" bIns="48210" numCol="1" anchor="t" anchorCtr="0" compatLnSpc="1">
              <a:prstTxWarp prst="textNoShape">
                <a:avLst/>
              </a:prstTxWarp>
            </a:bodyPr>
            <a:lstStyle/>
            <a:p>
              <a:endParaRPr lang="fr-FR" kern="0">
                <a:solidFill>
                  <a:sysClr val="windowText" lastClr="000000"/>
                </a:solidFill>
              </a:endParaRPr>
            </a:p>
          </p:txBody>
        </p:sp>
      </p:grpSp>
      <p:sp>
        <p:nvSpPr>
          <p:cNvPr id="18" name="TextBox 17"/>
          <p:cNvSpPr txBox="1"/>
          <p:nvPr/>
        </p:nvSpPr>
        <p:spPr>
          <a:xfrm rot="20191043">
            <a:off x="2613159" y="1794919"/>
            <a:ext cx="482308" cy="696488"/>
          </a:xfrm>
          <a:prstGeom prst="rect">
            <a:avLst/>
          </a:prstGeom>
          <a:noFill/>
        </p:spPr>
        <p:txBody>
          <a:bodyPr wrap="none" lIns="65021" tIns="32510" rIns="65021" bIns="32510" rtlCol="0">
            <a:spAutoFit/>
          </a:bodyPr>
          <a:lstStyle/>
          <a:p>
            <a:pPr algn="ctr">
              <a:defRPr/>
            </a:pPr>
            <a:r>
              <a:rPr lang="fr-FR" sz="4099" b="1" kern="0" dirty="0">
                <a:solidFill>
                  <a:sysClr val="window" lastClr="FFFFFF"/>
                </a:solidFill>
                <a:effectLst>
                  <a:outerShdw blurRad="38100" dist="38100" dir="2700000" algn="tl">
                    <a:srgbClr val="000000">
                      <a:alpha val="43137"/>
                    </a:srgbClr>
                  </a:outerShdw>
                </a:effectLst>
                <a:latin typeface="Arial Black" pitchFamily="34" charset="0"/>
              </a:rPr>
              <a:t>1</a:t>
            </a:r>
          </a:p>
        </p:txBody>
      </p:sp>
      <p:sp>
        <p:nvSpPr>
          <p:cNvPr id="20" name="TextBox 19"/>
          <p:cNvSpPr txBox="1"/>
          <p:nvPr/>
        </p:nvSpPr>
        <p:spPr>
          <a:xfrm rot="20191043">
            <a:off x="3836789" y="1583965"/>
            <a:ext cx="482308" cy="696488"/>
          </a:xfrm>
          <a:prstGeom prst="rect">
            <a:avLst/>
          </a:prstGeom>
          <a:noFill/>
        </p:spPr>
        <p:txBody>
          <a:bodyPr wrap="none" lIns="65021" tIns="32510" rIns="65021" bIns="32510" rtlCol="0">
            <a:spAutoFit/>
          </a:bodyPr>
          <a:lstStyle/>
          <a:p>
            <a:pPr algn="ctr">
              <a:defRPr/>
            </a:pPr>
            <a:r>
              <a:rPr lang="fr-FR" sz="4099" b="1" kern="0" dirty="0">
                <a:solidFill>
                  <a:sysClr val="window" lastClr="FFFFFF"/>
                </a:solidFill>
                <a:effectLst>
                  <a:outerShdw blurRad="38100" dist="38100" dir="2700000" algn="tl">
                    <a:srgbClr val="000000">
                      <a:alpha val="43137"/>
                    </a:srgbClr>
                  </a:outerShdw>
                </a:effectLst>
                <a:latin typeface="Arial Black" pitchFamily="34" charset="0"/>
              </a:rPr>
              <a:t>2</a:t>
            </a:r>
          </a:p>
        </p:txBody>
      </p:sp>
      <p:sp>
        <p:nvSpPr>
          <p:cNvPr id="21" name="TextBox 20"/>
          <p:cNvSpPr txBox="1"/>
          <p:nvPr/>
        </p:nvSpPr>
        <p:spPr>
          <a:xfrm rot="20191043">
            <a:off x="4877201" y="2972817"/>
            <a:ext cx="482308" cy="696488"/>
          </a:xfrm>
          <a:prstGeom prst="rect">
            <a:avLst/>
          </a:prstGeom>
          <a:noFill/>
        </p:spPr>
        <p:txBody>
          <a:bodyPr wrap="none" lIns="65021" tIns="32510" rIns="65021" bIns="32510" rtlCol="0">
            <a:spAutoFit/>
          </a:bodyPr>
          <a:lstStyle/>
          <a:p>
            <a:pPr algn="ctr">
              <a:defRPr/>
            </a:pPr>
            <a:r>
              <a:rPr lang="fr-FR" sz="4099" b="1" kern="0" dirty="0">
                <a:solidFill>
                  <a:sysClr val="window" lastClr="FFFFFF"/>
                </a:solidFill>
                <a:effectLst>
                  <a:outerShdw blurRad="38100" dist="38100" dir="2700000" algn="tl">
                    <a:srgbClr val="000000">
                      <a:alpha val="43137"/>
                    </a:srgbClr>
                  </a:outerShdw>
                </a:effectLst>
                <a:latin typeface="Arial Black" pitchFamily="34" charset="0"/>
              </a:rPr>
              <a:t>3</a:t>
            </a:r>
          </a:p>
        </p:txBody>
      </p:sp>
      <p:sp>
        <p:nvSpPr>
          <p:cNvPr id="22" name="TextBox 21"/>
          <p:cNvSpPr txBox="1"/>
          <p:nvPr/>
        </p:nvSpPr>
        <p:spPr>
          <a:xfrm rot="20191043">
            <a:off x="5958247" y="2503066"/>
            <a:ext cx="482308" cy="696488"/>
          </a:xfrm>
          <a:prstGeom prst="rect">
            <a:avLst/>
          </a:prstGeom>
          <a:noFill/>
        </p:spPr>
        <p:txBody>
          <a:bodyPr wrap="none" lIns="65021" tIns="32510" rIns="65021" bIns="32510" rtlCol="0">
            <a:spAutoFit/>
          </a:bodyPr>
          <a:lstStyle/>
          <a:p>
            <a:pPr algn="ctr">
              <a:defRPr/>
            </a:pPr>
            <a:r>
              <a:rPr lang="fr-FR" sz="4099" b="1" kern="0" dirty="0">
                <a:solidFill>
                  <a:sysClr val="window" lastClr="FFFFFF"/>
                </a:solidFill>
                <a:effectLst>
                  <a:outerShdw blurRad="38100" dist="38100" dir="2700000" algn="tl">
                    <a:srgbClr val="000000">
                      <a:alpha val="43137"/>
                    </a:srgbClr>
                  </a:outerShdw>
                </a:effectLst>
                <a:latin typeface="Arial Black" pitchFamily="34" charset="0"/>
              </a:rPr>
              <a:t>4</a:t>
            </a:r>
          </a:p>
        </p:txBody>
      </p:sp>
      <p:sp>
        <p:nvSpPr>
          <p:cNvPr id="31" name="TextBox 41"/>
          <p:cNvSpPr txBox="1"/>
          <p:nvPr/>
        </p:nvSpPr>
        <p:spPr>
          <a:xfrm>
            <a:off x="625740" y="2375721"/>
            <a:ext cx="2031193" cy="523097"/>
          </a:xfrm>
          <a:prstGeom prst="rect">
            <a:avLst/>
          </a:prstGeom>
          <a:noFill/>
        </p:spPr>
        <p:txBody>
          <a:bodyPr wrap="square" lIns="60915" tIns="30459" rIns="60915" bIns="30459" rtlCol="0">
            <a:spAutoFit/>
          </a:bodyPr>
          <a:lstStyle/>
          <a:p>
            <a:pPr>
              <a:lnSpc>
                <a:spcPct val="150000"/>
              </a:lnSpc>
            </a:pP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点击添加相关标题文字，点击添加相关标题文字，点击添加相关标题</a:t>
            </a:r>
            <a:endParaRPr lang="en-GB" altLang="zh-CN" sz="100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33" name="TextBox 170"/>
          <p:cNvSpPr txBox="1"/>
          <p:nvPr/>
        </p:nvSpPr>
        <p:spPr>
          <a:xfrm>
            <a:off x="625740" y="2139281"/>
            <a:ext cx="1728162" cy="327727"/>
          </a:xfrm>
          <a:prstGeom prst="rect">
            <a:avLst/>
          </a:prstGeom>
          <a:noFill/>
        </p:spPr>
        <p:txBody>
          <a:bodyPr wrap="square" lIns="68570" tIns="34285" rIns="68570" bIns="34285" rtlCol="0">
            <a:spAutoFit/>
          </a:bodyPr>
          <a:lstStyle/>
          <a:p>
            <a:pPr>
              <a:lnSpc>
                <a:spcPct val="120000"/>
              </a:lnSpc>
            </a:pPr>
            <a:r>
              <a:rPr lang="zh-CN" altLang="en-US" sz="1400" b="1"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en-US" altLang="zh-CN" sz="1400" b="1"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4" name="TextBox 41"/>
          <p:cNvSpPr txBox="1"/>
          <p:nvPr/>
        </p:nvSpPr>
        <p:spPr>
          <a:xfrm>
            <a:off x="4572566" y="1492493"/>
            <a:ext cx="2031193" cy="523097"/>
          </a:xfrm>
          <a:prstGeom prst="rect">
            <a:avLst/>
          </a:prstGeom>
          <a:noFill/>
        </p:spPr>
        <p:txBody>
          <a:bodyPr wrap="square" lIns="60915" tIns="30459" rIns="60915" bIns="30459" rtlCol="0">
            <a:spAutoFit/>
          </a:bodyPr>
          <a:lstStyle/>
          <a:p>
            <a:pPr>
              <a:lnSpc>
                <a:spcPct val="150000"/>
              </a:lnSpc>
            </a:pP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点击添加相关标题文字，点击添加相关标题文字，点击添加相关标题</a:t>
            </a:r>
            <a:endParaRPr lang="en-GB" altLang="zh-CN" sz="100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35" name="TextBox 170"/>
          <p:cNvSpPr txBox="1"/>
          <p:nvPr/>
        </p:nvSpPr>
        <p:spPr>
          <a:xfrm>
            <a:off x="4572566" y="1256053"/>
            <a:ext cx="1728162" cy="327727"/>
          </a:xfrm>
          <a:prstGeom prst="rect">
            <a:avLst/>
          </a:prstGeom>
          <a:noFill/>
        </p:spPr>
        <p:txBody>
          <a:bodyPr wrap="square" lIns="68570" tIns="34285" rIns="68570" bIns="34285" rtlCol="0">
            <a:spAutoFit/>
          </a:bodyPr>
          <a:lstStyle/>
          <a:p>
            <a:pPr>
              <a:lnSpc>
                <a:spcPct val="120000"/>
              </a:lnSpc>
            </a:pPr>
            <a:r>
              <a:rPr lang="zh-CN" altLang="en-US" sz="1400" b="1"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en-US" altLang="zh-CN" sz="1400" b="1"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6" name="TextBox 41"/>
          <p:cNvSpPr txBox="1"/>
          <p:nvPr/>
        </p:nvSpPr>
        <p:spPr>
          <a:xfrm>
            <a:off x="2748387" y="3582965"/>
            <a:ext cx="2031193" cy="523097"/>
          </a:xfrm>
          <a:prstGeom prst="rect">
            <a:avLst/>
          </a:prstGeom>
          <a:noFill/>
        </p:spPr>
        <p:txBody>
          <a:bodyPr wrap="square" lIns="60915" tIns="30459" rIns="60915" bIns="30459" rtlCol="0">
            <a:spAutoFit/>
          </a:bodyPr>
          <a:lstStyle/>
          <a:p>
            <a:pPr>
              <a:lnSpc>
                <a:spcPct val="150000"/>
              </a:lnSpc>
            </a:pP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点击添加相关标题文字，点击添加相关标题文字，点击添加相关标题</a:t>
            </a:r>
            <a:endParaRPr lang="en-GB" altLang="zh-CN" sz="100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37" name="TextBox 170"/>
          <p:cNvSpPr txBox="1"/>
          <p:nvPr/>
        </p:nvSpPr>
        <p:spPr>
          <a:xfrm>
            <a:off x="2748387" y="3346525"/>
            <a:ext cx="1728162" cy="327727"/>
          </a:xfrm>
          <a:prstGeom prst="rect">
            <a:avLst/>
          </a:prstGeom>
          <a:noFill/>
        </p:spPr>
        <p:txBody>
          <a:bodyPr wrap="square" lIns="68570" tIns="34285" rIns="68570" bIns="34285" rtlCol="0">
            <a:spAutoFit/>
          </a:bodyPr>
          <a:lstStyle/>
          <a:p>
            <a:pPr>
              <a:lnSpc>
                <a:spcPct val="120000"/>
              </a:lnSpc>
            </a:pPr>
            <a:r>
              <a:rPr lang="zh-CN" altLang="en-US" sz="1400" b="1"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en-US" altLang="zh-CN" sz="1400" b="1"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8" name="TextBox 41"/>
          <p:cNvSpPr txBox="1"/>
          <p:nvPr/>
        </p:nvSpPr>
        <p:spPr>
          <a:xfrm>
            <a:off x="6553876" y="3582965"/>
            <a:ext cx="2031193" cy="523097"/>
          </a:xfrm>
          <a:prstGeom prst="rect">
            <a:avLst/>
          </a:prstGeom>
          <a:noFill/>
        </p:spPr>
        <p:txBody>
          <a:bodyPr wrap="square" lIns="60915" tIns="30459" rIns="60915" bIns="30459" rtlCol="0">
            <a:spAutoFit/>
          </a:bodyPr>
          <a:lstStyle/>
          <a:p>
            <a:pPr>
              <a:lnSpc>
                <a:spcPct val="150000"/>
              </a:lnSpc>
            </a:pP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点击添加相关标题文字，点击添加相关标题文字，点击添加相关标题</a:t>
            </a:r>
            <a:endParaRPr lang="en-GB" altLang="zh-CN" sz="100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39" name="TextBox 170"/>
          <p:cNvSpPr txBox="1"/>
          <p:nvPr/>
        </p:nvSpPr>
        <p:spPr>
          <a:xfrm>
            <a:off x="6553876" y="3346525"/>
            <a:ext cx="1728162" cy="327727"/>
          </a:xfrm>
          <a:prstGeom prst="rect">
            <a:avLst/>
          </a:prstGeom>
          <a:noFill/>
        </p:spPr>
        <p:txBody>
          <a:bodyPr wrap="square" lIns="68570" tIns="34285" rIns="68570" bIns="34285" rtlCol="0">
            <a:spAutoFit/>
          </a:bodyPr>
          <a:lstStyle/>
          <a:p>
            <a:pPr>
              <a:lnSpc>
                <a:spcPct val="120000"/>
              </a:lnSpc>
            </a:pPr>
            <a:r>
              <a:rPr lang="zh-CN" altLang="en-US" sz="1400" b="1"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en-US" altLang="zh-CN" sz="1400" b="1"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extLst>
      <p:ext uri="{BB962C8B-B14F-4D97-AF65-F5344CB8AC3E}">
        <p14:creationId xmlns:p14="http://schemas.microsoft.com/office/powerpoint/2010/main" val="320697946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childTnLst>
                          </p:cTn>
                        </p:par>
                        <p:par>
                          <p:cTn id="8" fill="hold">
                            <p:stCondLst>
                              <p:cond delay="500"/>
                            </p:stCondLst>
                            <p:childTnLst>
                              <p:par>
                                <p:cTn id="9" presetID="23" presetClass="entr" presetSubtype="16"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fltVal val="0"/>
                                          </p:val>
                                        </p:tav>
                                        <p:tav tm="100000">
                                          <p:val>
                                            <p:strVal val="#ppt_w"/>
                                          </p:val>
                                        </p:tav>
                                      </p:tavLst>
                                    </p:anim>
                                    <p:anim calcmode="lin" valueType="num">
                                      <p:cBhvr>
                                        <p:cTn id="12" dur="500" fill="hold"/>
                                        <p:tgtEl>
                                          <p:spTgt spid="18"/>
                                        </p:tgtEl>
                                        <p:attrNameLst>
                                          <p:attrName>ppt_h</p:attrName>
                                        </p:attrNameLst>
                                      </p:cBhvr>
                                      <p:tavLst>
                                        <p:tav tm="0">
                                          <p:val>
                                            <p:fltVal val="0"/>
                                          </p:val>
                                        </p:tav>
                                        <p:tav tm="100000">
                                          <p:val>
                                            <p:strVal val="#ppt_h"/>
                                          </p:val>
                                        </p:tav>
                                      </p:tavLst>
                                    </p:anim>
                                  </p:childTnLst>
                                </p:cTn>
                              </p:par>
                            </p:childTnLst>
                          </p:cTn>
                        </p:par>
                        <p:par>
                          <p:cTn id="13" fill="hold">
                            <p:stCondLst>
                              <p:cond delay="1000"/>
                            </p:stCondLst>
                            <p:childTnLst>
                              <p:par>
                                <p:cTn id="14" presetID="47" presetClass="entr" presetSubtype="0" fill="hold" grpId="0" nodeType="after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anim calcmode="lin" valueType="num">
                                      <p:cBhvr>
                                        <p:cTn id="17" dur="500" fill="hold"/>
                                        <p:tgtEl>
                                          <p:spTgt spid="33"/>
                                        </p:tgtEl>
                                        <p:attrNameLst>
                                          <p:attrName>ppt_x</p:attrName>
                                        </p:attrNameLst>
                                      </p:cBhvr>
                                      <p:tavLst>
                                        <p:tav tm="0">
                                          <p:val>
                                            <p:strVal val="#ppt_x"/>
                                          </p:val>
                                        </p:tav>
                                        <p:tav tm="100000">
                                          <p:val>
                                            <p:strVal val="#ppt_x"/>
                                          </p:val>
                                        </p:tav>
                                      </p:tavLst>
                                    </p:anim>
                                    <p:anim calcmode="lin" valueType="num">
                                      <p:cBhvr>
                                        <p:cTn id="18" dur="500" fill="hold"/>
                                        <p:tgtEl>
                                          <p:spTgt spid="33"/>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anim calcmode="lin" valueType="num">
                                      <p:cBhvr>
                                        <p:cTn id="22" dur="500" fill="hold"/>
                                        <p:tgtEl>
                                          <p:spTgt spid="31"/>
                                        </p:tgtEl>
                                        <p:attrNameLst>
                                          <p:attrName>ppt_x</p:attrName>
                                        </p:attrNameLst>
                                      </p:cBhvr>
                                      <p:tavLst>
                                        <p:tav tm="0">
                                          <p:val>
                                            <p:strVal val="#ppt_x"/>
                                          </p:val>
                                        </p:tav>
                                        <p:tav tm="100000">
                                          <p:val>
                                            <p:strVal val="#ppt_x"/>
                                          </p:val>
                                        </p:tav>
                                      </p:tavLst>
                                    </p:anim>
                                    <p:anim calcmode="lin" valueType="num">
                                      <p:cBhvr>
                                        <p:cTn id="23" dur="500" fill="hold"/>
                                        <p:tgtEl>
                                          <p:spTgt spid="31"/>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23" presetClass="entr" presetSubtype="16"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fltVal val="0"/>
                                          </p:val>
                                        </p:tav>
                                        <p:tav tm="100000">
                                          <p:val>
                                            <p:strVal val="#ppt_h"/>
                                          </p:val>
                                        </p:tav>
                                      </p:tavLst>
                                    </p:anim>
                                  </p:childTnLst>
                                </p:cTn>
                              </p:par>
                            </p:childTnLst>
                          </p:cTn>
                        </p:par>
                        <p:par>
                          <p:cTn id="29" fill="hold">
                            <p:stCondLst>
                              <p:cond delay="2000"/>
                            </p:stCondLst>
                            <p:childTnLst>
                              <p:par>
                                <p:cTn id="30" presetID="47" presetClass="entr" presetSubtype="0" fill="hold" grpId="0" nodeType="after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anim calcmode="lin" valueType="num">
                                      <p:cBhvr>
                                        <p:cTn id="33" dur="500" fill="hold"/>
                                        <p:tgtEl>
                                          <p:spTgt spid="35"/>
                                        </p:tgtEl>
                                        <p:attrNameLst>
                                          <p:attrName>ppt_x</p:attrName>
                                        </p:attrNameLst>
                                      </p:cBhvr>
                                      <p:tavLst>
                                        <p:tav tm="0">
                                          <p:val>
                                            <p:strVal val="#ppt_x"/>
                                          </p:val>
                                        </p:tav>
                                        <p:tav tm="100000">
                                          <p:val>
                                            <p:strVal val="#ppt_x"/>
                                          </p:val>
                                        </p:tav>
                                      </p:tavLst>
                                    </p:anim>
                                    <p:anim calcmode="lin" valueType="num">
                                      <p:cBhvr>
                                        <p:cTn id="34" dur="500" fill="hold"/>
                                        <p:tgtEl>
                                          <p:spTgt spid="3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500"/>
                                        <p:tgtEl>
                                          <p:spTgt spid="34"/>
                                        </p:tgtEl>
                                      </p:cBhvr>
                                    </p:animEffect>
                                    <p:anim calcmode="lin" valueType="num">
                                      <p:cBhvr>
                                        <p:cTn id="38" dur="500" fill="hold"/>
                                        <p:tgtEl>
                                          <p:spTgt spid="34"/>
                                        </p:tgtEl>
                                        <p:attrNameLst>
                                          <p:attrName>ppt_x</p:attrName>
                                        </p:attrNameLst>
                                      </p:cBhvr>
                                      <p:tavLst>
                                        <p:tav tm="0">
                                          <p:val>
                                            <p:strVal val="#ppt_x"/>
                                          </p:val>
                                        </p:tav>
                                        <p:tav tm="100000">
                                          <p:val>
                                            <p:strVal val="#ppt_x"/>
                                          </p:val>
                                        </p:tav>
                                      </p:tavLst>
                                    </p:anim>
                                    <p:anim calcmode="lin" valueType="num">
                                      <p:cBhvr>
                                        <p:cTn id="39" dur="500" fill="hold"/>
                                        <p:tgtEl>
                                          <p:spTgt spid="34"/>
                                        </p:tgtEl>
                                        <p:attrNameLst>
                                          <p:attrName>ppt_y</p:attrName>
                                        </p:attrNameLst>
                                      </p:cBhvr>
                                      <p:tavLst>
                                        <p:tav tm="0">
                                          <p:val>
                                            <p:strVal val="#ppt_y+.1"/>
                                          </p:val>
                                        </p:tav>
                                        <p:tav tm="100000">
                                          <p:val>
                                            <p:strVal val="#ppt_y"/>
                                          </p:val>
                                        </p:tav>
                                      </p:tavLst>
                                    </p:anim>
                                  </p:childTnLst>
                                </p:cTn>
                              </p:par>
                            </p:childTnLst>
                          </p:cTn>
                        </p:par>
                        <p:par>
                          <p:cTn id="40" fill="hold">
                            <p:stCondLst>
                              <p:cond delay="2500"/>
                            </p:stCondLst>
                            <p:childTnLst>
                              <p:par>
                                <p:cTn id="41" presetID="23" presetClass="entr" presetSubtype="16" fill="hold" grpId="0" nodeType="after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p:cTn id="43" dur="500" fill="hold"/>
                                        <p:tgtEl>
                                          <p:spTgt spid="21"/>
                                        </p:tgtEl>
                                        <p:attrNameLst>
                                          <p:attrName>ppt_w</p:attrName>
                                        </p:attrNameLst>
                                      </p:cBhvr>
                                      <p:tavLst>
                                        <p:tav tm="0">
                                          <p:val>
                                            <p:fltVal val="0"/>
                                          </p:val>
                                        </p:tav>
                                        <p:tav tm="100000">
                                          <p:val>
                                            <p:strVal val="#ppt_w"/>
                                          </p:val>
                                        </p:tav>
                                      </p:tavLst>
                                    </p:anim>
                                    <p:anim calcmode="lin" valueType="num">
                                      <p:cBhvr>
                                        <p:cTn id="44" dur="500" fill="hold"/>
                                        <p:tgtEl>
                                          <p:spTgt spid="21"/>
                                        </p:tgtEl>
                                        <p:attrNameLst>
                                          <p:attrName>ppt_h</p:attrName>
                                        </p:attrNameLst>
                                      </p:cBhvr>
                                      <p:tavLst>
                                        <p:tav tm="0">
                                          <p:val>
                                            <p:fltVal val="0"/>
                                          </p:val>
                                        </p:tav>
                                        <p:tav tm="100000">
                                          <p:val>
                                            <p:strVal val="#ppt_h"/>
                                          </p:val>
                                        </p:tav>
                                      </p:tavLst>
                                    </p:anim>
                                  </p:childTnLst>
                                </p:cTn>
                              </p:par>
                            </p:childTnLst>
                          </p:cTn>
                        </p:par>
                        <p:par>
                          <p:cTn id="45" fill="hold">
                            <p:stCondLst>
                              <p:cond delay="3000"/>
                            </p:stCondLst>
                            <p:childTnLst>
                              <p:par>
                                <p:cTn id="46" presetID="47" presetClass="entr" presetSubtype="0" fill="hold" grpId="0" nodeType="after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fade">
                                      <p:cBhvr>
                                        <p:cTn id="48" dur="500"/>
                                        <p:tgtEl>
                                          <p:spTgt spid="37"/>
                                        </p:tgtEl>
                                      </p:cBhvr>
                                    </p:animEffect>
                                    <p:anim calcmode="lin" valueType="num">
                                      <p:cBhvr>
                                        <p:cTn id="49" dur="500" fill="hold"/>
                                        <p:tgtEl>
                                          <p:spTgt spid="37"/>
                                        </p:tgtEl>
                                        <p:attrNameLst>
                                          <p:attrName>ppt_x</p:attrName>
                                        </p:attrNameLst>
                                      </p:cBhvr>
                                      <p:tavLst>
                                        <p:tav tm="0">
                                          <p:val>
                                            <p:strVal val="#ppt_x"/>
                                          </p:val>
                                        </p:tav>
                                        <p:tav tm="100000">
                                          <p:val>
                                            <p:strVal val="#ppt_x"/>
                                          </p:val>
                                        </p:tav>
                                      </p:tavLst>
                                    </p:anim>
                                    <p:anim calcmode="lin" valueType="num">
                                      <p:cBhvr>
                                        <p:cTn id="50" dur="500" fill="hold"/>
                                        <p:tgtEl>
                                          <p:spTgt spid="37"/>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fade">
                                      <p:cBhvr>
                                        <p:cTn id="53" dur="500"/>
                                        <p:tgtEl>
                                          <p:spTgt spid="36"/>
                                        </p:tgtEl>
                                      </p:cBhvr>
                                    </p:animEffect>
                                    <p:anim calcmode="lin" valueType="num">
                                      <p:cBhvr>
                                        <p:cTn id="54" dur="500" fill="hold"/>
                                        <p:tgtEl>
                                          <p:spTgt spid="36"/>
                                        </p:tgtEl>
                                        <p:attrNameLst>
                                          <p:attrName>ppt_x</p:attrName>
                                        </p:attrNameLst>
                                      </p:cBhvr>
                                      <p:tavLst>
                                        <p:tav tm="0">
                                          <p:val>
                                            <p:strVal val="#ppt_x"/>
                                          </p:val>
                                        </p:tav>
                                        <p:tav tm="100000">
                                          <p:val>
                                            <p:strVal val="#ppt_x"/>
                                          </p:val>
                                        </p:tav>
                                      </p:tavLst>
                                    </p:anim>
                                    <p:anim calcmode="lin" valueType="num">
                                      <p:cBhvr>
                                        <p:cTn id="55" dur="500" fill="hold"/>
                                        <p:tgtEl>
                                          <p:spTgt spid="36"/>
                                        </p:tgtEl>
                                        <p:attrNameLst>
                                          <p:attrName>ppt_y</p:attrName>
                                        </p:attrNameLst>
                                      </p:cBhvr>
                                      <p:tavLst>
                                        <p:tav tm="0">
                                          <p:val>
                                            <p:strVal val="#ppt_y+.1"/>
                                          </p:val>
                                        </p:tav>
                                        <p:tav tm="100000">
                                          <p:val>
                                            <p:strVal val="#ppt_y"/>
                                          </p:val>
                                        </p:tav>
                                      </p:tavLst>
                                    </p:anim>
                                  </p:childTnLst>
                                </p:cTn>
                              </p:par>
                            </p:childTnLst>
                          </p:cTn>
                        </p:par>
                        <p:par>
                          <p:cTn id="56" fill="hold">
                            <p:stCondLst>
                              <p:cond delay="3500"/>
                            </p:stCondLst>
                            <p:childTnLst>
                              <p:par>
                                <p:cTn id="57" presetID="23" presetClass="entr" presetSubtype="16" fill="hold" grpId="0" nodeType="after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p:cTn id="59" dur="500" fill="hold"/>
                                        <p:tgtEl>
                                          <p:spTgt spid="22"/>
                                        </p:tgtEl>
                                        <p:attrNameLst>
                                          <p:attrName>ppt_w</p:attrName>
                                        </p:attrNameLst>
                                      </p:cBhvr>
                                      <p:tavLst>
                                        <p:tav tm="0">
                                          <p:val>
                                            <p:fltVal val="0"/>
                                          </p:val>
                                        </p:tav>
                                        <p:tav tm="100000">
                                          <p:val>
                                            <p:strVal val="#ppt_w"/>
                                          </p:val>
                                        </p:tav>
                                      </p:tavLst>
                                    </p:anim>
                                    <p:anim calcmode="lin" valueType="num">
                                      <p:cBhvr>
                                        <p:cTn id="60" dur="500" fill="hold"/>
                                        <p:tgtEl>
                                          <p:spTgt spid="22"/>
                                        </p:tgtEl>
                                        <p:attrNameLst>
                                          <p:attrName>ppt_h</p:attrName>
                                        </p:attrNameLst>
                                      </p:cBhvr>
                                      <p:tavLst>
                                        <p:tav tm="0">
                                          <p:val>
                                            <p:fltVal val="0"/>
                                          </p:val>
                                        </p:tav>
                                        <p:tav tm="100000">
                                          <p:val>
                                            <p:strVal val="#ppt_h"/>
                                          </p:val>
                                        </p:tav>
                                      </p:tavLst>
                                    </p:anim>
                                  </p:childTnLst>
                                </p:cTn>
                              </p:par>
                            </p:childTnLst>
                          </p:cTn>
                        </p:par>
                        <p:par>
                          <p:cTn id="61" fill="hold">
                            <p:stCondLst>
                              <p:cond delay="4000"/>
                            </p:stCondLst>
                            <p:childTnLst>
                              <p:par>
                                <p:cTn id="62" presetID="47" presetClass="entr" presetSubtype="0" fill="hold" grpId="0" nodeType="afterEffect">
                                  <p:stCondLst>
                                    <p:cond delay="0"/>
                                  </p:stCondLst>
                                  <p:childTnLst>
                                    <p:set>
                                      <p:cBhvr>
                                        <p:cTn id="63" dur="1" fill="hold">
                                          <p:stCondLst>
                                            <p:cond delay="0"/>
                                          </p:stCondLst>
                                        </p:cTn>
                                        <p:tgtEl>
                                          <p:spTgt spid="39"/>
                                        </p:tgtEl>
                                        <p:attrNameLst>
                                          <p:attrName>style.visibility</p:attrName>
                                        </p:attrNameLst>
                                      </p:cBhvr>
                                      <p:to>
                                        <p:strVal val="visible"/>
                                      </p:to>
                                    </p:set>
                                    <p:animEffect transition="in" filter="fade">
                                      <p:cBhvr>
                                        <p:cTn id="64" dur="500"/>
                                        <p:tgtEl>
                                          <p:spTgt spid="39"/>
                                        </p:tgtEl>
                                      </p:cBhvr>
                                    </p:animEffect>
                                    <p:anim calcmode="lin" valueType="num">
                                      <p:cBhvr>
                                        <p:cTn id="65" dur="500" fill="hold"/>
                                        <p:tgtEl>
                                          <p:spTgt spid="39"/>
                                        </p:tgtEl>
                                        <p:attrNameLst>
                                          <p:attrName>ppt_x</p:attrName>
                                        </p:attrNameLst>
                                      </p:cBhvr>
                                      <p:tavLst>
                                        <p:tav tm="0">
                                          <p:val>
                                            <p:strVal val="#ppt_x"/>
                                          </p:val>
                                        </p:tav>
                                        <p:tav tm="100000">
                                          <p:val>
                                            <p:strVal val="#ppt_x"/>
                                          </p:val>
                                        </p:tav>
                                      </p:tavLst>
                                    </p:anim>
                                    <p:anim calcmode="lin" valueType="num">
                                      <p:cBhvr>
                                        <p:cTn id="66" dur="500" fill="hold"/>
                                        <p:tgtEl>
                                          <p:spTgt spid="39"/>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38"/>
                                        </p:tgtEl>
                                        <p:attrNameLst>
                                          <p:attrName>style.visibility</p:attrName>
                                        </p:attrNameLst>
                                      </p:cBhvr>
                                      <p:to>
                                        <p:strVal val="visible"/>
                                      </p:to>
                                    </p:set>
                                    <p:animEffect transition="in" filter="fade">
                                      <p:cBhvr>
                                        <p:cTn id="69" dur="500"/>
                                        <p:tgtEl>
                                          <p:spTgt spid="38"/>
                                        </p:tgtEl>
                                      </p:cBhvr>
                                    </p:animEffect>
                                    <p:anim calcmode="lin" valueType="num">
                                      <p:cBhvr>
                                        <p:cTn id="70" dur="500" fill="hold"/>
                                        <p:tgtEl>
                                          <p:spTgt spid="38"/>
                                        </p:tgtEl>
                                        <p:attrNameLst>
                                          <p:attrName>ppt_x</p:attrName>
                                        </p:attrNameLst>
                                      </p:cBhvr>
                                      <p:tavLst>
                                        <p:tav tm="0">
                                          <p:val>
                                            <p:strVal val="#ppt_x"/>
                                          </p:val>
                                        </p:tav>
                                        <p:tav tm="100000">
                                          <p:val>
                                            <p:strVal val="#ppt_x"/>
                                          </p:val>
                                        </p:tav>
                                      </p:tavLst>
                                    </p:anim>
                                    <p:anim calcmode="lin" valueType="num">
                                      <p:cBhvr>
                                        <p:cTn id="71" dur="5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1" grpId="0"/>
      <p:bldP spid="22" grpId="0"/>
      <p:bldP spid="31" grpId="0"/>
      <p:bldP spid="33" grpId="0"/>
      <p:bldP spid="34" grpId="0"/>
      <p:bldP spid="35" grpId="0"/>
      <p:bldP spid="36" grpId="0"/>
      <p:bldP spid="37" grpId="0"/>
      <p:bldP spid="38" grpId="0"/>
      <p:bldP spid="3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54"/>
          <p:cNvSpPr/>
          <p:nvPr/>
        </p:nvSpPr>
        <p:spPr>
          <a:xfrm>
            <a:off x="468313" y="1276576"/>
            <a:ext cx="2747962" cy="1596748"/>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CN" altLang="en-US" dirty="0">
                <a:solidFill>
                  <a:schemeClr val="bg1"/>
                </a:solidFill>
                <a:latin typeface="微软雅黑" pitchFamily="34" charset="-122"/>
              </a:rPr>
              <a:t>       </a:t>
            </a:r>
            <a:r>
              <a:rPr lang="zh-CN" altLang="en-US" b="1" dirty="0">
                <a:solidFill>
                  <a:schemeClr val="bg1"/>
                </a:solidFill>
                <a:latin typeface="微软雅黑" pitchFamily="34" charset="-122"/>
              </a:rPr>
              <a:t>完成项目之一</a:t>
            </a:r>
            <a:endParaRPr lang="en-US" altLang="zh-CN" b="1" dirty="0">
              <a:solidFill>
                <a:schemeClr val="bg1"/>
              </a:solidFill>
              <a:latin typeface="微软雅黑" pitchFamily="34" charset="-122"/>
            </a:endParaRPr>
          </a:p>
          <a:p>
            <a:pPr algn="ctr">
              <a:defRPr/>
            </a:pPr>
            <a:r>
              <a:rPr lang="zh-CN" altLang="en-US" sz="1100" dirty="0">
                <a:solidFill>
                  <a:schemeClr val="bg1"/>
                </a:solidFill>
                <a:latin typeface="微软雅黑" pitchFamily="34" charset="-122"/>
              </a:rPr>
              <a:t>点击增加文本点击增加文本</a:t>
            </a:r>
          </a:p>
          <a:p>
            <a:pPr algn="ctr">
              <a:defRPr/>
            </a:pPr>
            <a:r>
              <a:rPr lang="zh-CN" altLang="en-US" sz="1100" dirty="0">
                <a:solidFill>
                  <a:schemeClr val="bg1"/>
                </a:solidFill>
                <a:latin typeface="微软雅黑" pitchFamily="34" charset="-122"/>
              </a:rPr>
              <a:t>点击增加文本点击增加文本</a:t>
            </a:r>
          </a:p>
          <a:p>
            <a:pPr algn="ctr">
              <a:defRPr/>
            </a:pPr>
            <a:endParaRPr lang="zh-CN" altLang="en-US" sz="1100" dirty="0">
              <a:solidFill>
                <a:schemeClr val="bg1"/>
              </a:solidFill>
              <a:latin typeface="微软雅黑" pitchFamily="34" charset="-122"/>
            </a:endParaRPr>
          </a:p>
        </p:txBody>
      </p:sp>
      <p:sp>
        <p:nvSpPr>
          <p:cNvPr id="56" name="矩形 55"/>
          <p:cNvSpPr/>
          <p:nvPr/>
        </p:nvSpPr>
        <p:spPr>
          <a:xfrm>
            <a:off x="6056313" y="1281337"/>
            <a:ext cx="2749551" cy="1598335"/>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CN" altLang="en-US" dirty="0">
                <a:solidFill>
                  <a:schemeClr val="bg1"/>
                </a:solidFill>
                <a:latin typeface="微软雅黑" pitchFamily="34" charset="-122"/>
              </a:rPr>
              <a:t>      </a:t>
            </a:r>
            <a:r>
              <a:rPr lang="zh-CN" altLang="en-US" b="1" dirty="0">
                <a:solidFill>
                  <a:schemeClr val="bg1"/>
                </a:solidFill>
                <a:latin typeface="微软雅黑" pitchFamily="34" charset="-122"/>
              </a:rPr>
              <a:t>完成项目之一</a:t>
            </a:r>
            <a:endParaRPr lang="en-US" altLang="zh-CN" b="1" dirty="0">
              <a:solidFill>
                <a:schemeClr val="bg1"/>
              </a:solidFill>
              <a:latin typeface="微软雅黑" pitchFamily="34" charset="-122"/>
            </a:endParaRPr>
          </a:p>
          <a:p>
            <a:pPr algn="ctr">
              <a:defRPr/>
            </a:pPr>
            <a:r>
              <a:rPr lang="zh-CN" altLang="en-US" sz="1100" dirty="0">
                <a:solidFill>
                  <a:schemeClr val="bg1"/>
                </a:solidFill>
                <a:latin typeface="微软雅黑" pitchFamily="34" charset="-122"/>
              </a:rPr>
              <a:t>点击增加文本点击增加文本</a:t>
            </a:r>
          </a:p>
          <a:p>
            <a:pPr algn="ctr">
              <a:defRPr/>
            </a:pPr>
            <a:r>
              <a:rPr lang="zh-CN" altLang="en-US" sz="1100" dirty="0">
                <a:solidFill>
                  <a:schemeClr val="bg1"/>
                </a:solidFill>
                <a:latin typeface="微软雅黑" pitchFamily="34" charset="-122"/>
              </a:rPr>
              <a:t>点击增加文本点击增加文本</a:t>
            </a:r>
          </a:p>
          <a:p>
            <a:pPr algn="ctr">
              <a:defRPr/>
            </a:pPr>
            <a:endParaRPr lang="zh-CN" altLang="en-US" sz="1100" dirty="0">
              <a:solidFill>
                <a:schemeClr val="bg1"/>
              </a:solidFill>
            </a:endParaRPr>
          </a:p>
        </p:txBody>
      </p:sp>
      <p:sp>
        <p:nvSpPr>
          <p:cNvPr id="57" name="矩形 56"/>
          <p:cNvSpPr/>
          <p:nvPr/>
        </p:nvSpPr>
        <p:spPr>
          <a:xfrm>
            <a:off x="3262312" y="2920941"/>
            <a:ext cx="2749551" cy="1596748"/>
          </a:xfrm>
          <a:prstGeom prst="rect">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CN" altLang="en-US" sz="1600" dirty="0">
                <a:solidFill>
                  <a:schemeClr val="bg1"/>
                </a:solidFill>
                <a:latin typeface="微软雅黑" pitchFamily="34" charset="-122"/>
              </a:rPr>
              <a:t>       </a:t>
            </a:r>
            <a:r>
              <a:rPr lang="zh-CN" altLang="en-US" b="1" dirty="0">
                <a:solidFill>
                  <a:schemeClr val="bg1"/>
                </a:solidFill>
                <a:latin typeface="微软雅黑" pitchFamily="34" charset="-122"/>
              </a:rPr>
              <a:t>完成项目之一</a:t>
            </a:r>
            <a:endParaRPr lang="en-US" altLang="zh-CN" b="1" dirty="0">
              <a:solidFill>
                <a:schemeClr val="bg1"/>
              </a:solidFill>
              <a:latin typeface="微软雅黑" pitchFamily="34" charset="-122"/>
            </a:endParaRPr>
          </a:p>
          <a:p>
            <a:pPr algn="ctr">
              <a:defRPr/>
            </a:pPr>
            <a:r>
              <a:rPr lang="zh-CN" altLang="en-US" sz="1100" dirty="0">
                <a:solidFill>
                  <a:schemeClr val="bg1"/>
                </a:solidFill>
                <a:latin typeface="微软雅黑" pitchFamily="34" charset="-122"/>
              </a:rPr>
              <a:t>点击增加文本点击增加文本</a:t>
            </a:r>
          </a:p>
          <a:p>
            <a:pPr algn="ctr">
              <a:defRPr/>
            </a:pPr>
            <a:r>
              <a:rPr lang="zh-CN" altLang="en-US" sz="1100" dirty="0">
                <a:solidFill>
                  <a:schemeClr val="bg1"/>
                </a:solidFill>
                <a:latin typeface="微软雅黑" pitchFamily="34" charset="-122"/>
              </a:rPr>
              <a:t>点击增加文本点击增加文本</a:t>
            </a:r>
          </a:p>
          <a:p>
            <a:pPr algn="ctr">
              <a:defRPr/>
            </a:pPr>
            <a:endParaRPr lang="zh-CN" altLang="en-US" sz="1600" dirty="0">
              <a:solidFill>
                <a:schemeClr val="bg1"/>
              </a:solidFill>
            </a:endParaRPr>
          </a:p>
        </p:txBody>
      </p:sp>
      <p:pic>
        <p:nvPicPr>
          <p:cNvPr id="58" name="图片 57"/>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bwMode="auto">
          <a:xfrm>
            <a:off x="6125059" y="2927290"/>
            <a:ext cx="2605709" cy="1590399"/>
          </a:xfrm>
          <a:prstGeom prst="rect">
            <a:avLst/>
          </a:prstGeom>
          <a:noFill/>
          <a:ln w="9525">
            <a:noFill/>
            <a:miter lim="800000"/>
            <a:headEnd/>
            <a:tailEnd/>
          </a:ln>
        </p:spPr>
      </p:pic>
      <p:pic>
        <p:nvPicPr>
          <p:cNvPr id="59" name="图片 5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3447080" y="1276576"/>
            <a:ext cx="2380014" cy="1596748"/>
          </a:xfrm>
          <a:prstGeom prst="rect">
            <a:avLst/>
          </a:prstGeom>
          <a:noFill/>
          <a:ln w="9525">
            <a:noFill/>
            <a:miter lim="800000"/>
            <a:headEnd/>
            <a:tailEnd/>
          </a:ln>
        </p:spPr>
      </p:pic>
      <p:pic>
        <p:nvPicPr>
          <p:cNvPr id="60" name="图片 59"/>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69975" y="2927290"/>
            <a:ext cx="2544638" cy="1590399"/>
          </a:xfrm>
          <a:prstGeom prst="rect">
            <a:avLst/>
          </a:prstGeom>
          <a:noFill/>
          <a:ln w="9525">
            <a:noFill/>
            <a:miter lim="800000"/>
            <a:headEnd/>
            <a:tailEnd/>
          </a:ln>
        </p:spPr>
      </p:pic>
    </p:spTree>
    <p:extLst>
      <p:ext uri="{BB962C8B-B14F-4D97-AF65-F5344CB8AC3E}">
        <p14:creationId xmlns:p14="http://schemas.microsoft.com/office/powerpoint/2010/main" val="256737729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randombar(vertical)">
                                      <p:cBhvr>
                                        <p:cTn id="7" dur="500"/>
                                        <p:tgtEl>
                                          <p:spTgt spid="5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60"/>
                                        </p:tgtEl>
                                        <p:attrNameLst>
                                          <p:attrName>style.visibility</p:attrName>
                                        </p:attrNameLst>
                                      </p:cBhvr>
                                      <p:to>
                                        <p:strVal val="visible"/>
                                      </p:to>
                                    </p:set>
                                    <p:animEffect transition="in" filter="wipe(up)">
                                      <p:cBhvr>
                                        <p:cTn id="11" dur="500"/>
                                        <p:tgtEl>
                                          <p:spTgt spid="60"/>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randombar(horizontal)">
                                      <p:cBhvr>
                                        <p:cTn id="15" dur="500"/>
                                        <p:tgtEl>
                                          <p:spTgt spid="59"/>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57"/>
                                        </p:tgtEl>
                                        <p:attrNameLst>
                                          <p:attrName>style.visibility</p:attrName>
                                        </p:attrNameLst>
                                      </p:cBhvr>
                                      <p:to>
                                        <p:strVal val="visible"/>
                                      </p:to>
                                    </p:set>
                                    <p:anim calcmode="lin" valueType="num">
                                      <p:cBhvr>
                                        <p:cTn id="19" dur="500" fill="hold"/>
                                        <p:tgtEl>
                                          <p:spTgt spid="57"/>
                                        </p:tgtEl>
                                        <p:attrNameLst>
                                          <p:attrName>ppt_w</p:attrName>
                                        </p:attrNameLst>
                                      </p:cBhvr>
                                      <p:tavLst>
                                        <p:tav tm="0">
                                          <p:val>
                                            <p:fltVal val="0"/>
                                          </p:val>
                                        </p:tav>
                                        <p:tav tm="100000">
                                          <p:val>
                                            <p:strVal val="#ppt_w"/>
                                          </p:val>
                                        </p:tav>
                                      </p:tavLst>
                                    </p:anim>
                                    <p:anim calcmode="lin" valueType="num">
                                      <p:cBhvr>
                                        <p:cTn id="20" dur="500" fill="hold"/>
                                        <p:tgtEl>
                                          <p:spTgt spid="57"/>
                                        </p:tgtEl>
                                        <p:attrNameLst>
                                          <p:attrName>ppt_h</p:attrName>
                                        </p:attrNameLst>
                                      </p:cBhvr>
                                      <p:tavLst>
                                        <p:tav tm="0">
                                          <p:val>
                                            <p:fltVal val="0"/>
                                          </p:val>
                                        </p:tav>
                                        <p:tav tm="100000">
                                          <p:val>
                                            <p:strVal val="#ppt_h"/>
                                          </p:val>
                                        </p:tav>
                                      </p:tavLst>
                                    </p:anim>
                                    <p:animEffect transition="in" filter="fade">
                                      <p:cBhvr>
                                        <p:cTn id="21" dur="500"/>
                                        <p:tgtEl>
                                          <p:spTgt spid="57"/>
                                        </p:tgtEl>
                                      </p:cBhvr>
                                    </p:animEffect>
                                  </p:childTnLst>
                                </p:cTn>
                              </p:par>
                            </p:childTnLst>
                          </p:cTn>
                        </p:par>
                        <p:par>
                          <p:cTn id="22" fill="hold">
                            <p:stCondLst>
                              <p:cond delay="2000"/>
                            </p:stCondLst>
                            <p:childTnLst>
                              <p:par>
                                <p:cTn id="23" presetID="42" presetClass="entr" presetSubtype="0" fill="hold" grpId="0" nodeType="after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fade">
                                      <p:cBhvr>
                                        <p:cTn id="25" dur="1000"/>
                                        <p:tgtEl>
                                          <p:spTgt spid="56"/>
                                        </p:tgtEl>
                                      </p:cBhvr>
                                    </p:animEffect>
                                    <p:anim calcmode="lin" valueType="num">
                                      <p:cBhvr>
                                        <p:cTn id="26" dur="1000" fill="hold"/>
                                        <p:tgtEl>
                                          <p:spTgt spid="56"/>
                                        </p:tgtEl>
                                        <p:attrNameLst>
                                          <p:attrName>ppt_x</p:attrName>
                                        </p:attrNameLst>
                                      </p:cBhvr>
                                      <p:tavLst>
                                        <p:tav tm="0">
                                          <p:val>
                                            <p:strVal val="#ppt_x"/>
                                          </p:val>
                                        </p:tav>
                                        <p:tav tm="100000">
                                          <p:val>
                                            <p:strVal val="#ppt_x"/>
                                          </p:val>
                                        </p:tav>
                                      </p:tavLst>
                                    </p:anim>
                                    <p:anim calcmode="lin" valueType="num">
                                      <p:cBhvr>
                                        <p:cTn id="27" dur="1000" fill="hold"/>
                                        <p:tgtEl>
                                          <p:spTgt spid="56"/>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14" presetClass="entr" presetSubtype="1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randombar(horizontal)">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624"/>
          <p:cNvSpPr/>
          <p:nvPr/>
        </p:nvSpPr>
        <p:spPr>
          <a:xfrm>
            <a:off x="2338409" y="1770113"/>
            <a:ext cx="4512062" cy="252724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730" y="16970"/>
                  <a:pt x="4055" y="13284"/>
                  <a:pt x="7055" y="10308"/>
                </a:cubicBezTo>
                <a:cubicBezTo>
                  <a:pt x="10098" y="7290"/>
                  <a:pt x="13901" y="4973"/>
                  <a:pt x="18380" y="2877"/>
                </a:cubicBezTo>
                <a:lnTo>
                  <a:pt x="18198" y="0"/>
                </a:lnTo>
                <a:lnTo>
                  <a:pt x="21600" y="4603"/>
                </a:lnTo>
                <a:lnTo>
                  <a:pt x="18924" y="11507"/>
                </a:lnTo>
                <a:lnTo>
                  <a:pt x="18743" y="8630"/>
                </a:lnTo>
                <a:cubicBezTo>
                  <a:pt x="14655" y="9764"/>
                  <a:pt x="11069" y="11155"/>
                  <a:pt x="8004" y="13185"/>
                </a:cubicBezTo>
                <a:cubicBezTo>
                  <a:pt x="4885" y="15251"/>
                  <a:pt x="2242" y="17999"/>
                  <a:pt x="0" y="21600"/>
                </a:cubicBezTo>
                <a:close/>
              </a:path>
            </a:pathLst>
          </a:custGeom>
          <a:solidFill>
            <a:schemeClr val="accent4"/>
          </a:solidFill>
          <a:ln w="12700">
            <a:miter lim="400000"/>
          </a:ln>
        </p:spPr>
        <p:txBody>
          <a:bodyPr lIns="0" tIns="0" rIns="0" bIns="0"/>
          <a:lstStyle/>
          <a:p>
            <a:pPr lvl="0">
              <a:lnSpc>
                <a:spcPct val="120000"/>
              </a:lnSpc>
            </a:pPr>
            <a:endParaRPr sz="11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Text Placeholder 3"/>
          <p:cNvSpPr txBox="1">
            <a:spLocks/>
          </p:cNvSpPr>
          <p:nvPr/>
        </p:nvSpPr>
        <p:spPr>
          <a:xfrm>
            <a:off x="936228" y="2955723"/>
            <a:ext cx="1396832" cy="221561"/>
          </a:xfrm>
          <a:prstGeom prst="rect">
            <a:avLst/>
          </a:prstGeom>
        </p:spPr>
        <p:txBody>
          <a:bodyPr wrap="square" lIns="0" tIns="0" rIns="0" bIns="0" anchor="ctr">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lnSpc>
                <a:spcPct val="120000"/>
              </a:lnSpc>
              <a:buNone/>
            </a:pPr>
            <a:r>
              <a:rPr lang="zh-CN" altLang="en-US" sz="120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p>
        </p:txBody>
      </p:sp>
      <p:sp>
        <p:nvSpPr>
          <p:cNvPr id="4" name="Text Placeholder 4"/>
          <p:cNvSpPr txBox="1">
            <a:spLocks/>
          </p:cNvSpPr>
          <p:nvPr/>
        </p:nvSpPr>
        <p:spPr>
          <a:xfrm>
            <a:off x="720142" y="3189963"/>
            <a:ext cx="1687983" cy="498511"/>
          </a:xfrm>
          <a:prstGeom prst="rect">
            <a:avLst/>
          </a:prstGeom>
        </p:spPr>
        <p:txBody>
          <a:bodyPr wrap="square" lIns="0" tIns="0" rIns="0" bIns="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lnSpc>
                <a:spcPct val="120000"/>
              </a:lnSpc>
              <a:buNone/>
            </a:pP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rPr>
              <a:t>添加适当的文字，一页的文字最好不要超过</a:t>
            </a:r>
            <a:r>
              <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rPr>
              <a:t>200,</a:t>
            </a: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rPr>
              <a:t>添加适当的文字添</a:t>
            </a:r>
            <a:endParaRPr lang="en-US" altLang="zh-CN" sz="800" dirty="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 name="Shape 1626"/>
          <p:cNvSpPr/>
          <p:nvPr/>
        </p:nvSpPr>
        <p:spPr>
          <a:xfrm flipV="1">
            <a:off x="2674490" y="3041683"/>
            <a:ext cx="1" cy="903430"/>
          </a:xfrm>
          <a:prstGeom prst="line">
            <a:avLst/>
          </a:prstGeom>
          <a:ln w="12700">
            <a:solidFill>
              <a:srgbClr val="A6AAA9"/>
            </a:solidFill>
            <a:miter lim="400000"/>
          </a:ln>
        </p:spPr>
        <p:txBody>
          <a:bodyPr lIns="16541" tIns="16541" rIns="16541" bIns="16541" anchor="ctr"/>
          <a:lstStyle/>
          <a:p>
            <a:pPr lvl="0"/>
            <a:endParaRPr sz="11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 name="Shape 1627"/>
          <p:cNvSpPr/>
          <p:nvPr/>
        </p:nvSpPr>
        <p:spPr>
          <a:xfrm flipV="1">
            <a:off x="3539521" y="2055076"/>
            <a:ext cx="1" cy="1283017"/>
          </a:xfrm>
          <a:prstGeom prst="line">
            <a:avLst/>
          </a:prstGeom>
          <a:ln w="12700">
            <a:solidFill>
              <a:srgbClr val="A6AAA9"/>
            </a:solidFill>
            <a:miter lim="400000"/>
          </a:ln>
        </p:spPr>
        <p:txBody>
          <a:bodyPr lIns="16541" tIns="16541" rIns="16541" bIns="16541" anchor="ctr"/>
          <a:lstStyle/>
          <a:p>
            <a:pPr lvl="0"/>
            <a:endParaRPr sz="11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 name="Shape 1628"/>
          <p:cNvSpPr/>
          <p:nvPr/>
        </p:nvSpPr>
        <p:spPr>
          <a:xfrm flipV="1">
            <a:off x="4373516" y="1617910"/>
            <a:ext cx="1" cy="1335029"/>
          </a:xfrm>
          <a:prstGeom prst="line">
            <a:avLst/>
          </a:prstGeom>
          <a:ln w="12700">
            <a:solidFill>
              <a:srgbClr val="A6AAA9"/>
            </a:solidFill>
            <a:miter lim="400000"/>
          </a:ln>
        </p:spPr>
        <p:txBody>
          <a:bodyPr lIns="16541" tIns="16541" rIns="16541" bIns="16541" anchor="ctr"/>
          <a:lstStyle/>
          <a:p>
            <a:pPr lvl="0"/>
            <a:endParaRPr sz="11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 name="Shape 1629"/>
          <p:cNvSpPr/>
          <p:nvPr/>
        </p:nvSpPr>
        <p:spPr>
          <a:xfrm flipV="1">
            <a:off x="5542032" y="2590491"/>
            <a:ext cx="1" cy="886492"/>
          </a:xfrm>
          <a:prstGeom prst="line">
            <a:avLst/>
          </a:prstGeom>
          <a:ln w="12700">
            <a:solidFill>
              <a:srgbClr val="A6AAA9"/>
            </a:solidFill>
            <a:miter lim="400000"/>
          </a:ln>
        </p:spPr>
        <p:txBody>
          <a:bodyPr lIns="16541" tIns="16541" rIns="16541" bIns="16541" anchor="ctr"/>
          <a:lstStyle/>
          <a:p>
            <a:pPr lvl="0"/>
            <a:endParaRPr sz="11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 name="Shape 1630"/>
          <p:cNvSpPr/>
          <p:nvPr/>
        </p:nvSpPr>
        <p:spPr>
          <a:xfrm>
            <a:off x="2536833" y="2905150"/>
            <a:ext cx="275313" cy="27536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12700" cap="flat">
            <a:noFill/>
            <a:miter lim="400000"/>
          </a:ln>
          <a:effectLst/>
        </p:spPr>
        <p:txBody>
          <a:bodyPr wrap="square" lIns="12406" tIns="12406" rIns="12406" bIns="12406" numCol="1" anchor="ctr">
            <a:noAutofit/>
          </a:bodyPr>
          <a:lstStyle/>
          <a:p>
            <a:pPr lvl="0">
              <a:lnSpc>
                <a:spcPct val="120000"/>
              </a:lnSpc>
            </a:pPr>
            <a:endParaRPr sz="11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 name="Shape 1636"/>
          <p:cNvSpPr/>
          <p:nvPr/>
        </p:nvSpPr>
        <p:spPr>
          <a:xfrm>
            <a:off x="3399685" y="1904743"/>
            <a:ext cx="275313" cy="27536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solidFill>
          <a:ln w="12700" cap="flat">
            <a:noFill/>
            <a:miter lim="400000"/>
          </a:ln>
          <a:effectLst/>
        </p:spPr>
        <p:txBody>
          <a:bodyPr wrap="square" lIns="12406" tIns="12406" rIns="12406" bIns="12406" numCol="1" anchor="ctr">
            <a:noAutofit/>
          </a:bodyPr>
          <a:lstStyle/>
          <a:p>
            <a:pPr lvl="0">
              <a:lnSpc>
                <a:spcPct val="120000"/>
              </a:lnSpc>
            </a:pPr>
            <a:endParaRPr sz="11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 name="Shape 1642"/>
          <p:cNvSpPr/>
          <p:nvPr/>
        </p:nvSpPr>
        <p:spPr>
          <a:xfrm>
            <a:off x="4237699" y="1359093"/>
            <a:ext cx="275313" cy="27536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cap="flat">
            <a:noFill/>
            <a:miter lim="400000"/>
          </a:ln>
          <a:effectLst/>
        </p:spPr>
        <p:txBody>
          <a:bodyPr wrap="square" lIns="12406" tIns="12406" rIns="12406" bIns="12406" numCol="1" anchor="ctr">
            <a:noAutofit/>
          </a:bodyPr>
          <a:lstStyle/>
          <a:p>
            <a:pPr lvl="0">
              <a:lnSpc>
                <a:spcPct val="120000"/>
              </a:lnSpc>
            </a:pPr>
            <a:endParaRPr sz="11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Shape 1648"/>
          <p:cNvSpPr/>
          <p:nvPr/>
        </p:nvSpPr>
        <p:spPr>
          <a:xfrm>
            <a:off x="5403216" y="3365572"/>
            <a:ext cx="275313" cy="27536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5"/>
          </a:solidFill>
          <a:ln w="12700" cap="flat">
            <a:noFill/>
            <a:miter lim="400000"/>
          </a:ln>
          <a:effectLst/>
        </p:spPr>
        <p:txBody>
          <a:bodyPr wrap="square" lIns="12406" tIns="12406" rIns="12406" bIns="12406" numCol="1" anchor="ctr">
            <a:noAutofit/>
          </a:bodyPr>
          <a:lstStyle/>
          <a:p>
            <a:pPr lvl="0">
              <a:lnSpc>
                <a:spcPct val="120000"/>
              </a:lnSpc>
            </a:pPr>
            <a:endParaRPr sz="11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Shape 1653"/>
          <p:cNvSpPr/>
          <p:nvPr/>
        </p:nvSpPr>
        <p:spPr>
          <a:xfrm>
            <a:off x="2636862" y="3912836"/>
            <a:ext cx="75250" cy="7526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12700">
            <a:miter lim="400000"/>
          </a:ln>
        </p:spPr>
        <p:txBody>
          <a:bodyPr lIns="0" tIns="0" rIns="0" bIns="0"/>
          <a:lstStyle/>
          <a:p>
            <a:pPr lvl="0">
              <a:lnSpc>
                <a:spcPct val="120000"/>
              </a:lnSpc>
            </a:pPr>
            <a:endParaRPr sz="11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 name="Shape 1654"/>
          <p:cNvSpPr/>
          <p:nvPr/>
        </p:nvSpPr>
        <p:spPr>
          <a:xfrm>
            <a:off x="3480982" y="3281145"/>
            <a:ext cx="117072" cy="11709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12700">
            <a:miter lim="400000"/>
          </a:ln>
        </p:spPr>
        <p:txBody>
          <a:bodyPr lIns="0" tIns="0" rIns="0" bIns="0"/>
          <a:lstStyle/>
          <a:p>
            <a:pPr lvl="0">
              <a:lnSpc>
                <a:spcPct val="120000"/>
              </a:lnSpc>
            </a:pPr>
            <a:endParaRPr sz="11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 name="Shape 1655"/>
          <p:cNvSpPr/>
          <p:nvPr/>
        </p:nvSpPr>
        <p:spPr>
          <a:xfrm>
            <a:off x="4298271" y="2880041"/>
            <a:ext cx="150488" cy="15051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12700">
            <a:miter lim="400000"/>
          </a:ln>
        </p:spPr>
        <p:txBody>
          <a:bodyPr lIns="0" tIns="0" rIns="0" bIns="0"/>
          <a:lstStyle/>
          <a:p>
            <a:pPr lvl="0">
              <a:lnSpc>
                <a:spcPct val="120000"/>
              </a:lnSpc>
            </a:pPr>
            <a:endParaRPr sz="11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 name="Shape 1656"/>
          <p:cNvSpPr/>
          <p:nvPr/>
        </p:nvSpPr>
        <p:spPr>
          <a:xfrm>
            <a:off x="5446953" y="2499270"/>
            <a:ext cx="186097" cy="18613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12700">
            <a:miter lim="400000"/>
          </a:ln>
        </p:spPr>
        <p:txBody>
          <a:bodyPr lIns="0" tIns="0" rIns="0" bIns="0"/>
          <a:lstStyle/>
          <a:p>
            <a:pPr lvl="0">
              <a:lnSpc>
                <a:spcPct val="120000"/>
              </a:lnSpc>
            </a:pPr>
            <a:endParaRPr sz="11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 name="Text Placeholder 3"/>
          <p:cNvSpPr txBox="1">
            <a:spLocks/>
          </p:cNvSpPr>
          <p:nvPr/>
        </p:nvSpPr>
        <p:spPr>
          <a:xfrm>
            <a:off x="1712090" y="1965834"/>
            <a:ext cx="1507092" cy="221561"/>
          </a:xfrm>
          <a:prstGeom prst="rect">
            <a:avLst/>
          </a:prstGeom>
        </p:spPr>
        <p:txBody>
          <a:bodyPr vert="horz" wrap="square" lIns="0" tIns="0" rIns="0" bIns="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7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20000"/>
              </a:lnSpc>
            </a:pPr>
            <a:r>
              <a:rPr lang="zh-CN" altLang="en-US" sz="120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p>
        </p:txBody>
      </p:sp>
      <p:sp>
        <p:nvSpPr>
          <p:cNvPr id="19" name="Text Placeholder 4"/>
          <p:cNvSpPr txBox="1">
            <a:spLocks/>
          </p:cNvSpPr>
          <p:nvPr/>
        </p:nvSpPr>
        <p:spPr>
          <a:xfrm>
            <a:off x="1548189" y="2196971"/>
            <a:ext cx="1682863" cy="498511"/>
          </a:xfrm>
          <a:prstGeom prst="rect">
            <a:avLst/>
          </a:prstGeom>
        </p:spPr>
        <p:txBody>
          <a:bodyPr vert="horz" wrap="square" lIns="0" tIns="0" rIns="0" bIns="0" rtlCol="0">
            <a:spAutoFit/>
          </a:bodyPr>
          <a:lstStyle>
            <a:lvl1pPr marL="0" indent="0" algn="l" defTabSz="914400" rtl="0" eaLnBrk="1" latinLnBrk="0" hangingPunct="1">
              <a:lnSpc>
                <a:spcPts val="1400"/>
              </a:lnSpc>
              <a:spcBef>
                <a:spcPts val="1000"/>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20000"/>
              </a:lnSpc>
            </a:pP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rPr>
              <a:t>添加适当的文字，一页的文字最好不要超过</a:t>
            </a:r>
            <a:r>
              <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rPr>
              <a:t>200,</a:t>
            </a: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rPr>
              <a:t>添加适当的文字添</a:t>
            </a:r>
            <a:endParaRPr lang="en-US" altLang="zh-CN" sz="800" dirty="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 name="Text Placeholder 3"/>
          <p:cNvSpPr txBox="1">
            <a:spLocks/>
          </p:cNvSpPr>
          <p:nvPr/>
        </p:nvSpPr>
        <p:spPr>
          <a:xfrm>
            <a:off x="4648825" y="1384619"/>
            <a:ext cx="1291089" cy="221561"/>
          </a:xfrm>
          <a:prstGeom prst="rect">
            <a:avLst/>
          </a:prstGeom>
        </p:spPr>
        <p:txBody>
          <a:bodyPr vert="horz" wrap="square" lIns="0" tIns="0" rIns="0" bIns="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7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zh-CN" altLang="en-US" sz="120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p>
        </p:txBody>
      </p:sp>
      <p:sp>
        <p:nvSpPr>
          <p:cNvPr id="21" name="Text Placeholder 4"/>
          <p:cNvSpPr txBox="1">
            <a:spLocks/>
          </p:cNvSpPr>
          <p:nvPr/>
        </p:nvSpPr>
        <p:spPr>
          <a:xfrm>
            <a:off x="4643996" y="1640043"/>
            <a:ext cx="1396003" cy="498511"/>
          </a:xfrm>
          <a:prstGeom prst="rect">
            <a:avLst/>
          </a:prstGeom>
        </p:spPr>
        <p:txBody>
          <a:bodyPr vert="horz" wrap="square" lIns="0" tIns="0" rIns="0" bIns="0" rtlCol="0">
            <a:spAutoFit/>
          </a:bodyPr>
          <a:lstStyle>
            <a:lvl1pPr marL="0" indent="0" algn="l" defTabSz="914400" rtl="0" eaLnBrk="1" latinLnBrk="0" hangingPunct="1">
              <a:lnSpc>
                <a:spcPts val="1400"/>
              </a:lnSpc>
              <a:spcBef>
                <a:spcPts val="1000"/>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rPr>
              <a:t>添加适当的文字，一页的文字最好不要超过</a:t>
            </a:r>
            <a:r>
              <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rPr>
              <a:t>200,</a:t>
            </a: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rPr>
              <a:t>添加适当的文字添</a:t>
            </a:r>
            <a:endParaRPr lang="en-US" altLang="zh-CN" sz="800" dirty="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 name="Text Placeholder 3"/>
          <p:cNvSpPr txBox="1">
            <a:spLocks/>
          </p:cNvSpPr>
          <p:nvPr/>
        </p:nvSpPr>
        <p:spPr>
          <a:xfrm>
            <a:off x="5815788" y="3389956"/>
            <a:ext cx="1290279" cy="221561"/>
          </a:xfrm>
          <a:prstGeom prst="rect">
            <a:avLst/>
          </a:prstGeom>
        </p:spPr>
        <p:txBody>
          <a:bodyPr vert="horz" wrap="square" lIns="0" tIns="0" rIns="0" bIns="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7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zh-CN" altLang="en-US" sz="120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p>
        </p:txBody>
      </p:sp>
      <p:sp>
        <p:nvSpPr>
          <p:cNvPr id="23" name="Text Placeholder 4"/>
          <p:cNvSpPr txBox="1">
            <a:spLocks/>
          </p:cNvSpPr>
          <p:nvPr/>
        </p:nvSpPr>
        <p:spPr>
          <a:xfrm>
            <a:off x="5831922" y="3640728"/>
            <a:ext cx="1682863" cy="498511"/>
          </a:xfrm>
          <a:prstGeom prst="rect">
            <a:avLst/>
          </a:prstGeom>
        </p:spPr>
        <p:txBody>
          <a:bodyPr vert="horz" wrap="square" lIns="0" tIns="0" rIns="0" bIns="0" rtlCol="0">
            <a:spAutoFit/>
          </a:bodyPr>
          <a:lstStyle>
            <a:lvl1pPr marL="0" indent="0" algn="l" defTabSz="914400" rtl="0" eaLnBrk="1" latinLnBrk="0" hangingPunct="1">
              <a:lnSpc>
                <a:spcPts val="1400"/>
              </a:lnSpc>
              <a:spcBef>
                <a:spcPts val="1000"/>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rPr>
              <a:t>添加适当的文字，一页的文字最好不要超过</a:t>
            </a:r>
            <a:r>
              <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rPr>
              <a:t>200,</a:t>
            </a: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rPr>
              <a:t>添加适当的文字添</a:t>
            </a:r>
            <a:r>
              <a:rPr lang="en-US" altLang="zh-CN" sz="800" dirty="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rPr>
              <a:t>.</a:t>
            </a:r>
          </a:p>
        </p:txBody>
      </p:sp>
      <p:sp>
        <p:nvSpPr>
          <p:cNvPr id="24" name="Text Placeholder 4"/>
          <p:cNvSpPr txBox="1">
            <a:spLocks/>
          </p:cNvSpPr>
          <p:nvPr/>
        </p:nvSpPr>
        <p:spPr>
          <a:xfrm>
            <a:off x="2590756" y="2951345"/>
            <a:ext cx="167462" cy="201309"/>
          </a:xfrm>
          <a:prstGeom prst="rect">
            <a:avLst/>
          </a:prstGeom>
        </p:spPr>
        <p:txBody>
          <a:bodyPr vert="horz" lIns="0" tIns="0" rIns="0" bIns="0" rtlCol="0" anchor="ctr">
            <a:normAutofit/>
          </a:bodyPr>
          <a:lstStyle>
            <a:lvl1pPr marL="0" indent="0" algn="l" defTabSz="914400" rtl="0" eaLnBrk="1" latinLnBrk="0" hangingPunct="1">
              <a:lnSpc>
                <a:spcPts val="1400"/>
              </a:lnSpc>
              <a:spcBef>
                <a:spcPts val="1000"/>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r>
              <a:rPr lang="id-ID" dirty="0">
                <a:solidFill>
                  <a:srgbClr val="FCFCFC"/>
                </a:solidFill>
                <a:latin typeface="Arial" panose="020B0604020202020204" pitchFamily="34" charset="0"/>
                <a:ea typeface="微软雅黑" panose="020B0503020204020204" pitchFamily="34" charset="-122"/>
                <a:cs typeface="+mn-ea"/>
                <a:sym typeface="Arial" panose="020B0604020202020204" pitchFamily="34" charset="0"/>
              </a:rPr>
              <a:t>01</a:t>
            </a:r>
          </a:p>
        </p:txBody>
      </p:sp>
      <p:sp>
        <p:nvSpPr>
          <p:cNvPr id="25" name="Text Placeholder 4"/>
          <p:cNvSpPr txBox="1">
            <a:spLocks/>
          </p:cNvSpPr>
          <p:nvPr/>
        </p:nvSpPr>
        <p:spPr>
          <a:xfrm>
            <a:off x="3453613" y="1941769"/>
            <a:ext cx="167462" cy="201309"/>
          </a:xfrm>
          <a:prstGeom prst="rect">
            <a:avLst/>
          </a:prstGeom>
        </p:spPr>
        <p:txBody>
          <a:bodyPr vert="horz" lIns="0" tIns="0" rIns="0" bIns="0" rtlCol="0" anchor="ctr">
            <a:normAutofit/>
          </a:bodyPr>
          <a:lstStyle>
            <a:lvl1pPr marL="0" indent="0" algn="l" defTabSz="914400" rtl="0" eaLnBrk="1" latinLnBrk="0" hangingPunct="1">
              <a:lnSpc>
                <a:spcPts val="1400"/>
              </a:lnSpc>
              <a:spcBef>
                <a:spcPts val="1000"/>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r>
              <a:rPr lang="id-ID" dirty="0">
                <a:solidFill>
                  <a:srgbClr val="FCFCFC"/>
                </a:solidFill>
                <a:latin typeface="Arial" panose="020B0604020202020204" pitchFamily="34" charset="0"/>
                <a:ea typeface="微软雅黑" panose="020B0503020204020204" pitchFamily="34" charset="-122"/>
                <a:cs typeface="+mn-ea"/>
                <a:sym typeface="Arial" panose="020B0604020202020204" pitchFamily="34" charset="0"/>
              </a:rPr>
              <a:t>02</a:t>
            </a:r>
          </a:p>
        </p:txBody>
      </p:sp>
      <p:sp>
        <p:nvSpPr>
          <p:cNvPr id="26" name="Text Placeholder 4"/>
          <p:cNvSpPr txBox="1">
            <a:spLocks/>
          </p:cNvSpPr>
          <p:nvPr/>
        </p:nvSpPr>
        <p:spPr>
          <a:xfrm>
            <a:off x="4294090" y="1396122"/>
            <a:ext cx="167462" cy="201309"/>
          </a:xfrm>
          <a:prstGeom prst="rect">
            <a:avLst/>
          </a:prstGeom>
        </p:spPr>
        <p:txBody>
          <a:bodyPr vert="horz" lIns="0" tIns="0" rIns="0" bIns="0" rtlCol="0" anchor="ctr">
            <a:normAutofit/>
          </a:bodyPr>
          <a:lstStyle>
            <a:lvl1pPr marL="0" indent="0" algn="l" defTabSz="914400" rtl="0" eaLnBrk="1" latinLnBrk="0" hangingPunct="1">
              <a:lnSpc>
                <a:spcPts val="1400"/>
              </a:lnSpc>
              <a:spcBef>
                <a:spcPts val="1000"/>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r>
              <a:rPr lang="id-ID" dirty="0">
                <a:solidFill>
                  <a:srgbClr val="FCFCFC"/>
                </a:solidFill>
                <a:latin typeface="Arial" panose="020B0604020202020204" pitchFamily="34" charset="0"/>
                <a:ea typeface="微软雅黑" panose="020B0503020204020204" pitchFamily="34" charset="-122"/>
                <a:cs typeface="+mn-ea"/>
                <a:sym typeface="Arial" panose="020B0604020202020204" pitchFamily="34" charset="0"/>
              </a:rPr>
              <a:t>03</a:t>
            </a:r>
          </a:p>
        </p:txBody>
      </p:sp>
      <p:sp>
        <p:nvSpPr>
          <p:cNvPr id="27" name="Text Placeholder 4"/>
          <p:cNvSpPr txBox="1">
            <a:spLocks/>
          </p:cNvSpPr>
          <p:nvPr/>
        </p:nvSpPr>
        <p:spPr>
          <a:xfrm>
            <a:off x="5457142" y="3416045"/>
            <a:ext cx="167462" cy="201309"/>
          </a:xfrm>
          <a:prstGeom prst="rect">
            <a:avLst/>
          </a:prstGeom>
        </p:spPr>
        <p:txBody>
          <a:bodyPr vert="horz" lIns="0" tIns="0" rIns="0" bIns="0" rtlCol="0" anchor="ctr">
            <a:normAutofit/>
          </a:bodyPr>
          <a:lstStyle>
            <a:lvl1pPr marL="0" indent="0" algn="l" defTabSz="914400" rtl="0" eaLnBrk="1" latinLnBrk="0" hangingPunct="1">
              <a:lnSpc>
                <a:spcPts val="1400"/>
              </a:lnSpc>
              <a:spcBef>
                <a:spcPts val="1000"/>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r>
              <a:rPr lang="id-ID" dirty="0">
                <a:solidFill>
                  <a:srgbClr val="FCFCFC"/>
                </a:solidFill>
                <a:latin typeface="Arial" panose="020B0604020202020204" pitchFamily="34" charset="0"/>
                <a:ea typeface="微软雅黑" panose="020B0503020204020204" pitchFamily="34" charset="-122"/>
                <a:cs typeface="+mn-ea"/>
                <a:sym typeface="Arial" panose="020B0604020202020204" pitchFamily="34" charset="0"/>
              </a:rPr>
              <a:t>04</a:t>
            </a:r>
          </a:p>
        </p:txBody>
      </p:sp>
      <p:sp>
        <p:nvSpPr>
          <p:cNvPr id="28" name="Shape 1625"/>
          <p:cNvSpPr/>
          <p:nvPr/>
        </p:nvSpPr>
        <p:spPr>
          <a:xfrm>
            <a:off x="6920161" y="1731655"/>
            <a:ext cx="903258" cy="90343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accent6"/>
          </a:solidFill>
          <a:ln w="12700">
            <a:miter lim="400000"/>
          </a:ln>
        </p:spPr>
        <p:txBody>
          <a:bodyPr lIns="0" tIns="0" rIns="0" bIns="0"/>
          <a:lstStyle/>
          <a:p>
            <a:pPr lvl="0">
              <a:lnSpc>
                <a:spcPct val="120000"/>
              </a:lnSpc>
            </a:pPr>
            <a:endParaRPr sz="11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9" name="Shape 1657"/>
          <p:cNvSpPr/>
          <p:nvPr/>
        </p:nvSpPr>
        <p:spPr>
          <a:xfrm>
            <a:off x="7237214" y="1853266"/>
            <a:ext cx="269313" cy="275365"/>
          </a:xfrm>
          <a:custGeom>
            <a:avLst/>
            <a:gdLst/>
            <a:ahLst/>
            <a:cxnLst>
              <a:cxn ang="0">
                <a:pos x="wd2" y="hd2"/>
              </a:cxn>
              <a:cxn ang="5400000">
                <a:pos x="wd2" y="hd2"/>
              </a:cxn>
              <a:cxn ang="10800000">
                <a:pos x="wd2" y="hd2"/>
              </a:cxn>
              <a:cxn ang="16200000">
                <a:pos x="wd2" y="hd2"/>
              </a:cxn>
            </a:cxnLst>
            <a:rect l="0" t="0" r="r" b="b"/>
            <a:pathLst>
              <a:path w="21600" h="21600" extrusionOk="0">
                <a:moveTo>
                  <a:pt x="1735" y="3821"/>
                </a:moveTo>
                <a:lnTo>
                  <a:pt x="4745" y="3821"/>
                </a:lnTo>
                <a:cubicBezTo>
                  <a:pt x="4832" y="6659"/>
                  <a:pt x="5371" y="8569"/>
                  <a:pt x="6052" y="9978"/>
                </a:cubicBezTo>
                <a:cubicBezTo>
                  <a:pt x="3968" y="8590"/>
                  <a:pt x="2022" y="6988"/>
                  <a:pt x="1735" y="3821"/>
                </a:cubicBezTo>
                <a:close/>
                <a:moveTo>
                  <a:pt x="10800" y="1439"/>
                </a:moveTo>
                <a:cubicBezTo>
                  <a:pt x="14079" y="1438"/>
                  <a:pt x="15359" y="2749"/>
                  <a:pt x="15358" y="3236"/>
                </a:cubicBezTo>
                <a:cubicBezTo>
                  <a:pt x="15358" y="3725"/>
                  <a:pt x="14080" y="5035"/>
                  <a:pt x="10800" y="5038"/>
                </a:cubicBezTo>
                <a:cubicBezTo>
                  <a:pt x="7521" y="5035"/>
                  <a:pt x="6242" y="3725"/>
                  <a:pt x="6242" y="3236"/>
                </a:cubicBezTo>
                <a:cubicBezTo>
                  <a:pt x="6241" y="2749"/>
                  <a:pt x="7521" y="1438"/>
                  <a:pt x="10800" y="1439"/>
                </a:cubicBezTo>
                <a:close/>
                <a:moveTo>
                  <a:pt x="15548" y="9978"/>
                </a:moveTo>
                <a:cubicBezTo>
                  <a:pt x="16230" y="8569"/>
                  <a:pt x="16768" y="6659"/>
                  <a:pt x="16855" y="3821"/>
                </a:cubicBezTo>
                <a:lnTo>
                  <a:pt x="19866" y="3821"/>
                </a:lnTo>
                <a:cubicBezTo>
                  <a:pt x="19580" y="6988"/>
                  <a:pt x="17632" y="8590"/>
                  <a:pt x="15548" y="9978"/>
                </a:cubicBezTo>
                <a:close/>
                <a:moveTo>
                  <a:pt x="12216" y="15911"/>
                </a:moveTo>
                <a:cubicBezTo>
                  <a:pt x="12216" y="14207"/>
                  <a:pt x="13537" y="13266"/>
                  <a:pt x="15690" y="11871"/>
                </a:cubicBezTo>
                <a:cubicBezTo>
                  <a:pt x="18323" y="10163"/>
                  <a:pt x="21600" y="8040"/>
                  <a:pt x="21600" y="2998"/>
                </a:cubicBezTo>
                <a:cubicBezTo>
                  <a:pt x="21600" y="2544"/>
                  <a:pt x="21220" y="2177"/>
                  <a:pt x="20750" y="2177"/>
                </a:cubicBezTo>
                <a:lnTo>
                  <a:pt x="16635" y="2177"/>
                </a:lnTo>
                <a:cubicBezTo>
                  <a:pt x="16053" y="1125"/>
                  <a:pt x="14320" y="0"/>
                  <a:pt x="10800" y="0"/>
                </a:cubicBezTo>
                <a:cubicBezTo>
                  <a:pt x="7281" y="0"/>
                  <a:pt x="5547" y="1125"/>
                  <a:pt x="4966" y="2177"/>
                </a:cubicBezTo>
                <a:lnTo>
                  <a:pt x="850" y="2177"/>
                </a:lnTo>
                <a:cubicBezTo>
                  <a:pt x="380" y="2177"/>
                  <a:pt x="0" y="2544"/>
                  <a:pt x="0" y="2998"/>
                </a:cubicBezTo>
                <a:cubicBezTo>
                  <a:pt x="0" y="8040"/>
                  <a:pt x="3277" y="10163"/>
                  <a:pt x="5912" y="11871"/>
                </a:cubicBezTo>
                <a:cubicBezTo>
                  <a:pt x="8065" y="13266"/>
                  <a:pt x="9384" y="14207"/>
                  <a:pt x="9384" y="15911"/>
                </a:cubicBezTo>
                <a:lnTo>
                  <a:pt x="9384" y="17450"/>
                </a:lnTo>
                <a:cubicBezTo>
                  <a:pt x="7122" y="17696"/>
                  <a:pt x="5461" y="18514"/>
                  <a:pt x="5461" y="19487"/>
                </a:cubicBezTo>
                <a:cubicBezTo>
                  <a:pt x="5461" y="20654"/>
                  <a:pt x="7851" y="21600"/>
                  <a:pt x="10800" y="21600"/>
                </a:cubicBezTo>
                <a:cubicBezTo>
                  <a:pt x="13749" y="21600"/>
                  <a:pt x="16139" y="20654"/>
                  <a:pt x="16139" y="19487"/>
                </a:cubicBezTo>
                <a:cubicBezTo>
                  <a:pt x="16139" y="18514"/>
                  <a:pt x="14478" y="17696"/>
                  <a:pt x="12216" y="17450"/>
                </a:cubicBezTo>
                <a:cubicBezTo>
                  <a:pt x="12216" y="17450"/>
                  <a:pt x="12216" y="15911"/>
                  <a:pt x="12216" y="15911"/>
                </a:cubicBezTo>
                <a:close/>
              </a:path>
            </a:pathLst>
          </a:custGeom>
          <a:solidFill>
            <a:schemeClr val="bg1"/>
          </a:solidFill>
          <a:ln w="12700">
            <a:miter lim="400000"/>
          </a:ln>
        </p:spPr>
        <p:txBody>
          <a:bodyPr lIns="0" tIns="0" rIns="0" bIns="0" anchor="ctr"/>
          <a:lstStyle/>
          <a:p>
            <a:pPr lvl="0">
              <a:lnSpc>
                <a:spcPct val="120000"/>
              </a:lnSpc>
            </a:pPr>
            <a:endParaRPr sz="11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0" name="Text Placeholder 3"/>
          <p:cNvSpPr txBox="1">
            <a:spLocks/>
          </p:cNvSpPr>
          <p:nvPr/>
        </p:nvSpPr>
        <p:spPr>
          <a:xfrm>
            <a:off x="7034075" y="2165963"/>
            <a:ext cx="664289" cy="266247"/>
          </a:xfrm>
          <a:prstGeom prst="rect">
            <a:avLst/>
          </a:prstGeom>
        </p:spPr>
        <p:txBody>
          <a:bodyPr vert="horz" lIns="0" tIns="0" rIns="0" bIns="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7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30000"/>
              </a:lnSpc>
            </a:pPr>
            <a:r>
              <a:rPr lang="zh-CN" altLang="en-US" sz="13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输入文本</a:t>
            </a:r>
            <a:endParaRPr lang="id-ID" sz="13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extLst>
      <p:ext uri="{BB962C8B-B14F-4D97-AF65-F5344CB8AC3E}">
        <p14:creationId xmlns:p14="http://schemas.microsoft.com/office/powerpoint/2010/main" val="119586463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p:cTn id="24" dur="500" fill="hold"/>
                                        <p:tgtEl>
                                          <p:spTgt spid="24"/>
                                        </p:tgtEl>
                                        <p:attrNameLst>
                                          <p:attrName>ppt_w</p:attrName>
                                        </p:attrNameLst>
                                      </p:cBhvr>
                                      <p:tavLst>
                                        <p:tav tm="0">
                                          <p:val>
                                            <p:fltVal val="0"/>
                                          </p:val>
                                        </p:tav>
                                        <p:tav tm="100000">
                                          <p:val>
                                            <p:strVal val="#ppt_w"/>
                                          </p:val>
                                        </p:tav>
                                      </p:tavLst>
                                    </p:anim>
                                    <p:anim calcmode="lin" valueType="num">
                                      <p:cBhvr>
                                        <p:cTn id="25" dur="500" fill="hold"/>
                                        <p:tgtEl>
                                          <p:spTgt spid="24"/>
                                        </p:tgtEl>
                                        <p:attrNameLst>
                                          <p:attrName>ppt_h</p:attrName>
                                        </p:attrNameLst>
                                      </p:cBhvr>
                                      <p:tavLst>
                                        <p:tav tm="0">
                                          <p:val>
                                            <p:fltVal val="0"/>
                                          </p:val>
                                        </p:tav>
                                        <p:tav tm="100000">
                                          <p:val>
                                            <p:strVal val="#ppt_h"/>
                                          </p:val>
                                        </p:tav>
                                      </p:tavLst>
                                    </p:anim>
                                    <p:animEffect transition="in" filter="fade">
                                      <p:cBhvr>
                                        <p:cTn id="26" dur="500"/>
                                        <p:tgtEl>
                                          <p:spTgt spid="24"/>
                                        </p:tgtEl>
                                      </p:cBhvr>
                                    </p:animEffect>
                                  </p:childTnLst>
                                </p:cTn>
                              </p:par>
                            </p:childTnLst>
                          </p:cTn>
                        </p:par>
                        <p:par>
                          <p:cTn id="27" fill="hold">
                            <p:stCondLst>
                              <p:cond delay="2000"/>
                            </p:stCondLst>
                            <p:childTnLst>
                              <p:par>
                                <p:cTn id="28" presetID="18" presetClass="entr" presetSubtype="12" fill="hold" grpId="0" nodeType="afterEffect">
                                  <p:stCondLst>
                                    <p:cond delay="0"/>
                                  </p:stCondLst>
                                  <p:childTnLst>
                                    <p:set>
                                      <p:cBhvr>
                                        <p:cTn id="29" dur="1" fill="hold">
                                          <p:stCondLst>
                                            <p:cond delay="0"/>
                                          </p:stCondLst>
                                        </p:cTn>
                                        <p:tgtEl>
                                          <p:spTgt spid="3">
                                            <p:txEl>
                                              <p:pRg st="0" end="0"/>
                                            </p:txEl>
                                          </p:spTgt>
                                        </p:tgtEl>
                                        <p:attrNameLst>
                                          <p:attrName>style.visibility</p:attrName>
                                        </p:attrNameLst>
                                      </p:cBhvr>
                                      <p:to>
                                        <p:strVal val="visible"/>
                                      </p:to>
                                    </p:set>
                                    <p:animEffect transition="in" filter="strips(downLeft)">
                                      <p:cBhvr>
                                        <p:cTn id="30" dur="500"/>
                                        <p:tgtEl>
                                          <p:spTgt spid="3">
                                            <p:txEl>
                                              <p:pRg st="0" end="0"/>
                                            </p:txEl>
                                          </p:spTgt>
                                        </p:tgtEl>
                                      </p:cBhvr>
                                    </p:animEffect>
                                  </p:childTnLst>
                                </p:cTn>
                              </p:par>
                              <p:par>
                                <p:cTn id="31" presetID="18" presetClass="entr" presetSubtype="12" fill="hold" grpId="0" nodeType="withEffect">
                                  <p:stCondLst>
                                    <p:cond delay="0"/>
                                  </p:stCondLst>
                                  <p:childTnLst>
                                    <p:set>
                                      <p:cBhvr>
                                        <p:cTn id="32" dur="1" fill="hold">
                                          <p:stCondLst>
                                            <p:cond delay="0"/>
                                          </p:stCondLst>
                                        </p:cTn>
                                        <p:tgtEl>
                                          <p:spTgt spid="4">
                                            <p:txEl>
                                              <p:pRg st="0" end="0"/>
                                            </p:txEl>
                                          </p:spTgt>
                                        </p:tgtEl>
                                        <p:attrNameLst>
                                          <p:attrName>style.visibility</p:attrName>
                                        </p:attrNameLst>
                                      </p:cBhvr>
                                      <p:to>
                                        <p:strVal val="visible"/>
                                      </p:to>
                                    </p:set>
                                    <p:animEffect transition="in" filter="strips(downLeft)">
                                      <p:cBhvr>
                                        <p:cTn id="33" dur="500"/>
                                        <p:tgtEl>
                                          <p:spTgt spid="4">
                                            <p:txEl>
                                              <p:pRg st="0" end="0"/>
                                            </p:txEl>
                                          </p:spTgt>
                                        </p:tgtEl>
                                      </p:cBhvr>
                                    </p:animEffect>
                                  </p:childTnLst>
                                </p:cTn>
                              </p:par>
                            </p:childTnLst>
                          </p:cTn>
                        </p:par>
                        <p:par>
                          <p:cTn id="34" fill="hold">
                            <p:stCondLst>
                              <p:cond delay="2500"/>
                            </p:stCondLst>
                            <p:childTnLst>
                              <p:par>
                                <p:cTn id="35" presetID="10" presetClass="entr" presetSubtype="0"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par>
                          <p:cTn id="38" fill="hold">
                            <p:stCondLst>
                              <p:cond delay="3000"/>
                            </p:stCondLst>
                            <p:childTnLst>
                              <p:par>
                                <p:cTn id="39" presetID="22" presetClass="entr" presetSubtype="4" fill="hold" grpId="0"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down)">
                                      <p:cBhvr>
                                        <p:cTn id="41" dur="500"/>
                                        <p:tgtEl>
                                          <p:spTgt spid="6"/>
                                        </p:tgtEl>
                                      </p:cBhvr>
                                    </p:animEffect>
                                  </p:childTnLst>
                                </p:cTn>
                              </p:par>
                            </p:childTnLst>
                          </p:cTn>
                        </p:par>
                        <p:par>
                          <p:cTn id="42" fill="hold">
                            <p:stCondLst>
                              <p:cond delay="3500"/>
                            </p:stCondLst>
                            <p:childTnLst>
                              <p:par>
                                <p:cTn id="43" presetID="53" presetClass="entr" presetSubtype="16"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p:cTn id="45" dur="500" fill="hold"/>
                                        <p:tgtEl>
                                          <p:spTgt spid="10"/>
                                        </p:tgtEl>
                                        <p:attrNameLst>
                                          <p:attrName>ppt_w</p:attrName>
                                        </p:attrNameLst>
                                      </p:cBhvr>
                                      <p:tavLst>
                                        <p:tav tm="0">
                                          <p:val>
                                            <p:fltVal val="0"/>
                                          </p:val>
                                        </p:tav>
                                        <p:tav tm="100000">
                                          <p:val>
                                            <p:strVal val="#ppt_w"/>
                                          </p:val>
                                        </p:tav>
                                      </p:tavLst>
                                    </p:anim>
                                    <p:anim calcmode="lin" valueType="num">
                                      <p:cBhvr>
                                        <p:cTn id="46" dur="500" fill="hold"/>
                                        <p:tgtEl>
                                          <p:spTgt spid="10"/>
                                        </p:tgtEl>
                                        <p:attrNameLst>
                                          <p:attrName>ppt_h</p:attrName>
                                        </p:attrNameLst>
                                      </p:cBhvr>
                                      <p:tavLst>
                                        <p:tav tm="0">
                                          <p:val>
                                            <p:fltVal val="0"/>
                                          </p:val>
                                        </p:tav>
                                        <p:tav tm="100000">
                                          <p:val>
                                            <p:strVal val="#ppt_h"/>
                                          </p:val>
                                        </p:tav>
                                      </p:tavLst>
                                    </p:anim>
                                    <p:animEffect transition="in" filter="fade">
                                      <p:cBhvr>
                                        <p:cTn id="47" dur="500"/>
                                        <p:tgtEl>
                                          <p:spTgt spid="10"/>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25"/>
                                        </p:tgtEl>
                                        <p:attrNameLst>
                                          <p:attrName>style.visibility</p:attrName>
                                        </p:attrNameLst>
                                      </p:cBhvr>
                                      <p:to>
                                        <p:strVal val="visible"/>
                                      </p:to>
                                    </p:set>
                                    <p:anim calcmode="lin" valueType="num">
                                      <p:cBhvr>
                                        <p:cTn id="50" dur="500" fill="hold"/>
                                        <p:tgtEl>
                                          <p:spTgt spid="25"/>
                                        </p:tgtEl>
                                        <p:attrNameLst>
                                          <p:attrName>ppt_w</p:attrName>
                                        </p:attrNameLst>
                                      </p:cBhvr>
                                      <p:tavLst>
                                        <p:tav tm="0">
                                          <p:val>
                                            <p:fltVal val="0"/>
                                          </p:val>
                                        </p:tav>
                                        <p:tav tm="100000">
                                          <p:val>
                                            <p:strVal val="#ppt_w"/>
                                          </p:val>
                                        </p:tav>
                                      </p:tavLst>
                                    </p:anim>
                                    <p:anim calcmode="lin" valueType="num">
                                      <p:cBhvr>
                                        <p:cTn id="51" dur="500" fill="hold"/>
                                        <p:tgtEl>
                                          <p:spTgt spid="25"/>
                                        </p:tgtEl>
                                        <p:attrNameLst>
                                          <p:attrName>ppt_h</p:attrName>
                                        </p:attrNameLst>
                                      </p:cBhvr>
                                      <p:tavLst>
                                        <p:tav tm="0">
                                          <p:val>
                                            <p:fltVal val="0"/>
                                          </p:val>
                                        </p:tav>
                                        <p:tav tm="100000">
                                          <p:val>
                                            <p:strVal val="#ppt_h"/>
                                          </p:val>
                                        </p:tav>
                                      </p:tavLst>
                                    </p:anim>
                                    <p:animEffect transition="in" filter="fade">
                                      <p:cBhvr>
                                        <p:cTn id="52" dur="500"/>
                                        <p:tgtEl>
                                          <p:spTgt spid="25"/>
                                        </p:tgtEl>
                                      </p:cBhvr>
                                    </p:animEffect>
                                  </p:childTnLst>
                                </p:cTn>
                              </p:par>
                            </p:childTnLst>
                          </p:cTn>
                        </p:par>
                        <p:par>
                          <p:cTn id="53" fill="hold">
                            <p:stCondLst>
                              <p:cond delay="4000"/>
                            </p:stCondLst>
                            <p:childTnLst>
                              <p:par>
                                <p:cTn id="54" presetID="18" presetClass="entr" presetSubtype="12" fill="hold" grpId="0" nodeType="after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strips(downLeft)">
                                      <p:cBhvr>
                                        <p:cTn id="56" dur="500"/>
                                        <p:tgtEl>
                                          <p:spTgt spid="18"/>
                                        </p:tgtEl>
                                      </p:cBhvr>
                                    </p:animEffect>
                                  </p:childTnLst>
                                </p:cTn>
                              </p:par>
                              <p:par>
                                <p:cTn id="57" presetID="18" presetClass="entr" presetSubtype="12" fill="hold" grpId="0" nodeType="with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strips(downLeft)">
                                      <p:cBhvr>
                                        <p:cTn id="59" dur="500"/>
                                        <p:tgtEl>
                                          <p:spTgt spid="19"/>
                                        </p:tgtEl>
                                      </p:cBhvr>
                                    </p:animEffect>
                                  </p:childTnLst>
                                </p:cTn>
                              </p:par>
                            </p:childTnLst>
                          </p:cTn>
                        </p:par>
                        <p:par>
                          <p:cTn id="60" fill="hold">
                            <p:stCondLst>
                              <p:cond delay="4500"/>
                            </p:stCondLst>
                            <p:childTnLst>
                              <p:par>
                                <p:cTn id="61" presetID="10" presetClass="entr" presetSubtype="0" fill="hold" grpId="0" nodeType="after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childTnLst>
                                </p:cTn>
                              </p:par>
                            </p:childTnLst>
                          </p:cTn>
                        </p:par>
                        <p:par>
                          <p:cTn id="64" fill="hold">
                            <p:stCondLst>
                              <p:cond delay="5000"/>
                            </p:stCondLst>
                            <p:childTnLst>
                              <p:par>
                                <p:cTn id="65" presetID="22" presetClass="entr" presetSubtype="4" fill="hold" grpId="0" nodeType="after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wipe(down)">
                                      <p:cBhvr>
                                        <p:cTn id="67" dur="500"/>
                                        <p:tgtEl>
                                          <p:spTgt spid="7"/>
                                        </p:tgtEl>
                                      </p:cBhvr>
                                    </p:animEffect>
                                  </p:childTnLst>
                                </p:cTn>
                              </p:par>
                            </p:childTnLst>
                          </p:cTn>
                        </p:par>
                        <p:par>
                          <p:cTn id="68" fill="hold">
                            <p:stCondLst>
                              <p:cond delay="5500"/>
                            </p:stCondLst>
                            <p:childTnLst>
                              <p:par>
                                <p:cTn id="69" presetID="53" presetClass="entr" presetSubtype="16" fill="hold" grpId="0" nodeType="afterEffect">
                                  <p:stCondLst>
                                    <p:cond delay="0"/>
                                  </p:stCondLst>
                                  <p:childTnLst>
                                    <p:set>
                                      <p:cBhvr>
                                        <p:cTn id="70" dur="1" fill="hold">
                                          <p:stCondLst>
                                            <p:cond delay="0"/>
                                          </p:stCondLst>
                                        </p:cTn>
                                        <p:tgtEl>
                                          <p:spTgt spid="11"/>
                                        </p:tgtEl>
                                        <p:attrNameLst>
                                          <p:attrName>style.visibility</p:attrName>
                                        </p:attrNameLst>
                                      </p:cBhvr>
                                      <p:to>
                                        <p:strVal val="visible"/>
                                      </p:to>
                                    </p:set>
                                    <p:anim calcmode="lin" valueType="num">
                                      <p:cBhvr>
                                        <p:cTn id="71" dur="500" fill="hold"/>
                                        <p:tgtEl>
                                          <p:spTgt spid="11"/>
                                        </p:tgtEl>
                                        <p:attrNameLst>
                                          <p:attrName>ppt_w</p:attrName>
                                        </p:attrNameLst>
                                      </p:cBhvr>
                                      <p:tavLst>
                                        <p:tav tm="0">
                                          <p:val>
                                            <p:fltVal val="0"/>
                                          </p:val>
                                        </p:tav>
                                        <p:tav tm="100000">
                                          <p:val>
                                            <p:strVal val="#ppt_w"/>
                                          </p:val>
                                        </p:tav>
                                      </p:tavLst>
                                    </p:anim>
                                    <p:anim calcmode="lin" valueType="num">
                                      <p:cBhvr>
                                        <p:cTn id="72" dur="500" fill="hold"/>
                                        <p:tgtEl>
                                          <p:spTgt spid="11"/>
                                        </p:tgtEl>
                                        <p:attrNameLst>
                                          <p:attrName>ppt_h</p:attrName>
                                        </p:attrNameLst>
                                      </p:cBhvr>
                                      <p:tavLst>
                                        <p:tav tm="0">
                                          <p:val>
                                            <p:fltVal val="0"/>
                                          </p:val>
                                        </p:tav>
                                        <p:tav tm="100000">
                                          <p:val>
                                            <p:strVal val="#ppt_h"/>
                                          </p:val>
                                        </p:tav>
                                      </p:tavLst>
                                    </p:anim>
                                    <p:animEffect transition="in" filter="fade">
                                      <p:cBhvr>
                                        <p:cTn id="73" dur="500"/>
                                        <p:tgtEl>
                                          <p:spTgt spid="11"/>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26"/>
                                        </p:tgtEl>
                                        <p:attrNameLst>
                                          <p:attrName>style.visibility</p:attrName>
                                        </p:attrNameLst>
                                      </p:cBhvr>
                                      <p:to>
                                        <p:strVal val="visible"/>
                                      </p:to>
                                    </p:set>
                                    <p:anim calcmode="lin" valueType="num">
                                      <p:cBhvr>
                                        <p:cTn id="76" dur="500" fill="hold"/>
                                        <p:tgtEl>
                                          <p:spTgt spid="26"/>
                                        </p:tgtEl>
                                        <p:attrNameLst>
                                          <p:attrName>ppt_w</p:attrName>
                                        </p:attrNameLst>
                                      </p:cBhvr>
                                      <p:tavLst>
                                        <p:tav tm="0">
                                          <p:val>
                                            <p:fltVal val="0"/>
                                          </p:val>
                                        </p:tav>
                                        <p:tav tm="100000">
                                          <p:val>
                                            <p:strVal val="#ppt_w"/>
                                          </p:val>
                                        </p:tav>
                                      </p:tavLst>
                                    </p:anim>
                                    <p:anim calcmode="lin" valueType="num">
                                      <p:cBhvr>
                                        <p:cTn id="77" dur="500" fill="hold"/>
                                        <p:tgtEl>
                                          <p:spTgt spid="26"/>
                                        </p:tgtEl>
                                        <p:attrNameLst>
                                          <p:attrName>ppt_h</p:attrName>
                                        </p:attrNameLst>
                                      </p:cBhvr>
                                      <p:tavLst>
                                        <p:tav tm="0">
                                          <p:val>
                                            <p:fltVal val="0"/>
                                          </p:val>
                                        </p:tav>
                                        <p:tav tm="100000">
                                          <p:val>
                                            <p:strVal val="#ppt_h"/>
                                          </p:val>
                                        </p:tav>
                                      </p:tavLst>
                                    </p:anim>
                                    <p:animEffect transition="in" filter="fade">
                                      <p:cBhvr>
                                        <p:cTn id="78" dur="500"/>
                                        <p:tgtEl>
                                          <p:spTgt spid="26"/>
                                        </p:tgtEl>
                                      </p:cBhvr>
                                    </p:animEffect>
                                  </p:childTnLst>
                                </p:cTn>
                              </p:par>
                            </p:childTnLst>
                          </p:cTn>
                        </p:par>
                        <p:par>
                          <p:cTn id="79" fill="hold">
                            <p:stCondLst>
                              <p:cond delay="6000"/>
                            </p:stCondLst>
                            <p:childTnLst>
                              <p:par>
                                <p:cTn id="80" presetID="18" presetClass="entr" presetSubtype="6" fill="hold" grpId="0" nodeType="afterEffect">
                                  <p:stCondLst>
                                    <p:cond delay="0"/>
                                  </p:stCondLst>
                                  <p:childTnLst>
                                    <p:set>
                                      <p:cBhvr>
                                        <p:cTn id="81" dur="1" fill="hold">
                                          <p:stCondLst>
                                            <p:cond delay="0"/>
                                          </p:stCondLst>
                                        </p:cTn>
                                        <p:tgtEl>
                                          <p:spTgt spid="20"/>
                                        </p:tgtEl>
                                        <p:attrNameLst>
                                          <p:attrName>style.visibility</p:attrName>
                                        </p:attrNameLst>
                                      </p:cBhvr>
                                      <p:to>
                                        <p:strVal val="visible"/>
                                      </p:to>
                                    </p:set>
                                    <p:animEffect transition="in" filter="strips(downRight)">
                                      <p:cBhvr>
                                        <p:cTn id="82" dur="500"/>
                                        <p:tgtEl>
                                          <p:spTgt spid="20"/>
                                        </p:tgtEl>
                                      </p:cBhvr>
                                    </p:animEffect>
                                  </p:childTnLst>
                                </p:cTn>
                              </p:par>
                              <p:par>
                                <p:cTn id="83" presetID="18" presetClass="entr" presetSubtype="6" fill="hold" grpId="0" nodeType="withEffect">
                                  <p:stCondLst>
                                    <p:cond delay="0"/>
                                  </p:stCondLst>
                                  <p:childTnLst>
                                    <p:set>
                                      <p:cBhvr>
                                        <p:cTn id="84" dur="1" fill="hold">
                                          <p:stCondLst>
                                            <p:cond delay="0"/>
                                          </p:stCondLst>
                                        </p:cTn>
                                        <p:tgtEl>
                                          <p:spTgt spid="21"/>
                                        </p:tgtEl>
                                        <p:attrNameLst>
                                          <p:attrName>style.visibility</p:attrName>
                                        </p:attrNameLst>
                                      </p:cBhvr>
                                      <p:to>
                                        <p:strVal val="visible"/>
                                      </p:to>
                                    </p:set>
                                    <p:animEffect transition="in" filter="strips(downRight)">
                                      <p:cBhvr>
                                        <p:cTn id="85" dur="500"/>
                                        <p:tgtEl>
                                          <p:spTgt spid="21"/>
                                        </p:tgtEl>
                                      </p:cBhvr>
                                    </p:animEffect>
                                  </p:childTnLst>
                                </p:cTn>
                              </p:par>
                            </p:childTnLst>
                          </p:cTn>
                        </p:par>
                        <p:par>
                          <p:cTn id="86" fill="hold">
                            <p:stCondLst>
                              <p:cond delay="6500"/>
                            </p:stCondLst>
                            <p:childTnLst>
                              <p:par>
                                <p:cTn id="87" presetID="10" presetClass="entr" presetSubtype="0" fill="hold" grpId="0" nodeType="afterEffect">
                                  <p:stCondLst>
                                    <p:cond delay="0"/>
                                  </p:stCondLst>
                                  <p:childTnLst>
                                    <p:set>
                                      <p:cBhvr>
                                        <p:cTn id="88" dur="1" fill="hold">
                                          <p:stCondLst>
                                            <p:cond delay="0"/>
                                          </p:stCondLst>
                                        </p:cTn>
                                        <p:tgtEl>
                                          <p:spTgt spid="16"/>
                                        </p:tgtEl>
                                        <p:attrNameLst>
                                          <p:attrName>style.visibility</p:attrName>
                                        </p:attrNameLst>
                                      </p:cBhvr>
                                      <p:to>
                                        <p:strVal val="visible"/>
                                      </p:to>
                                    </p:set>
                                    <p:animEffect transition="in" filter="fade">
                                      <p:cBhvr>
                                        <p:cTn id="89" dur="500"/>
                                        <p:tgtEl>
                                          <p:spTgt spid="16"/>
                                        </p:tgtEl>
                                      </p:cBhvr>
                                    </p:animEffect>
                                  </p:childTnLst>
                                </p:cTn>
                              </p:par>
                            </p:childTnLst>
                          </p:cTn>
                        </p:par>
                        <p:par>
                          <p:cTn id="90" fill="hold">
                            <p:stCondLst>
                              <p:cond delay="7000"/>
                            </p:stCondLst>
                            <p:childTnLst>
                              <p:par>
                                <p:cTn id="91" presetID="22" presetClass="entr" presetSubtype="1" fill="hold" grpId="0" nodeType="afterEffect">
                                  <p:stCondLst>
                                    <p:cond delay="0"/>
                                  </p:stCondLst>
                                  <p:childTnLst>
                                    <p:set>
                                      <p:cBhvr>
                                        <p:cTn id="92" dur="1" fill="hold">
                                          <p:stCondLst>
                                            <p:cond delay="0"/>
                                          </p:stCondLst>
                                        </p:cTn>
                                        <p:tgtEl>
                                          <p:spTgt spid="8"/>
                                        </p:tgtEl>
                                        <p:attrNameLst>
                                          <p:attrName>style.visibility</p:attrName>
                                        </p:attrNameLst>
                                      </p:cBhvr>
                                      <p:to>
                                        <p:strVal val="visible"/>
                                      </p:to>
                                    </p:set>
                                    <p:animEffect transition="in" filter="wipe(up)">
                                      <p:cBhvr>
                                        <p:cTn id="93" dur="500"/>
                                        <p:tgtEl>
                                          <p:spTgt spid="8"/>
                                        </p:tgtEl>
                                      </p:cBhvr>
                                    </p:animEffect>
                                  </p:childTnLst>
                                </p:cTn>
                              </p:par>
                            </p:childTnLst>
                          </p:cTn>
                        </p:par>
                        <p:par>
                          <p:cTn id="94" fill="hold">
                            <p:stCondLst>
                              <p:cond delay="7500"/>
                            </p:stCondLst>
                            <p:childTnLst>
                              <p:par>
                                <p:cTn id="95" presetID="53" presetClass="entr" presetSubtype="16" fill="hold" grpId="0" nodeType="afterEffect">
                                  <p:stCondLst>
                                    <p:cond delay="0"/>
                                  </p:stCondLst>
                                  <p:childTnLst>
                                    <p:set>
                                      <p:cBhvr>
                                        <p:cTn id="96" dur="1" fill="hold">
                                          <p:stCondLst>
                                            <p:cond delay="0"/>
                                          </p:stCondLst>
                                        </p:cTn>
                                        <p:tgtEl>
                                          <p:spTgt spid="12"/>
                                        </p:tgtEl>
                                        <p:attrNameLst>
                                          <p:attrName>style.visibility</p:attrName>
                                        </p:attrNameLst>
                                      </p:cBhvr>
                                      <p:to>
                                        <p:strVal val="visible"/>
                                      </p:to>
                                    </p:set>
                                    <p:anim calcmode="lin" valueType="num">
                                      <p:cBhvr>
                                        <p:cTn id="97" dur="500" fill="hold"/>
                                        <p:tgtEl>
                                          <p:spTgt spid="12"/>
                                        </p:tgtEl>
                                        <p:attrNameLst>
                                          <p:attrName>ppt_w</p:attrName>
                                        </p:attrNameLst>
                                      </p:cBhvr>
                                      <p:tavLst>
                                        <p:tav tm="0">
                                          <p:val>
                                            <p:fltVal val="0"/>
                                          </p:val>
                                        </p:tav>
                                        <p:tav tm="100000">
                                          <p:val>
                                            <p:strVal val="#ppt_w"/>
                                          </p:val>
                                        </p:tav>
                                      </p:tavLst>
                                    </p:anim>
                                    <p:anim calcmode="lin" valueType="num">
                                      <p:cBhvr>
                                        <p:cTn id="98" dur="500" fill="hold"/>
                                        <p:tgtEl>
                                          <p:spTgt spid="12"/>
                                        </p:tgtEl>
                                        <p:attrNameLst>
                                          <p:attrName>ppt_h</p:attrName>
                                        </p:attrNameLst>
                                      </p:cBhvr>
                                      <p:tavLst>
                                        <p:tav tm="0">
                                          <p:val>
                                            <p:fltVal val="0"/>
                                          </p:val>
                                        </p:tav>
                                        <p:tav tm="100000">
                                          <p:val>
                                            <p:strVal val="#ppt_h"/>
                                          </p:val>
                                        </p:tav>
                                      </p:tavLst>
                                    </p:anim>
                                    <p:animEffect transition="in" filter="fade">
                                      <p:cBhvr>
                                        <p:cTn id="99" dur="500"/>
                                        <p:tgtEl>
                                          <p:spTgt spid="12"/>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27"/>
                                        </p:tgtEl>
                                        <p:attrNameLst>
                                          <p:attrName>style.visibility</p:attrName>
                                        </p:attrNameLst>
                                      </p:cBhvr>
                                      <p:to>
                                        <p:strVal val="visible"/>
                                      </p:to>
                                    </p:set>
                                    <p:anim calcmode="lin" valueType="num">
                                      <p:cBhvr>
                                        <p:cTn id="102" dur="500" fill="hold"/>
                                        <p:tgtEl>
                                          <p:spTgt spid="27"/>
                                        </p:tgtEl>
                                        <p:attrNameLst>
                                          <p:attrName>ppt_w</p:attrName>
                                        </p:attrNameLst>
                                      </p:cBhvr>
                                      <p:tavLst>
                                        <p:tav tm="0">
                                          <p:val>
                                            <p:fltVal val="0"/>
                                          </p:val>
                                        </p:tav>
                                        <p:tav tm="100000">
                                          <p:val>
                                            <p:strVal val="#ppt_w"/>
                                          </p:val>
                                        </p:tav>
                                      </p:tavLst>
                                    </p:anim>
                                    <p:anim calcmode="lin" valueType="num">
                                      <p:cBhvr>
                                        <p:cTn id="103" dur="500" fill="hold"/>
                                        <p:tgtEl>
                                          <p:spTgt spid="27"/>
                                        </p:tgtEl>
                                        <p:attrNameLst>
                                          <p:attrName>ppt_h</p:attrName>
                                        </p:attrNameLst>
                                      </p:cBhvr>
                                      <p:tavLst>
                                        <p:tav tm="0">
                                          <p:val>
                                            <p:fltVal val="0"/>
                                          </p:val>
                                        </p:tav>
                                        <p:tav tm="100000">
                                          <p:val>
                                            <p:strVal val="#ppt_h"/>
                                          </p:val>
                                        </p:tav>
                                      </p:tavLst>
                                    </p:anim>
                                    <p:animEffect transition="in" filter="fade">
                                      <p:cBhvr>
                                        <p:cTn id="104" dur="500"/>
                                        <p:tgtEl>
                                          <p:spTgt spid="27"/>
                                        </p:tgtEl>
                                      </p:cBhvr>
                                    </p:animEffect>
                                  </p:childTnLst>
                                </p:cTn>
                              </p:par>
                            </p:childTnLst>
                          </p:cTn>
                        </p:par>
                        <p:par>
                          <p:cTn id="105" fill="hold">
                            <p:stCondLst>
                              <p:cond delay="8000"/>
                            </p:stCondLst>
                            <p:childTnLst>
                              <p:par>
                                <p:cTn id="106" presetID="18" presetClass="entr" presetSubtype="6" fill="hold" grpId="0" nodeType="afterEffect">
                                  <p:stCondLst>
                                    <p:cond delay="0"/>
                                  </p:stCondLst>
                                  <p:childTnLst>
                                    <p:set>
                                      <p:cBhvr>
                                        <p:cTn id="107" dur="1" fill="hold">
                                          <p:stCondLst>
                                            <p:cond delay="0"/>
                                          </p:stCondLst>
                                        </p:cTn>
                                        <p:tgtEl>
                                          <p:spTgt spid="22"/>
                                        </p:tgtEl>
                                        <p:attrNameLst>
                                          <p:attrName>style.visibility</p:attrName>
                                        </p:attrNameLst>
                                      </p:cBhvr>
                                      <p:to>
                                        <p:strVal val="visible"/>
                                      </p:to>
                                    </p:set>
                                    <p:animEffect transition="in" filter="strips(downRight)">
                                      <p:cBhvr>
                                        <p:cTn id="108" dur="500"/>
                                        <p:tgtEl>
                                          <p:spTgt spid="22"/>
                                        </p:tgtEl>
                                      </p:cBhvr>
                                    </p:animEffect>
                                  </p:childTnLst>
                                </p:cTn>
                              </p:par>
                              <p:par>
                                <p:cTn id="109" presetID="18" presetClass="entr" presetSubtype="6" fill="hold" grpId="0" nodeType="withEffect">
                                  <p:stCondLst>
                                    <p:cond delay="0"/>
                                  </p:stCondLst>
                                  <p:childTnLst>
                                    <p:set>
                                      <p:cBhvr>
                                        <p:cTn id="110" dur="1" fill="hold">
                                          <p:stCondLst>
                                            <p:cond delay="0"/>
                                          </p:stCondLst>
                                        </p:cTn>
                                        <p:tgtEl>
                                          <p:spTgt spid="23"/>
                                        </p:tgtEl>
                                        <p:attrNameLst>
                                          <p:attrName>style.visibility</p:attrName>
                                        </p:attrNameLst>
                                      </p:cBhvr>
                                      <p:to>
                                        <p:strVal val="visible"/>
                                      </p:to>
                                    </p:set>
                                    <p:animEffect transition="in" filter="strips(downRight)">
                                      <p:cBhvr>
                                        <p:cTn id="111" dur="500"/>
                                        <p:tgtEl>
                                          <p:spTgt spid="23"/>
                                        </p:tgtEl>
                                      </p:cBhvr>
                                    </p:animEffect>
                                  </p:childTnLst>
                                </p:cTn>
                              </p:par>
                            </p:childTnLst>
                          </p:cTn>
                        </p:par>
                        <p:par>
                          <p:cTn id="112" fill="hold">
                            <p:stCondLst>
                              <p:cond delay="8500"/>
                            </p:stCondLst>
                            <p:childTnLst>
                              <p:par>
                                <p:cTn id="113" presetID="1" presetClass="entr" presetSubtype="0" fill="hold" grpId="0" nodeType="afterEffect">
                                  <p:stCondLst>
                                    <p:cond delay="0"/>
                                  </p:stCondLst>
                                  <p:childTnLst>
                                    <p:set>
                                      <p:cBhvr>
                                        <p:cTn id="114" dur="1" fill="hold">
                                          <p:stCondLst>
                                            <p:cond delay="0"/>
                                          </p:stCondLst>
                                        </p:cTn>
                                        <p:tgtEl>
                                          <p:spTgt spid="28"/>
                                        </p:tgtEl>
                                        <p:attrNameLst>
                                          <p:attrName>style.visibility</p:attrName>
                                        </p:attrNameLst>
                                      </p:cBhvr>
                                      <p:to>
                                        <p:strVal val="visible"/>
                                      </p:to>
                                    </p:set>
                                  </p:childTnLst>
                                </p:cTn>
                              </p:par>
                              <p:par>
                                <p:cTn id="115" presetID="27" presetClass="emph" presetSubtype="0" fill="remove" grpId="1" nodeType="withEffect">
                                  <p:stCondLst>
                                    <p:cond delay="0"/>
                                  </p:stCondLst>
                                  <p:childTnLst>
                                    <p:animClr clrSpc="rgb" dir="cw">
                                      <p:cBhvr override="childStyle">
                                        <p:cTn id="116" dur="250" autoRev="1" fill="remove"/>
                                        <p:tgtEl>
                                          <p:spTgt spid="28"/>
                                        </p:tgtEl>
                                        <p:attrNameLst>
                                          <p:attrName>style.color</p:attrName>
                                        </p:attrNameLst>
                                      </p:cBhvr>
                                      <p:to>
                                        <a:schemeClr val="bg1"/>
                                      </p:to>
                                    </p:animClr>
                                    <p:animClr clrSpc="rgb" dir="cw">
                                      <p:cBhvr>
                                        <p:cTn id="117" dur="250" autoRev="1" fill="remove"/>
                                        <p:tgtEl>
                                          <p:spTgt spid="28"/>
                                        </p:tgtEl>
                                        <p:attrNameLst>
                                          <p:attrName>fillcolor</p:attrName>
                                        </p:attrNameLst>
                                      </p:cBhvr>
                                      <p:to>
                                        <a:schemeClr val="bg1"/>
                                      </p:to>
                                    </p:animClr>
                                    <p:set>
                                      <p:cBhvr>
                                        <p:cTn id="118" dur="250" autoRev="1" fill="remove"/>
                                        <p:tgtEl>
                                          <p:spTgt spid="28"/>
                                        </p:tgtEl>
                                        <p:attrNameLst>
                                          <p:attrName>fill.type</p:attrName>
                                        </p:attrNameLst>
                                      </p:cBhvr>
                                      <p:to>
                                        <p:strVal val="solid"/>
                                      </p:to>
                                    </p:set>
                                    <p:set>
                                      <p:cBhvr>
                                        <p:cTn id="119" dur="250" autoRev="1" fill="remove"/>
                                        <p:tgtEl>
                                          <p:spTgt spid="28"/>
                                        </p:tgtEl>
                                        <p:attrNameLst>
                                          <p:attrName>fill.on</p:attrName>
                                        </p:attrNameLst>
                                      </p:cBhvr>
                                      <p:to>
                                        <p:strVal val="true"/>
                                      </p:to>
                                    </p:set>
                                  </p:childTnLst>
                                </p:cTn>
                              </p:par>
                            </p:childTnLst>
                          </p:cTn>
                        </p:par>
                        <p:par>
                          <p:cTn id="120" fill="hold">
                            <p:stCondLst>
                              <p:cond delay="9000"/>
                            </p:stCondLst>
                            <p:childTnLst>
                              <p:par>
                                <p:cTn id="121" presetID="10" presetClass="entr" presetSubtype="0" fill="hold" grpId="0" nodeType="afterEffect">
                                  <p:stCondLst>
                                    <p:cond delay="0"/>
                                  </p:stCondLst>
                                  <p:childTnLst>
                                    <p:set>
                                      <p:cBhvr>
                                        <p:cTn id="122" dur="1" fill="hold">
                                          <p:stCondLst>
                                            <p:cond delay="0"/>
                                          </p:stCondLst>
                                        </p:cTn>
                                        <p:tgtEl>
                                          <p:spTgt spid="29"/>
                                        </p:tgtEl>
                                        <p:attrNameLst>
                                          <p:attrName>style.visibility</p:attrName>
                                        </p:attrNameLst>
                                      </p:cBhvr>
                                      <p:to>
                                        <p:strVal val="visible"/>
                                      </p:to>
                                    </p:set>
                                    <p:animEffect transition="in" filter="fade">
                                      <p:cBhvr>
                                        <p:cTn id="123" dur="500"/>
                                        <p:tgtEl>
                                          <p:spTgt spid="29"/>
                                        </p:tgtEl>
                                      </p:cBhvr>
                                    </p:animEffect>
                                  </p:childTnLst>
                                </p:cTn>
                              </p:par>
                              <p:par>
                                <p:cTn id="124" presetID="10" presetClass="entr" presetSubtype="0" fill="hold" grpId="0" nodeType="withEffect">
                                  <p:stCondLst>
                                    <p:cond delay="0"/>
                                  </p:stCondLst>
                                  <p:childTnLst>
                                    <p:set>
                                      <p:cBhvr>
                                        <p:cTn id="125" dur="1" fill="hold">
                                          <p:stCondLst>
                                            <p:cond delay="0"/>
                                          </p:stCondLst>
                                        </p:cTn>
                                        <p:tgtEl>
                                          <p:spTgt spid="30"/>
                                        </p:tgtEl>
                                        <p:attrNameLst>
                                          <p:attrName>style.visibility</p:attrName>
                                        </p:attrNameLst>
                                      </p:cBhvr>
                                      <p:to>
                                        <p:strVal val="visible"/>
                                      </p:to>
                                    </p:set>
                                    <p:animEffect transition="in" filter="fade">
                                      <p:cBhvr>
                                        <p:cTn id="12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P spid="4" grpId="0" build="p"/>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8" grpId="0"/>
      <p:bldP spid="19" grpId="0"/>
      <p:bldP spid="20" grpId="0"/>
      <p:bldP spid="21" grpId="0"/>
      <p:bldP spid="22" grpId="0"/>
      <p:bldP spid="23" grpId="0"/>
      <p:bldP spid="24" grpId="0"/>
      <p:bldP spid="25" grpId="0"/>
      <p:bldP spid="26" grpId="0"/>
      <p:bldP spid="27" grpId="0"/>
      <p:bldP spid="28" grpId="0" animBg="1"/>
      <p:bldP spid="28" grpId="1" animBg="1"/>
      <p:bldP spid="29" grpId="0" animBg="1"/>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6B812635-DE4D-4A96-8B62-F03EDFFA2138}"/>
              </a:ext>
            </a:extLst>
          </p:cNvPr>
          <p:cNvPicPr>
            <a:picLocks noChangeAspect="1"/>
          </p:cNvPicPr>
          <p:nvPr/>
        </p:nvPicPr>
        <p:blipFill rotWithShape="1">
          <a:blip r:embed="rId5">
            <a:extLst>
              <a:ext uri="{28A0092B-C50C-407E-A947-70E740481C1C}">
                <a14:useLocalDpi xmlns:a14="http://schemas.microsoft.com/office/drawing/2010/main" val="0"/>
              </a:ext>
            </a:extLst>
          </a:blip>
          <a:srcRect l="25182" b="18798"/>
          <a:stretch/>
        </p:blipFill>
        <p:spPr>
          <a:xfrm>
            <a:off x="5003178" y="1519919"/>
            <a:ext cx="4140821" cy="3625169"/>
          </a:xfrm>
          <a:prstGeom prst="rect">
            <a:avLst/>
          </a:prstGeom>
        </p:spPr>
      </p:pic>
      <p:sp>
        <p:nvSpPr>
          <p:cNvPr id="7" name="矩形 6"/>
          <p:cNvSpPr/>
          <p:nvPr/>
        </p:nvSpPr>
        <p:spPr>
          <a:xfrm>
            <a:off x="2118164" y="2528928"/>
            <a:ext cx="4120426" cy="484107"/>
          </a:xfrm>
          <a:prstGeom prst="rect">
            <a:avLst/>
          </a:prstGeom>
        </p:spPr>
        <p:txBody>
          <a:bodyPr wrap="square">
            <a:spAutoFit/>
          </a:bodyPr>
          <a:lstStyle/>
          <a:p>
            <a:pPr>
              <a:lnSpc>
                <a:spcPct val="150000"/>
              </a:lnSpc>
            </a:pPr>
            <a:r>
              <a:rPr lang="zh-CN" altLang="en-US" sz="900" spc="225" dirty="0">
                <a:solidFill>
                  <a:schemeClr val="tx1">
                    <a:lumMod val="50000"/>
                    <a:lumOff val="50000"/>
                  </a:schemeClr>
                </a:solidFill>
                <a:latin typeface="微软雅黑" pitchFamily="34" charset="-122"/>
                <a:ea typeface="微软雅黑" pitchFamily="34" charset="-122"/>
              </a:rPr>
              <a:t>点击输入简要文字内容，文字内容需概括精炼，不用多余的文字修饰，言简意赅的说明该项内容</a:t>
            </a:r>
            <a:endParaRPr lang="zh-CN" altLang="en-US" sz="1400" dirty="0">
              <a:solidFill>
                <a:schemeClr val="tx1">
                  <a:lumMod val="50000"/>
                  <a:lumOff val="50000"/>
                </a:schemeClr>
              </a:solidFill>
              <a:latin typeface="微软雅黑" pitchFamily="34" charset="-122"/>
              <a:ea typeface="微软雅黑" pitchFamily="34" charset="-122"/>
            </a:endParaRPr>
          </a:p>
        </p:txBody>
      </p:sp>
      <p:sp>
        <p:nvSpPr>
          <p:cNvPr id="9" name="MH_Entry_1">
            <a:hlinkClick r:id="" action="ppaction://noaction"/>
            <a:extLst>
              <a:ext uri="{FF2B5EF4-FFF2-40B4-BE49-F238E27FC236}">
                <a16:creationId xmlns:a16="http://schemas.microsoft.com/office/drawing/2014/main" xmlns="" id="{F8B766E9-E916-44B7-B07D-8FE552C86D69}"/>
              </a:ext>
            </a:extLst>
          </p:cNvPr>
          <p:cNvSpPr txBox="1"/>
          <p:nvPr>
            <p:custDataLst>
              <p:tags r:id="rId1"/>
            </p:custDataLst>
          </p:nvPr>
        </p:nvSpPr>
        <p:spPr>
          <a:xfrm>
            <a:off x="2262180" y="1954394"/>
            <a:ext cx="2080022" cy="276529"/>
          </a:xfrm>
          <a:custGeom>
            <a:avLst/>
            <a:gdLst>
              <a:gd name="connsiteX0" fmla="*/ 0 w 2773194"/>
              <a:gd name="connsiteY0" fmla="*/ 0 h 253350"/>
              <a:gd name="connsiteX1" fmla="*/ 2508325 w 2773194"/>
              <a:gd name="connsiteY1" fmla="*/ 0 h 253350"/>
              <a:gd name="connsiteX2" fmla="*/ 2773194 w 2773194"/>
              <a:gd name="connsiteY2" fmla="*/ 253350 h 253350"/>
              <a:gd name="connsiteX3" fmla="*/ 0 w 2773194"/>
              <a:gd name="connsiteY3" fmla="*/ 253350 h 253350"/>
            </a:gdLst>
            <a:ahLst/>
            <a:cxnLst>
              <a:cxn ang="0">
                <a:pos x="connsiteX0" y="connsiteY0"/>
              </a:cxn>
              <a:cxn ang="0">
                <a:pos x="connsiteX1" y="connsiteY1"/>
              </a:cxn>
              <a:cxn ang="0">
                <a:pos x="connsiteX2" y="connsiteY2"/>
              </a:cxn>
              <a:cxn ang="0">
                <a:pos x="connsiteX3" y="connsiteY3"/>
              </a:cxn>
            </a:cxnLst>
            <a:rect l="l" t="t" r="r" b="b"/>
            <a:pathLst>
              <a:path w="2773194" h="253350">
                <a:moveTo>
                  <a:pt x="0" y="0"/>
                </a:moveTo>
                <a:lnTo>
                  <a:pt x="2508325" y="0"/>
                </a:lnTo>
                <a:lnTo>
                  <a:pt x="2773194" y="253350"/>
                </a:lnTo>
                <a:lnTo>
                  <a:pt x="0" y="253350"/>
                </a:lnTo>
                <a:close/>
              </a:path>
            </a:pathLst>
          </a:custGeom>
          <a:solidFill>
            <a:schemeClr val="accent1"/>
          </a:solidFill>
          <a:ln>
            <a:solidFill>
              <a:schemeClr val="accent1"/>
            </a:solidFill>
          </a:ln>
        </p:spPr>
        <p:txBody>
          <a:bodyPr wrap="square" lIns="54000" tIns="0" rIns="216000" bIns="0" anchor="ctr">
            <a:normAutofit/>
          </a:bodyPr>
          <a:lstStyle/>
          <a:p>
            <a:pPr lvl="0" algn="ctr"/>
            <a:r>
              <a:rPr lang="zh-CN" altLang="en-US" sz="1600" dirty="0">
                <a:solidFill>
                  <a:schemeClr val="bg1"/>
                </a:solidFill>
                <a:latin typeface="微软雅黑" pitchFamily="34" charset="-122"/>
                <a:ea typeface="微软雅黑" pitchFamily="34" charset="-122"/>
                <a:sym typeface="Arial" panose="020B0604020202020204" pitchFamily="34" charset="0"/>
              </a:rPr>
              <a:t>单击此处添加标题</a:t>
            </a:r>
            <a:endParaRPr lang="en-US" altLang="zh-CN" sz="1600" dirty="0">
              <a:solidFill>
                <a:schemeClr val="bg1"/>
              </a:solidFill>
              <a:latin typeface="微软雅黑" pitchFamily="34" charset="-122"/>
              <a:ea typeface="微软雅黑" pitchFamily="34" charset="-122"/>
              <a:sym typeface="Arial" panose="020B0604020202020204" pitchFamily="34" charset="0"/>
            </a:endParaRPr>
          </a:p>
        </p:txBody>
      </p:sp>
      <p:sp>
        <p:nvSpPr>
          <p:cNvPr id="10" name="MH_Number_1">
            <a:hlinkClick r:id="" action="ppaction://noaction"/>
            <a:extLst>
              <a:ext uri="{FF2B5EF4-FFF2-40B4-BE49-F238E27FC236}">
                <a16:creationId xmlns:a16="http://schemas.microsoft.com/office/drawing/2014/main" xmlns="" id="{9D1A5690-EC4D-4A78-B1E2-CEF648B1CDB4}"/>
              </a:ext>
            </a:extLst>
          </p:cNvPr>
          <p:cNvSpPr/>
          <p:nvPr>
            <p:custDataLst>
              <p:tags r:id="rId2"/>
            </p:custDataLst>
          </p:nvPr>
        </p:nvSpPr>
        <p:spPr>
          <a:xfrm>
            <a:off x="4323151" y="1846382"/>
            <a:ext cx="1120350" cy="384541"/>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9525" cap="sq">
            <a:solidFill>
              <a:schemeClr val="accent1"/>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4290" rIns="0" bIns="34290" numCol="1" spcCol="0" rtlCol="0" fromWordArt="0" anchor="ctr" anchorCtr="0" forceAA="0" compatLnSpc="1">
            <a:prstTxWarp prst="textNoShape">
              <a:avLst/>
            </a:prstTxWarp>
            <a:noAutofit/>
          </a:bodyPr>
          <a:lstStyle/>
          <a:p>
            <a:pPr lvl="0" algn="ctr">
              <a:spcBef>
                <a:spcPct val="0"/>
              </a:spcBef>
            </a:pPr>
            <a:r>
              <a:rPr lang="en-US" altLang="zh-CN" b="1" dirty="0">
                <a:solidFill>
                  <a:schemeClr val="accent1"/>
                </a:solidFill>
                <a:cs typeface="Times New Roman" panose="02020603050405020304" pitchFamily="18" charset="0"/>
              </a:rPr>
              <a:t>Part 2</a:t>
            </a:r>
            <a:endParaRPr lang="zh-CN" altLang="en-US" b="1" dirty="0">
              <a:solidFill>
                <a:schemeClr val="accent1"/>
              </a:solidFill>
              <a:cs typeface="Times New Roman" panose="02020603050405020304" pitchFamily="18" charset="0"/>
            </a:endParaRPr>
          </a:p>
        </p:txBody>
      </p:sp>
      <p:pic>
        <p:nvPicPr>
          <p:cNvPr id="6" name="图片 5">
            <a:extLst>
              <a:ext uri="{FF2B5EF4-FFF2-40B4-BE49-F238E27FC236}">
                <a16:creationId xmlns:a16="http://schemas.microsoft.com/office/drawing/2014/main" xmlns="" id="{5BEE565B-20E7-4301-977F-F0EEC52AA75A}"/>
              </a:ext>
            </a:extLst>
          </p:cNvPr>
          <p:cNvPicPr>
            <a:picLocks noChangeAspect="1"/>
          </p:cNvPicPr>
          <p:nvPr/>
        </p:nvPicPr>
        <p:blipFill rotWithShape="1">
          <a:blip r:embed="rId5">
            <a:extLst>
              <a:ext uri="{28A0092B-C50C-407E-A947-70E740481C1C}">
                <a14:useLocalDpi xmlns:a14="http://schemas.microsoft.com/office/drawing/2010/main" val="0"/>
              </a:ext>
            </a:extLst>
          </a:blip>
          <a:srcRect r="76065" b="18798"/>
          <a:stretch/>
        </p:blipFill>
        <p:spPr>
          <a:xfrm>
            <a:off x="185471" y="1519919"/>
            <a:ext cx="1324665" cy="3625169"/>
          </a:xfrm>
          <a:prstGeom prst="rect">
            <a:avLst/>
          </a:prstGeom>
        </p:spPr>
      </p:pic>
    </p:spTree>
    <p:extLst>
      <p:ext uri="{BB962C8B-B14F-4D97-AF65-F5344CB8AC3E}">
        <p14:creationId xmlns:p14="http://schemas.microsoft.com/office/powerpoint/2010/main" val="408517045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3"/>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par>
                          <p:cTn id="22" fill="hold">
                            <p:stCondLst>
                              <p:cond delay="1500"/>
                            </p:stCondLst>
                            <p:childTnLst>
                              <p:par>
                                <p:cTn id="23" presetID="39" presetClass="entr" presetSubtype="0" accel="10000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26" dur="5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27" dur="5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2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8" name="弧形 11"/>
          <p:cNvSpPr>
            <a:spLocks noChangeArrowheads="1"/>
          </p:cNvSpPr>
          <p:nvPr/>
        </p:nvSpPr>
        <p:spPr bwMode="auto">
          <a:xfrm rot="2819095" flipV="1">
            <a:off x="2304320" y="1275322"/>
            <a:ext cx="2005284" cy="2006203"/>
          </a:xfrm>
          <a:custGeom>
            <a:avLst/>
            <a:gdLst>
              <a:gd name="T0" fmla="*/ 1336677 w 2673350"/>
              <a:gd name="T1" fmla="*/ 0 h 2674938"/>
              <a:gd name="T2" fmla="*/ 1336675 w 2673350"/>
              <a:gd name="T3" fmla="*/ 1337469 h 2674938"/>
              <a:gd name="T4" fmla="*/ 2670532 w 2673350"/>
              <a:gd name="T5" fmla="*/ 1424258 h 2674938"/>
              <a:gd name="T6" fmla="*/ 11796480 60000 65536"/>
              <a:gd name="T7" fmla="*/ 11796480 60000 65536"/>
              <a:gd name="T8" fmla="*/ 5898240 60000 65536"/>
              <a:gd name="T9" fmla="*/ 1336677 w 2673350"/>
              <a:gd name="T10" fmla="*/ 0 h 2674938"/>
              <a:gd name="T11" fmla="*/ 2673350 w 2673350"/>
              <a:gd name="T12" fmla="*/ 1424263 h 2674938"/>
            </a:gdLst>
            <a:ahLst/>
            <a:cxnLst>
              <a:cxn ang="T6">
                <a:pos x="T0" y="T1"/>
              </a:cxn>
              <a:cxn ang="T7">
                <a:pos x="T2" y="T3"/>
              </a:cxn>
              <a:cxn ang="T8">
                <a:pos x="T4" y="T5"/>
              </a:cxn>
            </a:cxnLst>
            <a:rect l="T9" t="T10" r="T11" b="T12"/>
            <a:pathLst>
              <a:path w="2673350" h="2674938" stroke="0">
                <a:moveTo>
                  <a:pt x="1336677" y="0"/>
                </a:moveTo>
                <a:lnTo>
                  <a:pt x="1336676" y="0"/>
                </a:lnTo>
                <a:cubicBezTo>
                  <a:pt x="2074901" y="1"/>
                  <a:pt x="2673350" y="598806"/>
                  <a:pt x="2673350" y="1337469"/>
                </a:cubicBezTo>
                <a:cubicBezTo>
                  <a:pt x="2673350" y="1366424"/>
                  <a:pt x="2672410" y="1395371"/>
                  <a:pt x="2670532" y="1424265"/>
                </a:cubicBezTo>
                <a:lnTo>
                  <a:pt x="1336675" y="1337469"/>
                </a:lnTo>
                <a:close/>
              </a:path>
              <a:path w="2673350" h="2674938" fill="none">
                <a:moveTo>
                  <a:pt x="1336677" y="0"/>
                </a:moveTo>
                <a:lnTo>
                  <a:pt x="1336676" y="0"/>
                </a:lnTo>
                <a:cubicBezTo>
                  <a:pt x="2074901" y="1"/>
                  <a:pt x="2673350" y="598806"/>
                  <a:pt x="2673350" y="1337469"/>
                </a:cubicBezTo>
                <a:cubicBezTo>
                  <a:pt x="2673350" y="1366424"/>
                  <a:pt x="2672410" y="1395371"/>
                  <a:pt x="2670532" y="1424265"/>
                </a:cubicBezTo>
              </a:path>
            </a:pathLst>
          </a:custGeom>
          <a:noFill/>
          <a:ln w="25400" algn="ctr">
            <a:solidFill>
              <a:srgbClr val="767171"/>
            </a:solidFill>
            <a:miter lim="800000"/>
            <a:headEnd/>
            <a:tailEnd type="stealth" w="med" len="med"/>
          </a:ln>
        </p:spPr>
        <p:txBody>
          <a:bodyPr vert="eaVert" lIns="68568" tIns="34284" rIns="68568" bIns="34284" anchor="ctr"/>
          <a:lstStyle/>
          <a:p>
            <a:endParaRPr lang="zh-CN" altLang="en-US"/>
          </a:p>
        </p:txBody>
      </p:sp>
      <p:sp>
        <p:nvSpPr>
          <p:cNvPr id="98309" name="弧形 16"/>
          <p:cNvSpPr>
            <a:spLocks noChangeArrowheads="1"/>
          </p:cNvSpPr>
          <p:nvPr/>
        </p:nvSpPr>
        <p:spPr bwMode="auto">
          <a:xfrm rot="-2819095">
            <a:off x="2304320" y="1006203"/>
            <a:ext cx="2005284" cy="2006203"/>
          </a:xfrm>
          <a:custGeom>
            <a:avLst/>
            <a:gdLst>
              <a:gd name="T0" fmla="*/ 1336677 w 2673350"/>
              <a:gd name="T1" fmla="*/ 0 h 2674938"/>
              <a:gd name="T2" fmla="*/ 1336675 w 2673350"/>
              <a:gd name="T3" fmla="*/ 1337469 h 2674938"/>
              <a:gd name="T4" fmla="*/ 2670532 w 2673350"/>
              <a:gd name="T5" fmla="*/ 1424258 h 2674938"/>
              <a:gd name="T6" fmla="*/ 11796480 60000 65536"/>
              <a:gd name="T7" fmla="*/ 11796480 60000 65536"/>
              <a:gd name="T8" fmla="*/ 5898240 60000 65536"/>
              <a:gd name="T9" fmla="*/ 1336677 w 2673350"/>
              <a:gd name="T10" fmla="*/ 0 h 2674938"/>
              <a:gd name="T11" fmla="*/ 2673350 w 2673350"/>
              <a:gd name="T12" fmla="*/ 1424263 h 2674938"/>
            </a:gdLst>
            <a:ahLst/>
            <a:cxnLst>
              <a:cxn ang="T6">
                <a:pos x="T0" y="T1"/>
              </a:cxn>
              <a:cxn ang="T7">
                <a:pos x="T2" y="T3"/>
              </a:cxn>
              <a:cxn ang="T8">
                <a:pos x="T4" y="T5"/>
              </a:cxn>
            </a:cxnLst>
            <a:rect l="T9" t="T10" r="T11" b="T12"/>
            <a:pathLst>
              <a:path w="2673350" h="2674938" stroke="0">
                <a:moveTo>
                  <a:pt x="1336677" y="0"/>
                </a:moveTo>
                <a:lnTo>
                  <a:pt x="1336676" y="0"/>
                </a:lnTo>
                <a:cubicBezTo>
                  <a:pt x="2074901" y="1"/>
                  <a:pt x="2673350" y="598806"/>
                  <a:pt x="2673350" y="1337469"/>
                </a:cubicBezTo>
                <a:cubicBezTo>
                  <a:pt x="2673350" y="1366424"/>
                  <a:pt x="2672410" y="1395371"/>
                  <a:pt x="2670532" y="1424265"/>
                </a:cubicBezTo>
                <a:lnTo>
                  <a:pt x="1336675" y="1337469"/>
                </a:lnTo>
                <a:close/>
              </a:path>
              <a:path w="2673350" h="2674938" fill="none">
                <a:moveTo>
                  <a:pt x="1336677" y="0"/>
                </a:moveTo>
                <a:lnTo>
                  <a:pt x="1336676" y="0"/>
                </a:lnTo>
                <a:cubicBezTo>
                  <a:pt x="2074901" y="1"/>
                  <a:pt x="2673350" y="598806"/>
                  <a:pt x="2673350" y="1337469"/>
                </a:cubicBezTo>
                <a:cubicBezTo>
                  <a:pt x="2673350" y="1366424"/>
                  <a:pt x="2672410" y="1395371"/>
                  <a:pt x="2670532" y="1424265"/>
                </a:cubicBezTo>
              </a:path>
            </a:pathLst>
          </a:custGeom>
          <a:noFill/>
          <a:ln w="25400" algn="ctr">
            <a:solidFill>
              <a:srgbClr val="767171"/>
            </a:solidFill>
            <a:miter lim="800000"/>
            <a:headEnd/>
            <a:tailEnd type="stealth" w="med" len="med"/>
          </a:ln>
        </p:spPr>
        <p:txBody>
          <a:bodyPr vert="eaVert" lIns="68568" tIns="34284" rIns="68568" bIns="34284" anchor="ctr"/>
          <a:lstStyle/>
          <a:p>
            <a:endParaRPr lang="zh-CN" altLang="en-US"/>
          </a:p>
        </p:txBody>
      </p:sp>
      <p:sp>
        <p:nvSpPr>
          <p:cNvPr id="98310" name="半闭框 17"/>
          <p:cNvSpPr>
            <a:spLocks noChangeArrowheads="1"/>
          </p:cNvSpPr>
          <p:nvPr/>
        </p:nvSpPr>
        <p:spPr bwMode="auto">
          <a:xfrm rot="8093902">
            <a:off x="5598296" y="1979558"/>
            <a:ext cx="350091" cy="350044"/>
          </a:xfrm>
          <a:custGeom>
            <a:avLst/>
            <a:gdLst>
              <a:gd name="T0" fmla="*/ 424806 w 466725"/>
              <a:gd name="T1" fmla="*/ 41919 h 466725"/>
              <a:gd name="T2" fmla="*/ 43475 w 466725"/>
              <a:gd name="T3" fmla="*/ 423249 h 466725"/>
              <a:gd name="T4" fmla="*/ 0 w 466725"/>
              <a:gd name="T5" fmla="*/ 233363 h 466725"/>
              <a:gd name="T6" fmla="*/ 233363 w 466725"/>
              <a:gd name="T7" fmla="*/ 0 h 466725"/>
              <a:gd name="T8" fmla="*/ 0 60000 65536"/>
              <a:gd name="T9" fmla="*/ 5898240 60000 65536"/>
              <a:gd name="T10" fmla="*/ 11796480 60000 65536"/>
              <a:gd name="T11" fmla="*/ 17694720 60000 65536"/>
              <a:gd name="T12" fmla="*/ 0 w 466725"/>
              <a:gd name="T13" fmla="*/ 0 h 466725"/>
              <a:gd name="T14" fmla="*/ 466725 w 466725"/>
              <a:gd name="T15" fmla="*/ 466725 h 466725"/>
            </a:gdLst>
            <a:ahLst/>
            <a:cxnLst>
              <a:cxn ang="T8">
                <a:pos x="T0" y="T1"/>
              </a:cxn>
              <a:cxn ang="T9">
                <a:pos x="T2" y="T3"/>
              </a:cxn>
              <a:cxn ang="T10">
                <a:pos x="T4" y="T5"/>
              </a:cxn>
              <a:cxn ang="T11">
                <a:pos x="T6" y="T7"/>
              </a:cxn>
            </a:cxnLst>
            <a:rect l="T12" t="T13" r="T14" b="T15"/>
            <a:pathLst>
              <a:path w="466725" h="466725">
                <a:moveTo>
                  <a:pt x="0" y="0"/>
                </a:moveTo>
                <a:lnTo>
                  <a:pt x="466725" y="0"/>
                </a:lnTo>
                <a:lnTo>
                  <a:pt x="382887" y="83838"/>
                </a:lnTo>
                <a:lnTo>
                  <a:pt x="86951" y="83838"/>
                </a:lnTo>
                <a:lnTo>
                  <a:pt x="86951" y="379774"/>
                </a:lnTo>
                <a:lnTo>
                  <a:pt x="0" y="466725"/>
                </a:lnTo>
                <a:close/>
              </a:path>
            </a:pathLst>
          </a:custGeom>
          <a:solidFill>
            <a:srgbClr val="7C7C7C"/>
          </a:solidFill>
          <a:ln w="12700" algn="ctr">
            <a:noFill/>
            <a:miter lim="800000"/>
            <a:headEnd/>
            <a:tailEnd/>
          </a:ln>
        </p:spPr>
        <p:txBody>
          <a:bodyPr rot="10800000" vert="eaVert" lIns="68568" tIns="34284" rIns="68568" bIns="34284" anchor="ctr"/>
          <a:lstStyle/>
          <a:p>
            <a:endParaRPr lang="zh-CN" altLang="en-US"/>
          </a:p>
        </p:txBody>
      </p:sp>
      <p:sp>
        <p:nvSpPr>
          <p:cNvPr id="82948" name="椭圆 12"/>
          <p:cNvSpPr>
            <a:spLocks noChangeArrowheads="1"/>
          </p:cNvSpPr>
          <p:nvPr/>
        </p:nvSpPr>
        <p:spPr bwMode="auto">
          <a:xfrm>
            <a:off x="3707607" y="1276969"/>
            <a:ext cx="1729979" cy="1729022"/>
          </a:xfrm>
          <a:prstGeom prst="ellipse">
            <a:avLst/>
          </a:prstGeom>
          <a:solidFill>
            <a:schemeClr val="accent2"/>
          </a:solidFill>
          <a:ln w="12700" algn="ctr">
            <a:noFill/>
            <a:miter lim="800000"/>
            <a:headEnd/>
            <a:tailEnd/>
          </a:ln>
        </p:spPr>
        <p:txBody>
          <a:bodyPr lIns="68568" tIns="34284" rIns="68568" bIns="34284" anchor="ctr"/>
          <a:lstStyle/>
          <a:p>
            <a:pPr algn="ctr"/>
            <a:endParaRPr lang="zh-CN" altLang="en-US">
              <a:solidFill>
                <a:srgbClr val="FFFFFF"/>
              </a:solidFill>
              <a:latin typeface="Calibri" pitchFamily="34" charset="0"/>
            </a:endParaRPr>
          </a:p>
        </p:txBody>
      </p:sp>
      <p:sp>
        <p:nvSpPr>
          <p:cNvPr id="82949" name="椭圆 4"/>
          <p:cNvSpPr>
            <a:spLocks noChangeArrowheads="1"/>
          </p:cNvSpPr>
          <p:nvPr/>
        </p:nvSpPr>
        <p:spPr bwMode="auto">
          <a:xfrm>
            <a:off x="1115616" y="1276969"/>
            <a:ext cx="1729978" cy="1729022"/>
          </a:xfrm>
          <a:prstGeom prst="ellipse">
            <a:avLst/>
          </a:prstGeom>
          <a:solidFill>
            <a:schemeClr val="accent1"/>
          </a:solidFill>
          <a:ln w="12700" algn="ctr">
            <a:noFill/>
            <a:miter lim="800000"/>
            <a:headEnd/>
            <a:tailEnd/>
          </a:ln>
        </p:spPr>
        <p:txBody>
          <a:bodyPr lIns="68568" tIns="34284" rIns="68568" bIns="34284" anchor="ctr"/>
          <a:lstStyle/>
          <a:p>
            <a:pPr algn="ctr"/>
            <a:endParaRPr lang="zh-CN" altLang="en-US">
              <a:solidFill>
                <a:srgbClr val="FFFFFF"/>
              </a:solidFill>
              <a:latin typeface="Calibri" pitchFamily="34" charset="0"/>
            </a:endParaRPr>
          </a:p>
        </p:txBody>
      </p:sp>
      <p:sp>
        <p:nvSpPr>
          <p:cNvPr id="98320" name="椭圆 18"/>
          <p:cNvSpPr>
            <a:spLocks noChangeArrowheads="1"/>
          </p:cNvSpPr>
          <p:nvPr/>
        </p:nvSpPr>
        <p:spPr bwMode="auto">
          <a:xfrm>
            <a:off x="6325791" y="1285305"/>
            <a:ext cx="1729978" cy="1729022"/>
          </a:xfrm>
          <a:prstGeom prst="ellipse">
            <a:avLst/>
          </a:prstGeom>
          <a:solidFill>
            <a:schemeClr val="accent3"/>
          </a:solidFill>
          <a:ln w="12700" algn="ctr">
            <a:noFill/>
            <a:miter lim="800000"/>
            <a:headEnd/>
            <a:tailEnd/>
          </a:ln>
        </p:spPr>
        <p:txBody>
          <a:bodyPr lIns="68568" tIns="34284" rIns="68568" bIns="34284" anchor="ctr"/>
          <a:lstStyle/>
          <a:p>
            <a:pPr algn="ctr"/>
            <a:endParaRPr lang="zh-CN" altLang="en-US">
              <a:solidFill>
                <a:srgbClr val="FFFFFF"/>
              </a:solidFill>
              <a:latin typeface="Calibri" pitchFamily="34" charset="0"/>
            </a:endParaRPr>
          </a:p>
        </p:txBody>
      </p:sp>
      <p:sp>
        <p:nvSpPr>
          <p:cNvPr id="98323" name="Rectangle 19"/>
          <p:cNvSpPr>
            <a:spLocks noChangeArrowheads="1"/>
          </p:cNvSpPr>
          <p:nvPr/>
        </p:nvSpPr>
        <p:spPr bwMode="auto">
          <a:xfrm>
            <a:off x="1656159" y="1828303"/>
            <a:ext cx="600164" cy="623332"/>
          </a:xfrm>
          <a:prstGeom prst="rect">
            <a:avLst/>
          </a:prstGeom>
          <a:noFill/>
          <a:ln w="9525">
            <a:noFill/>
            <a:miter lim="800000"/>
            <a:headEnd/>
            <a:tailEnd/>
          </a:ln>
        </p:spPr>
        <p:txBody>
          <a:bodyPr wrap="none" lIns="68568" tIns="34284" rIns="68568" bIns="34284">
            <a:spAutoFit/>
          </a:bodyPr>
          <a:lstStyle/>
          <a:p>
            <a:r>
              <a:rPr lang="zh-CN" altLang="en-US" b="1" dirty="0">
                <a:solidFill>
                  <a:schemeClr val="bg1"/>
                </a:solidFill>
                <a:ea typeface="微软雅黑" pitchFamily="34" charset="-122"/>
              </a:rPr>
              <a:t>添加</a:t>
            </a:r>
          </a:p>
          <a:p>
            <a:r>
              <a:rPr lang="zh-CN" altLang="en-US" b="1" dirty="0">
                <a:solidFill>
                  <a:schemeClr val="bg1"/>
                </a:solidFill>
                <a:ea typeface="微软雅黑" pitchFamily="34" charset="-122"/>
              </a:rPr>
              <a:t>标题</a:t>
            </a:r>
          </a:p>
        </p:txBody>
      </p:sp>
      <p:sp>
        <p:nvSpPr>
          <p:cNvPr id="98324" name="Rectangle 20"/>
          <p:cNvSpPr>
            <a:spLocks noChangeArrowheads="1"/>
          </p:cNvSpPr>
          <p:nvPr/>
        </p:nvSpPr>
        <p:spPr bwMode="auto">
          <a:xfrm>
            <a:off x="4301728" y="1828303"/>
            <a:ext cx="600164" cy="623332"/>
          </a:xfrm>
          <a:prstGeom prst="rect">
            <a:avLst/>
          </a:prstGeom>
          <a:noFill/>
          <a:ln w="9525">
            <a:noFill/>
            <a:miter lim="800000"/>
            <a:headEnd/>
            <a:tailEnd/>
          </a:ln>
        </p:spPr>
        <p:txBody>
          <a:bodyPr wrap="none" lIns="68568" tIns="34284" rIns="68568" bIns="34284">
            <a:spAutoFit/>
          </a:bodyPr>
          <a:lstStyle/>
          <a:p>
            <a:r>
              <a:rPr lang="zh-CN" altLang="en-US" b="1" dirty="0">
                <a:solidFill>
                  <a:schemeClr val="bg1"/>
                </a:solidFill>
                <a:ea typeface="微软雅黑" pitchFamily="34" charset="-122"/>
              </a:rPr>
              <a:t>添加</a:t>
            </a:r>
          </a:p>
          <a:p>
            <a:r>
              <a:rPr lang="zh-CN" altLang="en-US" b="1" dirty="0">
                <a:solidFill>
                  <a:schemeClr val="bg1"/>
                </a:solidFill>
                <a:ea typeface="微软雅黑" pitchFamily="34" charset="-122"/>
              </a:rPr>
              <a:t>标题</a:t>
            </a:r>
          </a:p>
        </p:txBody>
      </p:sp>
      <p:sp>
        <p:nvSpPr>
          <p:cNvPr id="98325" name="Rectangle 21"/>
          <p:cNvSpPr>
            <a:spLocks noChangeArrowheads="1"/>
          </p:cNvSpPr>
          <p:nvPr/>
        </p:nvSpPr>
        <p:spPr bwMode="auto">
          <a:xfrm>
            <a:off x="6893719" y="1828303"/>
            <a:ext cx="600164" cy="623332"/>
          </a:xfrm>
          <a:prstGeom prst="rect">
            <a:avLst/>
          </a:prstGeom>
          <a:noFill/>
          <a:ln w="9525">
            <a:noFill/>
            <a:miter lim="800000"/>
            <a:headEnd/>
            <a:tailEnd/>
          </a:ln>
        </p:spPr>
        <p:txBody>
          <a:bodyPr wrap="none" lIns="68568" tIns="34284" rIns="68568" bIns="34284">
            <a:spAutoFit/>
          </a:bodyPr>
          <a:lstStyle/>
          <a:p>
            <a:r>
              <a:rPr lang="zh-CN" altLang="en-US" b="1" dirty="0">
                <a:solidFill>
                  <a:schemeClr val="bg1"/>
                </a:solidFill>
                <a:ea typeface="微软雅黑" pitchFamily="34" charset="-122"/>
              </a:rPr>
              <a:t>添加</a:t>
            </a:r>
          </a:p>
          <a:p>
            <a:r>
              <a:rPr lang="zh-CN" altLang="en-US" b="1" dirty="0">
                <a:solidFill>
                  <a:schemeClr val="bg1"/>
                </a:solidFill>
                <a:ea typeface="微软雅黑" pitchFamily="34" charset="-122"/>
              </a:rPr>
              <a:t>标题</a:t>
            </a:r>
          </a:p>
        </p:txBody>
      </p:sp>
      <p:sp>
        <p:nvSpPr>
          <p:cNvPr id="27682" name="文本框 13"/>
          <p:cNvSpPr txBox="1">
            <a:spLocks noChangeArrowheads="1"/>
          </p:cNvSpPr>
          <p:nvPr/>
        </p:nvSpPr>
        <p:spPr bwMode="auto">
          <a:xfrm>
            <a:off x="1007269" y="3599002"/>
            <a:ext cx="7399735" cy="761615"/>
          </a:xfrm>
          <a:prstGeom prst="rect">
            <a:avLst/>
          </a:prstGeom>
          <a:noFill/>
          <a:ln w="9525">
            <a:noFill/>
            <a:miter lim="800000"/>
            <a:headEnd/>
            <a:tailEnd/>
          </a:ln>
        </p:spPr>
        <p:txBody>
          <a:bodyPr lIns="68568" tIns="34284" rIns="68568" bIns="34284">
            <a:spAutoFit/>
          </a:bodyPr>
          <a:lstStyle/>
          <a:p>
            <a:pPr>
              <a:lnSpc>
                <a:spcPct val="150000"/>
              </a:lnSpc>
            </a:pPr>
            <a:r>
              <a:rPr lang="zh-CN" altLang="en-US" sz="1000" dirty="0">
                <a:solidFill>
                  <a:schemeClr val="tx1">
                    <a:lumMod val="65000"/>
                    <a:lumOff val="35000"/>
                  </a:schemeClr>
                </a:solidFill>
                <a:latin typeface="方正正中黑简体" pitchFamily="2" charset="-122"/>
                <a:ea typeface="微软雅黑" pitchFamily="34" charset="-122"/>
              </a:rPr>
              <a:t>添加文本内容</a:t>
            </a:r>
            <a:r>
              <a:rPr lang="zh-CN" altLang="en-US" sz="1000" dirty="0">
                <a:solidFill>
                  <a:schemeClr val="tx1">
                    <a:lumMod val="65000"/>
                    <a:lumOff val="35000"/>
                  </a:schemeClr>
                </a:solidFill>
                <a:ea typeface="微软雅黑" pitchFamily="34" charset="-122"/>
              </a:rPr>
              <a:t>添加文本内容添加文本内容添加文本内容添加文本内容添加文本内容添加文本内容添加文本内容添加文本内容添加文本内容添加文本内容添加文本内容添加文本内容添加文本内容添加文本内容添加文本内容添加文本内容添加文本内容添加文本内容添加文本内容添加文本内容添加文本内容添加文本内容添加文本内容添加文本内容添加文本内容添加文本内容</a:t>
            </a:r>
          </a:p>
        </p:txBody>
      </p:sp>
    </p:spTree>
    <p:extLst>
      <p:ext uri="{BB962C8B-B14F-4D97-AF65-F5344CB8AC3E}">
        <p14:creationId xmlns:p14="http://schemas.microsoft.com/office/powerpoint/2010/main" val="298330768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82949"/>
                                        </p:tgtEl>
                                        <p:attrNameLst>
                                          <p:attrName>style.visibility</p:attrName>
                                        </p:attrNameLst>
                                      </p:cBhvr>
                                      <p:to>
                                        <p:strVal val="visible"/>
                                      </p:to>
                                    </p:set>
                                    <p:animEffect transition="in" filter="slide(fromLeft)">
                                      <p:cBhvr>
                                        <p:cTn id="7" dur="500"/>
                                        <p:tgtEl>
                                          <p:spTgt spid="82949"/>
                                        </p:tgtEl>
                                      </p:cBhvr>
                                    </p:animEffect>
                                  </p:childTnLst>
                                </p:cTn>
                              </p:par>
                              <p:par>
                                <p:cTn id="8" presetID="12" presetClass="entr" presetSubtype="8" fill="hold" grpId="0" nodeType="withEffect">
                                  <p:stCondLst>
                                    <p:cond delay="0"/>
                                  </p:stCondLst>
                                  <p:childTnLst>
                                    <p:set>
                                      <p:cBhvr>
                                        <p:cTn id="9" dur="1" fill="hold">
                                          <p:stCondLst>
                                            <p:cond delay="0"/>
                                          </p:stCondLst>
                                        </p:cTn>
                                        <p:tgtEl>
                                          <p:spTgt spid="98323"/>
                                        </p:tgtEl>
                                        <p:attrNameLst>
                                          <p:attrName>style.visibility</p:attrName>
                                        </p:attrNameLst>
                                      </p:cBhvr>
                                      <p:to>
                                        <p:strVal val="visible"/>
                                      </p:to>
                                    </p:set>
                                    <p:animEffect transition="in" filter="slide(fromLeft)">
                                      <p:cBhvr>
                                        <p:cTn id="10" dur="500"/>
                                        <p:tgtEl>
                                          <p:spTgt spid="98323"/>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98308"/>
                                        </p:tgtEl>
                                        <p:attrNameLst>
                                          <p:attrName>style.visibility</p:attrName>
                                        </p:attrNameLst>
                                      </p:cBhvr>
                                      <p:to>
                                        <p:strVal val="visible"/>
                                      </p:to>
                                    </p:set>
                                    <p:animEffect transition="in" filter="wipe(left)">
                                      <p:cBhvr>
                                        <p:cTn id="14" dur="500"/>
                                        <p:tgtEl>
                                          <p:spTgt spid="98308"/>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98309"/>
                                        </p:tgtEl>
                                        <p:attrNameLst>
                                          <p:attrName>style.visibility</p:attrName>
                                        </p:attrNameLst>
                                      </p:cBhvr>
                                      <p:to>
                                        <p:strVal val="visible"/>
                                      </p:to>
                                    </p:set>
                                    <p:animEffect transition="in" filter="wipe(left)">
                                      <p:cBhvr>
                                        <p:cTn id="17" dur="500"/>
                                        <p:tgtEl>
                                          <p:spTgt spid="98309"/>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82948"/>
                                        </p:tgtEl>
                                        <p:attrNameLst>
                                          <p:attrName>style.visibility</p:attrName>
                                        </p:attrNameLst>
                                      </p:cBhvr>
                                      <p:to>
                                        <p:strVal val="visible"/>
                                      </p:to>
                                    </p:set>
                                    <p:animEffect transition="in" filter="wipe(left)">
                                      <p:cBhvr>
                                        <p:cTn id="21" dur="500"/>
                                        <p:tgtEl>
                                          <p:spTgt spid="82948"/>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98324"/>
                                        </p:tgtEl>
                                        <p:attrNameLst>
                                          <p:attrName>style.visibility</p:attrName>
                                        </p:attrNameLst>
                                      </p:cBhvr>
                                      <p:to>
                                        <p:strVal val="visible"/>
                                      </p:to>
                                    </p:set>
                                    <p:animEffect transition="in" filter="wipe(left)">
                                      <p:cBhvr>
                                        <p:cTn id="24" dur="500"/>
                                        <p:tgtEl>
                                          <p:spTgt spid="98324"/>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98310"/>
                                        </p:tgtEl>
                                        <p:attrNameLst>
                                          <p:attrName>style.visibility</p:attrName>
                                        </p:attrNameLst>
                                      </p:cBhvr>
                                      <p:to>
                                        <p:strVal val="visible"/>
                                      </p:to>
                                    </p:set>
                                    <p:animEffect transition="in" filter="wipe(left)">
                                      <p:cBhvr>
                                        <p:cTn id="28" dur="500"/>
                                        <p:tgtEl>
                                          <p:spTgt spid="98310"/>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98320"/>
                                        </p:tgtEl>
                                        <p:attrNameLst>
                                          <p:attrName>style.visibility</p:attrName>
                                        </p:attrNameLst>
                                      </p:cBhvr>
                                      <p:to>
                                        <p:strVal val="visible"/>
                                      </p:to>
                                    </p:set>
                                    <p:animEffect transition="in" filter="wipe(left)">
                                      <p:cBhvr>
                                        <p:cTn id="32" dur="500"/>
                                        <p:tgtEl>
                                          <p:spTgt spid="98320"/>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98325"/>
                                        </p:tgtEl>
                                        <p:attrNameLst>
                                          <p:attrName>style.visibility</p:attrName>
                                        </p:attrNameLst>
                                      </p:cBhvr>
                                      <p:to>
                                        <p:strVal val="visible"/>
                                      </p:to>
                                    </p:set>
                                    <p:animEffect transition="in" filter="wipe(left)">
                                      <p:cBhvr>
                                        <p:cTn id="35" dur="500"/>
                                        <p:tgtEl>
                                          <p:spTgt spid="98325"/>
                                        </p:tgtEl>
                                      </p:cBhvr>
                                    </p:animEffect>
                                  </p:childTnLst>
                                </p:cTn>
                              </p:par>
                            </p:childTnLst>
                          </p:cTn>
                        </p:par>
                        <p:par>
                          <p:cTn id="36" fill="hold">
                            <p:stCondLst>
                              <p:cond delay="2500"/>
                            </p:stCondLst>
                            <p:childTnLst>
                              <p:par>
                                <p:cTn id="37" presetID="30" presetClass="entr" presetSubtype="0" fill="hold" grpId="0" nodeType="afterEffect">
                                  <p:stCondLst>
                                    <p:cond delay="0"/>
                                  </p:stCondLst>
                                  <p:childTnLst>
                                    <p:set>
                                      <p:cBhvr>
                                        <p:cTn id="38" dur="1" fill="hold">
                                          <p:stCondLst>
                                            <p:cond delay="0"/>
                                          </p:stCondLst>
                                        </p:cTn>
                                        <p:tgtEl>
                                          <p:spTgt spid="27682"/>
                                        </p:tgtEl>
                                        <p:attrNameLst>
                                          <p:attrName>style.visibility</p:attrName>
                                        </p:attrNameLst>
                                      </p:cBhvr>
                                      <p:to>
                                        <p:strVal val="visible"/>
                                      </p:to>
                                    </p:set>
                                    <p:animEffect transition="in" filter="fade">
                                      <p:cBhvr>
                                        <p:cTn id="39" dur="800" decel="100000"/>
                                        <p:tgtEl>
                                          <p:spTgt spid="27682"/>
                                        </p:tgtEl>
                                      </p:cBhvr>
                                    </p:animEffect>
                                    <p:anim calcmode="lin" valueType="num">
                                      <p:cBhvr>
                                        <p:cTn id="40" dur="800" decel="100000" fill="hold"/>
                                        <p:tgtEl>
                                          <p:spTgt spid="27682"/>
                                        </p:tgtEl>
                                        <p:attrNameLst>
                                          <p:attrName>style.rotation</p:attrName>
                                        </p:attrNameLst>
                                      </p:cBhvr>
                                      <p:tavLst>
                                        <p:tav tm="0">
                                          <p:val>
                                            <p:fltVal val="-90"/>
                                          </p:val>
                                        </p:tav>
                                        <p:tav tm="100000">
                                          <p:val>
                                            <p:fltVal val="0"/>
                                          </p:val>
                                        </p:tav>
                                      </p:tavLst>
                                    </p:anim>
                                    <p:anim calcmode="lin" valueType="num">
                                      <p:cBhvr>
                                        <p:cTn id="41" dur="800" decel="100000" fill="hold"/>
                                        <p:tgtEl>
                                          <p:spTgt spid="27682"/>
                                        </p:tgtEl>
                                        <p:attrNameLst>
                                          <p:attrName>ppt_x</p:attrName>
                                        </p:attrNameLst>
                                      </p:cBhvr>
                                      <p:tavLst>
                                        <p:tav tm="0">
                                          <p:val>
                                            <p:strVal val="#ppt_x+0.4"/>
                                          </p:val>
                                        </p:tav>
                                        <p:tav tm="100000">
                                          <p:val>
                                            <p:strVal val="#ppt_x-0.05"/>
                                          </p:val>
                                        </p:tav>
                                      </p:tavLst>
                                    </p:anim>
                                    <p:anim calcmode="lin" valueType="num">
                                      <p:cBhvr>
                                        <p:cTn id="42" dur="800" decel="100000" fill="hold"/>
                                        <p:tgtEl>
                                          <p:spTgt spid="27682"/>
                                        </p:tgtEl>
                                        <p:attrNameLst>
                                          <p:attrName>ppt_y</p:attrName>
                                        </p:attrNameLst>
                                      </p:cBhvr>
                                      <p:tavLst>
                                        <p:tav tm="0">
                                          <p:val>
                                            <p:strVal val="#ppt_y-0.4"/>
                                          </p:val>
                                        </p:tav>
                                        <p:tav tm="100000">
                                          <p:val>
                                            <p:strVal val="#ppt_y+0.1"/>
                                          </p:val>
                                        </p:tav>
                                      </p:tavLst>
                                    </p:anim>
                                    <p:anim calcmode="lin" valueType="num">
                                      <p:cBhvr>
                                        <p:cTn id="43" dur="200" accel="100000" fill="hold">
                                          <p:stCondLst>
                                            <p:cond delay="800"/>
                                          </p:stCondLst>
                                        </p:cTn>
                                        <p:tgtEl>
                                          <p:spTgt spid="27682"/>
                                        </p:tgtEl>
                                        <p:attrNameLst>
                                          <p:attrName>ppt_x</p:attrName>
                                        </p:attrNameLst>
                                      </p:cBhvr>
                                      <p:tavLst>
                                        <p:tav tm="0">
                                          <p:val>
                                            <p:strVal val="#ppt_x-0.05"/>
                                          </p:val>
                                        </p:tav>
                                        <p:tav tm="100000">
                                          <p:val>
                                            <p:strVal val="#ppt_x"/>
                                          </p:val>
                                        </p:tav>
                                      </p:tavLst>
                                    </p:anim>
                                    <p:anim calcmode="lin" valueType="num">
                                      <p:cBhvr>
                                        <p:cTn id="44" dur="200" accel="100000" fill="hold">
                                          <p:stCondLst>
                                            <p:cond delay="800"/>
                                          </p:stCondLst>
                                        </p:cTn>
                                        <p:tgtEl>
                                          <p:spTgt spid="2768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8" grpId="0" animBg="1"/>
      <p:bldP spid="98309" grpId="0" animBg="1"/>
      <p:bldP spid="98310" grpId="0" animBg="1"/>
      <p:bldP spid="82948" grpId="0" animBg="1"/>
      <p:bldP spid="82949" grpId="0" animBg="1"/>
      <p:bldP spid="98320" grpId="0" animBg="1"/>
      <p:bldP spid="98323" grpId="0"/>
      <p:bldP spid="98324" grpId="0"/>
      <p:bldP spid="98325" grpId="0"/>
      <p:bldP spid="2768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C8AB3F96-55B6-40AE-9B41-E58CCA0AA4BE"/>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Content List"/>
  <p:tag name="ISPRINGCLOUDFOLDERID" val="0"/>
  <p:tag name="ISPRINGCLOUDFOLDERPATH" val="Repository"/>
  <p:tag name="ISPRING_PLAYERS_CUSTOMIZATION" val="UEsDBBQAAgAIALe280qguF8VZQQAAAQRAAAdAAAAdW5pdmVyc2FsL2NvbW1vbl9tZXNzYWdlcy5sbmetWG1v2zYQ/l6g/4EQUGADtrQd0KIYEge0xNhEZMmV6DjZMAiMxNhEKDHVi9vs037Nfth+yY6UncR9gaQkgG2YlO+54909d0cfHn/JFdqIspK6OHLeHrxxkChSnclideQs2MmvHxxU1bzIuNKFOHIK7aDj0csXh4oXq4avBHx/+QKhw1xUFSyrkVndr5HMjpz5OHHD2RwHF4kfTsJkTCfOyNX5DS9uka9X+qff3n/48vbd+58PX2/l+sDEM+z7+0DIIr170wMoYFHoJ4BG/CQg58wZmc9hcuGC+TQgzmj7ZZj0PCJnzsh8dsotoogELIl96pGExkkQMusLnzDiOaML3aA13whUa7SR4jOq1wLiWMtSoErJzD5INWwUjehS5oUzTIMkIjGLqMtoGDijWJfl7S8Wljf1WpegrkKZrPilEpnVCRljn9+UogLVvIaMQvCq1xJ+qXMui4NO1RFe0mCSsDD044QE3m7HGZEiQ17JjZqBKBGOSQQAJa9E+QjZxGaZFUdYqWEIUzqZ+vBmxoSpXK0VvOuhdswJxGAuii4pyBESQXbF8TKMPOM0UIU4uuFV9VmX2V5+PAxUFzAN3BBS0GUPwJnB2AFDjCXUjbIUad0FNiNxjCckGYfnkMjAu3CIRHgKdDsdInFBYqAIibtkAnxGJ9gkvKHYLv93/Eq5SWd1i3iagpxx30bqpoId41JggWVadTBMTUw+LiBsFPs/oHGLCt61q5XcCLCjzETZqQgqi0s8k0UfF/SP5ARTn3gJpJUXLhNmS57RmPNbVOga8WzDi1SgS5HyBnL9Fp5lMrPPTJyt/k+N/BvxeltVXm0LUuCR81dD7dmrYd8xq6nAproW+U3dpdo4bGv+Y6wwOf1DE/oc/XH6Y5cEOKLh80Smknmj2qr75PjcWTY0Rp1GPNFT/aP13JbEbW0dUyhYY6n7SxDopqZ/QANU/aVocAKK5m2JhhpOi6sBOoNwCxBo9FiMM3DVngln4MIB8ksyjimD2WgpLitZd44dlo1tgL4f2hTmPCVqcU/GS3GlYcJRgm/a6QO6kI10Z0AfDDd7rYJR5oPJAQCu2uQBSCVzsD/rgbmYkZ0H2gK/d5KlblRmyavktS3y4NsmF9+OTVelzu2u4tUuedsmc/wUK9rDRa3S+YD2f8e/3vF5QL/HRykmOHKniYsDl5hB33BV9RQCChhX+CxOfDw24sCFnNfpGprplW6KrCdQO6t75AQD2PbMseBluv7vn397YnxlSbuLtru/DwIBYpsqSO7A/gx0Laq/ukAYHu/L2UUfqe3dZicXNnCL6GQzo5CEz3KF4G1nyXUOWwfdeiHHtzHDjGF3OgMaxDbrdVPC5DYEYYajUyhldgh3RjNeXkMdZFqrQSjW0yb/6mHa72+XTa16+fxe9mmdxByY0XmCPc9etYF7SqbXbcvM4EKRbu/cCu7cfcHcKQ6gzH6FJzJZDwS0nWlXhIDn7fqe5ZtvG9XdqrL/Vxy+fvD3xf9QSwMEFAACAAgAt7bzSkPIPPmFBAAADBYAACcAAAB1bml2ZXJzYWwvZmxhc2hfcHVibGlzaGluZ19zZXR0aW5ncy54bWzlWF9z2jgQf+dTaHzTx2KSJmmSMWRIYiZM+XfguzRPGWELrIssuZYMpU/3ae6D9ZN0hYIDhSRy7pLpzA3DgKXd365Wu6uf5Z19TRiakUxSwevOXrXmIMJDEVE+rTt/BK33xw6SCvMIM8FJ3eHCQWeNipfmY0ZlPCJKgahEAMPlaarqTqxUeuq68/m8SmWa6VnBcgX4shqKxE0zIglXJHNThhfwoxYpkc49ggUAfBPB79UalQpCnkHqiihnBNEIPOdULwqzFsMydlwjNsbh3TQTOY8uBBMZyqbjuvPbcVN/VjIG6pImhOuYyAYM6mF1iqOIai8wG9FvBMWETmNwd6924KA5jVRcdz7U9jUOyLvbOEt0s3iscS4ERIGrewMJUTjCCptHY1GRr0quBsxQtOA4oWEAM0hHoO5cBrejTvvSv+31A390exV0O8aHEkqB/zkooRS0g45vJT8Y+iO/F/jD2/N2v6TGS6z43Wa7U1Ln2j8ftYOylnrNblmVwVW/Z6dz0e8Omr2bUq5d3Qz8Yafd+3Qb9PudoD140IJs3Egmz93MNg+yUuRZSIpk81ScJ2OOKYMK/ykFJVHQIxjOpiQQLQolMMFMEgf9lZLp7zlmVC10WUAruSMkbcqUhGqoU77uqCwnzgOcAQTHoA6Kgjo8Kerp4/HG0l1j/WFZO730ig4ziIUSb+z9Xu2wcP/k4Gn3H3HUgw6XYr7oiOmbe394VHi/f/RM9He56WGlcBhD14MNWfrmuetDK7GJ4Bt5pZ/RWLCoWBFJxiTq4YSsdfPRHeUtkNxz0AQqgMFamxnFzEFUwdrDQlnmY6moWp4arXVJBFhwvBHUHW3FIoxxJjfSvQi77thhw+cRuszwHI4kEw0z/Jj4gHAbsSsIPdPhJ5mNuJ9hWUISNRmzEe7i7I5kKBCCSavFrXIXtflEWLmTQKHaCF6TsaSK2IieUyvT1yJnEVqIHDF6R5ASCLzPE/gXE7R+JqNJJpLlKPAGhSSjkCozSuYkOrMxdAMmkhw0dW0wooyFLzn9hsZkIjLAJXgG+QPjVBr8aingFEv5AIpXPr4zJ3O7d+l/fqcXiKMZ5mFJcKhUkqTqVfDxAnGhVnoQjhDnkJ56UyIaLeds1lZ9+TZImuTMbPN/vRlr0K+4Ja9jpczGPOuBtdkYz5aFqItrCQ0lSGFLDCZMhNDnKc+JLWCIORKcLRAOgchIXdYzKnIJI6aADbR8uYdGH1G+fJrCmQQWs4hkVpC1vf0PB4dHH49PTqvu97//ef+k0j3FGzCszRmOd/Eo/35G61EWbq33cotbjNxacwf5tdb9mZ1bK25x9Gc0n2Dqz2g+wde3dFsiS3QjiLZSYff72z1b2yY0nquJ1m7eteSHvyLt6gMet+oDy2hYsZeh/6cVIATWql/Yme31baT6n2ykhobBDNbYi5ULcOJNTQeHM4/RBJhW9Gb96w0q9E1q5V+9o5hCe51aedEu/fLt5f8SMfNU3NJsXMsU1wWbl4d6JqGcJhBHzU+KG8fG4UHNc3dPVSqAtnmD26j8AFBLAwQUAAIACAC3tvNKlDB+ZrgCAABUCgAAIQAAAHVuaXZlcnNhbC9mbGFzaF9za2luX3NldHRpbmdzLnhtbJVWbW/aMBD+vl+B2HfSvdJJKVJLmVSJrdVa8d1JjsTCsSPboePfz+fYxIGEME6V8HPP4zvfnU1jtaN88WEyiVPBhHwFrSnPFSIem9DsbprUWgs+SwXXwPWMC1kSNl18/Gk/cWSZYyqxB3mtZktSaMPM7ecaiYvxbY42JEhFWRF+WItczBKS7nIpap6NplYcKpCM8p1h3vyYL1eDARhV+klD2clpdYt2naSSoBRgSt9XaKMqRhJgPtKN/VypaUNdPv2JbE8V1VZ2/wltSFaRHLpFvr1HG+Zzs3u3K3O0ywINf7WhfvmMNkhl5ACyu/njV7RBhajq6n9mpJIix4J2NZebeNQwQTJz/TCrG7RRAR4IA412wZXHnvUxILmv4b2P8bpKwV6wricPAjY9YbDQsoY48qvGpwrx/lxrcz9gsSVMGUIItaQXk/QLqZXfpou1vD/wTnkWkBzQMjaC1SUsm3wDYhdv+cvlg30qwvyOWJCghL0DgwxbsGX+NmU9YwZgy3xlNINnzg5n9FNPo/EtfiCumZerb7zAiVn6evmV92KkNV5cFYR2gOeUIoOFwnTeaAnYtTiyWJNSdJZTzMme5kRTwX8hLznYw6g4OnG4Seufq1hTzaBv3GyO5pEO+2XX49PY/Ca0Z2vWE22e8Lsp0ZqkRWl+k9R04nR3UxtkGvVL8JU0fJBPfCsCEcYe0pRE7kC+CcHUlQouNFydkmhu1hA9joIaxFF/kWO3SV/1eV0mIFemaRSUb0EXbIgFzQtm/vSGwjtkJ4oBbyPVhdmPE3ocywBwMwBEpsVxAppV4yprpimDPTDvDhB76KHTxcqM6dDE3es1bHU4cw45GcrgHrUz6Z6KdlbCfbqOHsHGpNWvaDzjc69JouzBOjffP8Jtyp1n2b9mOH1h9AZw09TZ2fjPK2hA/G/yH1BLAwQUAAIACAC3tvNKGQQLbVgEAAAdFQAAJgAAAHVuaXZlcnNhbC9odG1sX3B1Ymxpc2hpbmdfc2V0dGluZ3MueG1s3VjdTuM4FL7nKays5nIaygADKAUVCKKa/m2bXYYr5CZu48Wxs7bTTudqn2YfbJ9kj2sa6BSog4autEII4pzvOz8+5/g4wdm3jKEpkYoK3vDqtV0PER6LhPJJw/stuvp45CGlMU8wE5w0PC48dHa6E+TFiFGVDonWIKoQ0HB1kuuGl2qdn/j+bDarUZVL81awQgO/qsUi83NJFOGaSD9neA5/9DwnyntgcCCA30zwB9jpzg5CgWXqiKRgBNEELOfUOIXZtc6Y51upEY7vJ1IUPLkQTEgkJ6OG98tR0/wsZSzTJc0INyFRp7BolvUJThJqjMBsSL8TlBI6ScHa+u6+h2Y00WnD+7S7Z3hA3l/nWbBb37HhuRAQBK4fFGRE4wRrbB+tRk2+abVcsEvJnOOMxhG8QSYADe8yuhu2W5fhXbcXhcO766jTtjZUAEXh16gCKGpF7dBJvj8Ih2E3Cgd3561eRcRbtISdZqtdEXMTng9bUVVN3WanKqR/3eu6YS56nX6ze1vJtOvbfjhot7pf7qJerx21+o8oyMaVZAr81WwLICtFIWNSJlug0yIbcUwZFPgPKaiIhhbBsJyQSFxRKIExZop46I+cTH4tMKN6bsoCOsk9IXlT5STWA5PyDU/LgniPdJYQDIM6KAvq4Lisp89HK677VvujW89aGZQNpp8KLbZsfX33oDT/eP91818wNIAGl2M+b4vJ1q0/OCyt3zvcEP3nzAyw1jhOoevBhixsC/ynS0uxseAreWWe0UiwpPRoDCnOwJmmpJh5iGpwLi7fahMCfUUZJL/B1mtjrte8i1Ms1UoCl4E0PTg+DXmCLiWewRlj/bPLL4n3CXcRu4ZgMhNQIl3EQ4lVBUnUZMxFuIPlPZEoEoIpJ+eW2YhafCyczMmg9FwEb8hIUU1cRM+pk+obUbAEzUWBGL0nSAsE1hcZ/JcS9PSURWMpssUqw0ojxWhC0JSSGUnOXBTdgoqsAKTJdka01fBnQb+jERkLCbwETyF/YJ0qy1+rRJxjpR5J8dLGD/asbXUvw68fjIM4mWIeVySH2iNZrt+FH88RF3qJg3DEuID0NJuS0GTxzsW32tu3QdGsYHabf/ZmPKF+xy15Hy1VNmajBc5qUzxdFKIprgU1lCCFLbGc8CKGPk15QVwJY8yR4GyOcAyjiTJlPaWiULBiC9hSq7dbaPGI8sXTBK4MoFEmRDpR7tb3Pu0fHH4+Oj6p+f/89ffHV0EPQ1ufYaPOTm0XL07UG1AvztXOuLdrXJuxnZHPjLPO2B/nbWfg2tS9AfnK7L0B+coEvoa9EjIzjSBZS4Xnb2QP89f6QBP4Zvx5fpJaTHzbGaR6cD/nTpW98M9pHhmEvzsRQqicOoCb2m7PRar3xUVqYGeS/pN5xMkEOMMmtifDKcZoBrNTsrWOtIWa20r2v36PsLXxk7L/TXH/71vA/zYG9qn82rHyeaO8dq9+hNuB9dVPmqc7/wJQSwMEFAACAAgAt7bzStXMXCaVAQAAIAYAAB8AAAB1bml2ZXJzYWwvaHRtbF9za2luX3NldHRpbmdzLmpzjZTLTsMwEEX3fEVltqgqzwK7ihYJiQUS3SEWbjpNozoey3YDBfHvZNxCY2dC8Wzim5M7j8j+POrVS2Sid9v7DM9h/xTvgwakebuGk1hXHXpJunCqmMO0KEEVGkSCVD+f/spfe4IzFjqYzjbPZOsafgLpzUIq18QNY2EZzTFaxWhvjPbOJf6IOtt1te2oMebZ2nvU/Qy1B+37Gm0pAyOO78NqNpjAWIE9gC5kBpHpMKwucu94OaRochmWRurNI+bYn8lslVtc63lX/uXGgK1/+GoLDG6Gd5PIThXOP3go08STa4pu0lhwDnZ5ryYULKzkDFTDdxDWH2hk3G4ooavCFf6HHp1SNGkjc2hN6XpEEWO69mpNc0jR5jy8+y1xfkYREUpuwLasxhcUEYhmbf7xA43FnCbSQtsz/0UVynmh813qAQXLUbFk2zW9faOh/LGIjhAmR2jJnb6SEzUnOk707OF1SeZH7tPOOysFkQENB1ZsMT69SWj/QlMGV98OYB/0AsVJPQppV2CniKqu/zWt9ECyo69vUEsDBBQAAgAIALe280o9PC/RwQAAAOUBAAAaAAAAdW5pdmVyc2FsL2kxOG5fcHJlc2V0cy54bWydkbEKwjAQhvc+RbjdxG6lJHUT3Bx0lpqmGmkvJZdaH9+UinSRgEMg//F9PyQnd6++Y0/jyTpUkPMtMIPaNRZvCs6n/aYARqHGpu4cGgXogO2qTNq8wKM3ZAKxWIGk4B7CUAoxTRO3NPjYQK4bQywmrl0v4ukditkUw6LC4pb2L/szgyrLGJPX0XbhgFW8x7QgjLxWMDsXjdxi60D8AhqTAEyqwVACaH0CeAwJwI8rQIrvm+ekRwrxo2KQYrWeKnsDUEsDBBQAAgAIALe280qmQ2VXZwAAAGsAAAAcAAAAdW5pdmVyc2FsL2xvY2FsX3NldHRpbmdzLnhtbA3KMQ6DMAwAwJ1XWN5pExaoRGDr2KX0ARaxEJJjIxJV5ffNdsON8y8JfPnMu2lAf3MIrKvFXbeAn+XZDgi5kEYSUw6ohjBPzSi2kry5lBozHEIXnwunisIvSnVuZrFzvne9f+B9av5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t7bzSqtYCahECAAAfyAAACkAAAB1bml2ZXJzYWwvc2tpbl9jdXN0b21pemF0aW9uX3NldHRpbmdzLnhtbLVa627juhH+36cgXBygBYr4Il8LrwtZohNhHcnHUpLdFoXBWIwtRBJdifZuDvyjT3Me7DxJh5QUS47tSNmttQlWw5lvhnPjxRnGz16obWPOAu83wj0W2pRzL1zFoz8hNFwyn0WziMaUx/UD5cELXfbNCJ+YoAE15iR0SeRqYjQeNdBEflC/p/b1Pry1x+0W6rVxC/eRjjsajA0UfaBoMKa3mtqwfgSR4EZ0SUN+GnVYL4y+FTDCmEbcCF36faQUufNDxRlcR8T1gC8eddvi2Wda93pbPKjd7PQ6eN9SFUXpIq2jN/XGvtcb9NQmwo12p6Hsx/2W0lJQs9NpDrr7Zq/VUeBtMugCShsPuqjda7db+r6FWyCNVHWst7R9Txk0mypow/2Btp9Mxr1GAzWbTaWt7ztdZTJuIOBWAENV+sKBiq6Mle5eHavNvoIm2mQ8ae+xjrtaB/VbuNto7NvjsdJoHJx7mF3eXQdq6elk7nwH8GQITo6K3KqfSK7hchtFwOzQYOMTTlFIAvqptmLMbTWavUavOailmSmzOOPLDCpSEyKQBcooDzKsS1I2Li3Jl0Kejjz3U+1xyzkLr5Ys5GDeVciigPi10Z+TbEnnUkaS7WhURe6JLOlBXU9+yoqluiCD4bkktGTBhoQvU7ZiV49k+byK2DZ0S5m5ftnQyPfCZ+BuDHoavqjI92JucBoU7MN98ZQX20CHiqkwr4vFU0rSJ4/UzzQ25KeC3EHl+x45Et15scelqNoUzyXRDVnRYgD6qnguy4SgpRi1nnjeF+L0Owd2RRR86yK7T15oVFSSNMiLUmyz3VTNp03EVsLZRbn3A/0q5zPoN+FKWNgQTykhMUGhsFSUUrfJ+etHjOnrcS8ZBqAFgptvLilJQs7GC826nanm18XUurYWY+O6NtKSqkSiLP/S6va/Nzvdvw7rqVxJJPtWnU6LWEiCdRrlsExnbk0XAIinCxN/cWoj8buyqHXnTA0T10bpfyoDzOb4vjYSv8uI3s3n2HQW9tTQ8cKwF6blSL9MsYP12ugr26I12VHEGdp59Bvia4qgPXsRRbHvuXJAtGwv3NIS+nTrVjXMxRzbztzQHMMyayObRdHL3yQy2fI1JM+axMj1YvLoU1eqhRSR46K9gHa5I0Pwj6894GQB8cKrMtrn6oNhXi8cy5raC2zqGaU2wqGL9IgITdWB5qqN54AREVi5Pya+kNknEZDq+5VBbozrmyn8OMKQG2+19uGHf8CaGYaQzGhYQhASB88h62z7wZrrwoegEBG0IXH8jUVuIWnyoSuBbZiaBampOTl8R8Bk2BB4L1xC6tAlL4F3i21bvcaLsfUFchxq06ooZH2GkvxcUegrtqGGsF1CzFTvjWtVVIQow6xAshpcEpHv/gsiyyXICW/uPLaNgSI8DGUiqzG+qqzJxr/eQSANdXqm2hNgcLZ8W3k7CqZELixzJXRBG9KwLrLr1zvjn4uJakyxvoB0062HhSO7pFAakBcUMo6IuyPhkqJHuiRbqIQXGHM9V46JyEsT/rP1fkOEp/3nl7R1mTr+8ssHTCo0vBOWwUYZlME2ZcPf0y7cls7gg4aIXD9rRRkHfNgEW8OmOjesnxOi2Au2ftKlf0agXo2rGqx37fhxf5UP2//BGDtpwWMDOtrYY5WEMKzEYsmBxdOvJGiYE1A3S/o5NHxxJq0EYFophsnQD8Dcg+cKhtyDR6tBPOCxbTiw2Xqgj+L0UUJY1moStdPxFmdEn8KR/LVUH+kTg/2ST8ku2cjA2iXDXybKua1SYWlxDGcKhpuAuUqSClB9LxBnqHKwd7c4c0WyGhTm88C2viur2/ee5YoAft4G9O0+7CligaT6JM7yOlmU/vGDhiRTnCd6Z9U2EK8FWjpWufr8oYjZWJ1rNwtNNTUsThSinv3yclAdwidTx15M1bFAgDIJCF+uYRV+Eue88ljJiUDHExXw0snblETL9R///b08zJE9CRWl1L9XxYHiF10Tv+L9y2Scxv8ugeOo46KofCkpmB6oMlFrC4eWMhXvGJCfP+XEQpJVKWCBuOEqpRoqII2i6jiqdnMLRWLLmmDbCLaCFUFu1fln6Htyq18b3ZLoGfqmw5hfFUg6XqQmr2zD4YS75X7ZEBzEf3ghEpN3jNlC1XV59IcS9b3lc7L6unB+SW/5kM9WVfC0G9WE5nwESV2PV8eUa1vWtKAjJO+HfrA7udS9Eg73KT6BFs4L1zMhj5g/Exdbb29ygUHcw0Eaj3gkTvTZW54jXrNvaexGT8SPgS1POmadgQ0zsVdMIYu0Y+65qB03x5oSjvnumQ+rgpbMJsdepB9LadpY3vvm7X6lvTEcDlnpUM7yA/GY36Tf+Rv+HPGY3xYrigWnujdCxyN5yewubkyiPL1M5ICHhrJHpTzZW5FHWDAVd7JxzqSUUOQMmEtHcmF0vICmxSxoeYPrZywehq97l1sh8/gipx2L7xwKA4fkrV/O3iH3uE/Pp7acBxRgPvryvVr+J18dHPsioSL+sqGfanAIIcu1aPNxDaUYn2pSbfK9zDnBTdbNRDPLiQprLksGspnLXl5JLhQtvJqRLKn0y0LD+hs/DeuXAjRMYc/HL9wGjzTCkAIetLg0iEVinn2dXYPdy93okdyZ0TwAXwN2COejrBByhEJeyS3Va1Ylb3kG2Fhyz6c76mdMOUrOPZc9MIyhPC5nt8qn9Inn8zulnCyDXHUfV0Ha6g65mMcsDpwVk+exk3LJSLWq4+QxlpM/0a2ypecwoROLUdalRb7nrUoIhcw9oQt4z3l/WM+vstCk3ny5ekwDUcA7+zcG/wNQSwMEFAACAAgAuLbzSgrKPODnPwAAJXYAABcAAAB1bml2ZXJzYWwvdW5pdmVyc2FsLnBuZ+29B1RTWfgvCqGIIAKK0osyKioKSJOWoCjoKMVBBUUBQYq0oJEakhALRSk6Kh0ig4KM0kQINYmCBocSEKQFEqQFhBBDSYAQcoMzKjpx/q733n3rrnV1LWFxyt5f+X1tn2+fE2NrbSkuKi/Kx8cnfvjQgd/4+ASF+PgAMSLC3CO1jreo3F/8kN8s9/MVNCuOcf8Q9NxntY+PrzhBbPEc90q+1QGHTkH4+NbWLv/nx4MfnefjC6w8fGDf8RAnap9zoannKdAScKsyn0TEg23h631jt41API4avslxXXQE/JK647nkzQOHDmnL/+GyedNJnz8cYn/xMrd9dl1AS/ca6PeO/cXlcCdj7GNSRkGpRx8zc5aSGko9n8ue0NPx6dArNC0pZMIKT0lQUwtRi0PbqlQ4c/iqTicodZIVBVrMAuu5RPALy674cb8IOUHPJidgsOwwdY6UhCj/NdU1Wjg+gRU/nhDNZjjzgTKi1UsL4wDki7wE565AzgsjTLzmyss0/FQvRcyFjSKWKAhBAODrebg/9D1UpyKiqv3MBp5dHjgPPar91Sxo8PJZ+Ey2yuGr+onC88PVbGdrfL2264oxkBCFaJP+LAgohnq18SsStXA4P3lJ0SfhiWbhM3UUECe0ZN9JeHqGC3hacLx87+4V8/ibqRdNeRxT7//l8vi2TSy8+opxOnWKDql/YCI4zKoxJhrLpr6Nt8b7mM7Owug3nasfN3ViGKWP2wfXZeGigDNZfbnA2byaQk04fLS4wnmxa/JN4E1YDFfUyn2EcCVKF7lCPnQxbJtNqT30Cwt6sg6/SM/VkFk1fRQgs6JqxGCJ9doGfkkGBF2apxS+EaEZay1rTcZHa7A0480T+HQaufpxbY85El1D9auayxTeQqfNzV9dJRGpWFd5BDubJS5EoscH91IdhQWZ4kLNxVifva9DxHcnrhBPbwHy5X7khTuKSDPdAfSlDzZ+QzbdZDv0Br2YiKG7fpk+KUcapaM95s7SwjodPQQP3MmIY9aPGwffyUDi6jFUR0ovq6od3tNMzbylpICP/KyR/jfCzRtFD5grNkGq76fv+3A7IXxo0lP7iiLoJodASz53SxOo3OA+iNUeyEw4mN1dkFQi5ZohsulS4n5ju6yz22pvuhFjYBeYgWG2PbaqSxwCZ5FA7soNWeL+5oQ3jN/0q4NQgtxqjlzbmiQqBGQUJ9S4W5jp9tEQHBZ5Zlr2HiFFCIxgEWkWY9n62mqqiQkBm5QTqKVWQYqFDsCEYI00YgxnRJ2DoSouPDSSFq1m9dFIVdQu60l7IBNKms408C1jEf3VnNrywAYVM6tx0xWjKzBV5Cdw8zqATpr3Cps2lh/2bd/DFx25WzlBeHvqoFemgMuigQI1ROPq1ZAJZ86sM1lExpUdNGSq3EAdgtQRXGu6UCEaSHTc4nbia1gfU+yppnQ0O75TKg5uEhzJR707E6Lx/vdCY+WbbCBF893D/UivV9kXCC1blhRKBJ8eJrwCyQ+F1xwb9HowXTzHEZGa2iXQfd4yw7VGv+UCev0ma5NgxasOwZUZmbaqtVFr8qYCX5YNzrsR5c7XEQZCmVRwNSOcdEHrUvOgH5EIzDJeigd9xrlZ4TIagmaAS6BUpuI7wm1Ob4VX6iBd/0C0h4bCSLXl88uX9ZQTPPLPaspzqlOciRGeLUWa0slEa4Wt6etEn4EzQhjdnmSvmUFKhQ2L9OutLAvavvFTS79nmcWm4g+FTThzJbM4Zir0NJQgjBEX6mHZHhBQJjZGgpyDY1/gCW7sxXj3AUNIWm4vwZV8FDl3ythnS6YOILor6Bo/PbVnAY91Qwx4+kXfLlFtlAz4bXIeVqqh+QXOSfpFDuoBE6+gUqLPxKGRgqGeC4tg3fZjESLrL/0K12fTpx12WxBzxw8K7IXFOwDJmFsccrwu09czzDZHR6inMxP1QnL8qDlyLG6iB+2QPo5z3sMFv5Hlh0HsxTM9KYBWVcqzBd/6XO61RkM1oq7tNflnn6Qxd0RzMe2QIy4/4h2mLp1M6i2qkTvXvK7eD4/VmUnG9G0ii0qxjLinGU2Du4VXOqeA1QL2q4Uu5ZixANnnYrVULeZKXsejDrqlgLdF31e9evWMQcdrqPTRtEnzLDNaUKKIkCsolykZnQKgYApxW8yRirsShPfmEtBZZsZ/KjeM5K6v49B8RkpeZ2L0Nl25PhYNw/QNYrLMfKHv1cF/yJYI9UBF6uB4+BDhEgKy9YiJMmtDQ10j8sjifuhambUr3fKodsA9W1Wawi27ajWRaDn+1l8o+LnhGv5L3Q5bE8FgE9mGV1gbLuWvntd/JEtBim8o+uKEZfV1VyumdHSnrFWg9TDBA2T5BtKD6NBJHVtUr3XLMvM3QOvUjLmU17Pkeg2kk/2NOX0kO1Xzq+EkLig2m3jRCm+hXrRM37xwatulleSUX0Me5NpBWI+NSPJkiK5Nm9RSOAgWO4IGS0UHTm9FhqKuMNjvqLkbuQ6KUEUzzAGfikZ4drWUZIyNX3CmzZRyeV56hSktNF7qgxu9eLaVsrc/KXm7ZFMYZkTEdIBsSFSz/AvSbuIheUDy1vN9gkKtx/GX2qASz4hxOdUwLIK1Xbi4KXwJRjQ83in7HNUsGu0u4Wes3JAmP5IrcZTccYslRfQHub+7C1VMH5wj5oitXhmDFJeDB183dXPVAfX+OfIkPdhXUWEle5KiizQR2kmE1DUA0ZThqEcL1CGsCGBjwo3SDqEuqtJ72UnPY8zzV4ZPFx/ha4D9yKbmP7p6NKs6xwH4leHPTmA/8l4UAD7GfqPzdehW3KMqLSmavP3ro1pFx7h3xCmHHM56cOvrOG2mrip9S2TP19f7tkfYumSvctqsLnX+6/xBUlRE6Jcr3yQMCnqq0l2jyCSRXwXlvk4BlBemkrDV0/nC36YYvoQIWzP1zdKuXw/f9Yg/C2chUS0YAF19320yeSV3uPblW1S/pejTLdds99d/zfSyJA59S5G+NzcdaBXQlLr7LdMiQtcA6/Z9ncQg47hJhu8M7ojglm+Z3s+fFXHgG2G6ZHO1pmD6Yd2+GNWvs5X/JP2A7ebPpLfrfnghpjmBYdbQqE6hw/cyNDfY8m+IhuxLXz/Qq3XJSYargMj+WJcS6yaQiaIBPu5vOonaH+4Vhrsze3wKx64cNxM63r+Le5N5uloYoZtLqZlBqtP5RGwG6BdFMfyVv2/pEYZ/uKridf3j1S5CA4qt0Mzl0StbZzaXhFNBQEUQPuHT6PdlfuPfYIusEJ3JLLkO4I74hTUzKYE2j/53USokpYVMH0WTAsAO21yAKXZ8P3LzthmSgPs88fCo0qdp+YUL3M3UbXNjSnJ3FJ3nilweNma6QlbgMe2nxxyezhft4k4nv2HvDIuscDqMFXHzJkjri+huyO7VtbtvIeamecJMKPFJhO39+pgqg4fF1WPRX4aK4qo00TfP94iQt/1HmI9+gZNvI/eeoPWetBMur7k86wfxa7m61K00i6LzR9wdd9hWLTMbcXslJOQe9b3ognLJO3L8voFZUPbzuLOHwpAOpGjBz/7fWHh3q23IWu41PRtGTT3FuHxayK4k/1Hfn/8MwRXG0DUS9L4Gwnh1jds7h09oL11z5o+sD4o77gNKd7ZA4XvszKJdVuDnfjSyJ/9GjT3/hvID3NEPWo/WrPpryuKXL5OsoKDmZPJ21QNaKwBvW2dGPfmS9DhC9MwfgE+KClVboYgkL3WTKNFHZlTRGaedjdKSm2VXWJK66/2gx640rvB3H+Oi6/b6MBryafVKKR3Rlc40Fzp+P0gorHCDh6iIVOwKe5DWtq06Uczk8pb0aFl3q2uYZqdIK8wXt0VelJAFWBZ/TaeojtA1EQvh/0F84BXC6V8nfp3CNZtHZ5Ekn+spgP2CKzk7uKbd/8REjegj3JYdqtLql/bTTG0TDVYIJyAm8gXkUYRoe4EZrfTFUf5NV1ZytlnYG72D4cQ1mnUbJEWlDbOYyuoNCiuEU37A/J0h16q87e8zT5/LiZB8Xv+VtZQ6boAWAnYExHCBdyO9BSpxdzhuhXBWqj1f68fULvz/q9ppjkjPzFAPZt16mwllk5Ai6Ny7KBpmkIOCTlaw/HsWdv7JW6k3FjZqDteJVs+8OVKVmxnmzaxXS6iWEjyv2rJkABBw3iH5ieRRi7abjVNLEec+zZyofX+420LICT4/fFZ3PgG0NNeq6iK/9kBE/xGhMAJ62URtVwqJn9pcufPDwE3Nyczwqdfdp/hZHqJ1hEz4wligTP1j47zPvM+7vwkMPG75z52PfPsfxOP2P9xxqwSgDJtpLeDeeAVZjo3Q5FoxPuVfwowI8jTdEMIt42geQorysyrs0Eb9D6XUFXr1XhHyqt7mcd67ncTlgthjBrAwnNc0wqtGRD7c7zsg7wp6bMd8i7cUfmW5ercS3wTRKfxXZKGfPU/IuxDzrfPtVVCCkgZLN5nzzpvXfKBfKw1Ph4ChvOwvoNniRVlSnln43f6HXNpFFQbmp3dOaku+O9Bbi7PcuBsSC4bt5AkQNCnWN5DzRzf8fV5uJOjXD4o6q7llEkv2KFoFdVny+b5rQvSOSJE14fm5vLlysCH+xrmnMX/silqWmS4D77HlQC3KObf5TDTayGRpbjD43D5fRwfbtjxeEDJr2uh+FqrURh9cy7lojr3tsQQcr4O8gqBVjGU5WHBaaz/FvlG4nDZt4SBZsmmgbX31hndlVkxeSO4vc7w9O3kWftcltpmcW6F81kB+SrYCNBM46hFJPcSp8A+RZW3cd521sTcewdPDES8YlxVvaz1uWWvc00j2rPEayG4FDo9EaIdhaRWu5OmdFvO0ElDNeCX4+SzckqcXDKjRdzMmKFqF6HZT5E+hfAoG2RztPixlJyOUHDRIFdZu2IRZu0sHDToCIpHQ95mBjPbzDQ2ivLyGb0WrIdMnQXi2XWEqI/tYvOpmhbnbnWFeZCJa6cw4VQL/fsOmfdCEa7c7/TMMvuOYUlHuOyWzKdoHOfIlgKkc5JG+d6BUDqwpWJB/PtAr5aF5PIlaqiOfaPqC2JvK08L1HdOHnQNjj+LFp8LSOrckEhLWVROeRJhvMJyJEQl1vhLS7BPu/WJ74M2UdZjEPN7eNfGCXFnNPdkU7GU3RYKMwYLxcA6SaWgU5X9DlpDh3Fl5ceCMliQY8aH0KG8H+Pf9RzAnVOX73FS2lM/cjpaTZKXSQprmN2TVn7kKj8O7jUQWuu/g7V7dT0dS/YfXiV8kWK7OHDykKGraY8y2VNr8JFpOsDXWOWykDtOSldEUEF/peyGNp4U4evs2008T5ETrni0+9JcPQXUq05rInZfxS0qsGyzxuiV8nIxb9xHEb8+3eB7vzcVs6KDy9NTXI4cSmfSWmYXWsanWvWRmtmBSgb0uM8qJUN8knu2h3aD64kryiYACtHPv/vtPZ4rLOxg8BVLw9vyTsVCa8Qkg6Fet1GFH9g2o3ISYcGJ1LUKXXlzzkHQl4HHpk3Jn3pG2635vDxAfzaxvjJDdkrB9Ui2bmlSwL3aCBo3TLnmX7kwfE53feE1kqzVMbD9UrQ4yST5ZtotXVC26lzOSXqgj32lnjvQ6qUk/doUSUhPlceCMW6S5iafgjiiAHMqk6EkEz4itQTTyDfZpvaYsJux6t6rGEfHy14PJF32C50HS9Qcc+n0qeMdSjU59X+gRbe+awnPxKfyt5QXvxlusNrgJPy/FrIUtXLVRdmBE84xzLt0d54iOVQ/HZilG66JIbYj8rYstxFXhU7inAN6o81Mqqyk1bxtHcQPOW+mtQCUXcmx0CLROD7P27aI86+kIZYKXlnGpCilHsGWO6U7Yy+IDd9at7TN+Jw++0xWsGeWDyTg3Fkb+i7dW/R+OOTTAe3tmFiDteh5CXIW6bnz+EMuoca/dJqGBkObpcIrCWUXUXcqV7/pT5d/OSV83NzhRPdQK0vXZRPqt36f7O0IkGnWd1v0zyn9vSNyyPDajA+xemqNMAuLkxCh/Tuf7onl6E/Sby08ugAZeXWFZvOnUvQIbLeAkVecNZJ2SA4a6zJO38nSqw8RVjia6V2pyFPqVwuKkIs+8H7fVkirRC9/liPweMLpOn+x/fnUV1FOsjkXv/BA4igFIiZ7xfkDaJnHG+neefmq454afqV11IYzsKDLQzL6HHcCI0HvW9tn1/56Fw9iEObSJK4FfH+bpn/zz6A5tmAPT1ZrS0agT1e9cqhGcFkspa2fKQw/Rice0LbQLRVsLIYUHeYbpArkPcyFCa/Va6U5zos6amLmB3f7xIb4ncc+0se2w9a5kxnXACW/Hd3NoVhdP/+TddPgh23QGwyon4/LhL60WBqj8rJwRldT5W6AEM9XU2SPhSpWt7x56bD8zoEd6A+Gp0t7fBotfwfIu1T4X0bKGQXGYbn5tP87v4Jt7Z14LJPVG6YWZzqTyRtDDVyPyhXo5ZPJ78VXZyEkY1Ix1eiAHfrEQ6RN+UKS4sKCzK2mXSS5PsW+UT/XBvHIzUIzNW0haukGJtYAPUflbr+Ebo2S50I1exCSocQmgtLXzZH26VKosfUNXJ87iqhKtD9tuX23a3zK60FsDGKA7GJRd3OnM8oeP3lnVHHyZp8k0d1p0XTqpajHC1CNRMO9cYkfwj5ayWPKN1/m101QZbHkd+fixGDadKwI2+z1Pa3V3vOkHdNQtjgJ2gMeqhilEgbVN1sliAFfQIFAgaUEaKSUVBQztT/TYE1td4OhkybM6SVS4rUclZuWxjliFJlgYlgWqhyeLCQzcWVUQ2IYjDSqCq7qYYf6G9aOwOHRZOG8Q5s87jC8dqA17pK2SkakClogWDp2h8kMMxNP9QYCoZKSkzuqBULVo2T4mS5FirmIZgvI7zQzhHTF1zZMe47KMl5jxLfgp7acggwXEKD35WMCEn1gNkVCkWqYgDvVlpaOsi2j5UsccnSmPeUfuZflOPQNE5dSg3rS8OnqVVW3qMpmDLGYn82stMK6a8x/Q/XAkSojlYXHg0MB4OO/qaa+zwrmGNlHFSh+4bjuLJKHSQKZQ+UPbcObZjAq2uY6shefm9KckXY29s3A+rqiNsPY8A1e59c3iPk/Ty7XPvX7nprZ/IFDoVXWVub0xoJx5vKOQ61+IJ5C4ABd51TpgHaYO+NInOVIoCnji3d3OqrOBTMQwz9DOBMv4ZuUCooDWtLuts24NdXcXkk8U1UHn3RSKUa3JltFScXNvwDvLaeMZBYj3R69murl3c74jLV1gUiFuNFfoqMI7r3aKv3z50OObeSzqxBURscSwXUzx1YnhGWWzHbx9slfEbmekuUpesLebSXAbrgH7R1+fLif5Bbl5997Z2d7gCka+TGcI1TGkmafX9M3KqijtlG2bhuYO4qPDw41w68AS5edNp/JFuNl7FwdSvWHTFRFnSj7vQi7UcbUj6DjSzlMsPawNd+Oe04BFlFRBHVE+PAPNO+vfC955bhy/I2B0vTA3sXT0CxrMF8ntHdUC8BvIVjfSknlO435alHDpEWD+doQ2RHXJ+Q6061cS95arcyRvr0tx5ByerJ3Jfv4hfbl85l3b2z7WK0ZzT3c+4q2VglaXEGtu+XyaNzofvU3tcuSe9jnOO4Xu9NIyyeWWz/m81dbubTWRL/oIp/ed5NNHVzbTTuj4/ZO8DdW7dCvjpNDxfnnetT1OT34NIQ+ww/Yx79q+9PR66GPAjoA43rV9v7x4JOU4/4ZHJ3gv6ZzOj6k5wb+h3IL3kk5AnHAt5M8I0Xbe1b9ZfkcdiXv6TDZvhJRbXL04Rgmnv5QJJoA4i33Bi5yNmIFSzOJUgz0sD7U0k1uIkfDjdwobe4iesFnU8BtCDHrmhvf1jBu7oyyTpHhpS9Zv3Z9P/l6mgM+9M4DhCR1LGwoNU3t9YC8h6MB44UrTtQnAhdE0+Rm8CmJxVDvsQ/9zhQTQVL1aFSUTWjD+8KCs9LiVz9TQHRvMS3ybDYj9qiyBal+dE9RdoLSjLIAnhG7Mbj1bpSDurBtItde906oInG23O0v8s+xDqTmybIyQitaRGZCto8cUemaGjhRoE04pav+mwml+BVJOGExWm2uNtjwU8N4eyMGk1sEtIFiajz/WNSMIa92HutGwmheqjvvaWndTFFNIBteByj61V2RN4y10sMSxwVbZV9jsc3H4QXJ3/aQjEL6RkJJgRS5oAW5seJZAmZkNiT8DYoKUGyj+zggNNLiSdUZdcvxZYajRFeUEyqGQRQNMbuDr2dy2UTdQdndz4RxT91oMgqIdzbFWSWC/ptzEE6XmQzScnMMP1oL83g+S/e5L8h8IS8Y0uwWmEgtDlroK1xhYXzwVmMLTUo/7/TbCMM4pQO1JVbQK1Y3sDrG4KjPurqMMSqB5XRrEtrqM3J1y0EdkstYTb6BeTlPaZ3xH3NKK4SaZ4oHG+5VBDdsZxf6+amnjiqZg8/iuyazOkCfdcX51YXQlgpx46IS9sPR8yKTbhHlVjW+Rm4pbyiNL1klkOAwff0zjzj4zk+DqxDWbcs4dxjSvsRqo2GNbjxZ6ds6KdboHuvOoz+94YKYBult/DsK6l3VAWBqydSdoN0+PUnHMsIzGsghl7sIWIv0sc3LFabq6Xpb5bqxW1TK1TnqIPkM7zFRJCozamfrO60AJPYFTFufrm5uxS0tpH9iZXGx7X+khIfBpRQLC8mpvfKPndLo44zJRLmhIPdx4FuHcpHO8PoVP7kEd/OW0x/07gdEUMJmocs4CaoPsciJpqnoKTUBJY3BuLjI166F+Ry+TK/r4Me3T4zQ7nvjs6KkbUmf0jhM7TdDiU8/o/io3/WhiQjkEOUJr/Ac02L6+dSH9BrBm1f4qBPXZom+7BOwFrvfZ3Jj4VE9nMS0yvNjZ8Dcs+LzJ+F0d+bWwv2ovMw4Ib6cevRpiJRVR99TQZ9NSBrFxpAZGDTV/7WZwO73jF1DofVMnucZGqn1Vc7Gqa7PzPfx1Xg7uT90tNSzDGrBZFZykoqqAHWM1EqREh6BD2RVNedN0E+rR6xf6tfqwivfiPfTlR9xo7lgb9SJwH7ekvHDoTYepPCPIGwHcSDAQ3/50Y0XNmPaNytISoT3qyf6U9u71FWeqOHjG477JYjmFGn9w4DxPWPZ6r79EZhvpu2YwAdGU6NsLY+KLPZHQ8zlmUHMMw4kvFBXBKJ1tlI6edVWgXp43D0yFsnC6tl40Gy1Y2v6OPBgLNzMSeQqf/lyrr/DJPCZFXGrjUcu5adkhRg6hM3J7dz3hrfvpO9Wo/VWFfkrx1E5d6b0zq4WZgeE7x8V4Juu/tl2MZ9crjB7MTrIjT7MnqMdnvLRKxmKHe8am1bLMrKEJwuXisj0Kq16NN7VSqwm43qNIh20W+Gx+MG0SWxjUykdxVO+xkavfPk31iUVZeWrUDdLPHEtIT0Vlzx67Ex5H7+2O9awFwVj7fLcxcmE0+IRdpPZ8iH4HfTrIYh/mnqqzp0mwiTIrg6lTLwdogxnq26nStt/SWTuVc70iv4Lt7WmkGFZVZ3jG2S3tu879NSU20jh1tPoxgkWa6U1gFHDajk05YDMOa7FDaqpXOxFVR1gj0xaB3Rqe0xmsdcT4VzqWVCbssrNuf1skhDwRecFq2m59DqfJ7+W0hZsS94o0Ep82GS41zjWYLLPqzDWiruwx4KvxC+gkA/30ySNVR/X7i2vGHNfkEAxqsLjLHbVZrMMTj92FLUOP5qgtcZEgfmH3hQV5whaeDwHihN2aCKG+PUvrCqtqCnHriER0XPqp2wnDkEwjeeV3+O0qq0IL2NihILWIZAx76HcCIo/Cu2h4mHoj34RgaI4Mhz6fWS+aWOBnYtNsEd3N3zrH0J+nEgUSSVjHbqdIlSgg/8BJBiSGzTP3cPjjXFEcN5vUrW1LG9h1ApUOR7yPZsMy0eKqm6VHYVaGwxwgK2B83CIuB3UjYJxlUongqQxuVHySC9hRlME7R/HNzaf/esJMyOI7zx9atz4P4yZQxDzeuWFQj3zhcaHjLs8APyf/OfmPTH6UmBqlAg+RIWOOmwmV2SPNsRyew0iK+hbSp2+c6Lf9mB331myPG47j+7r3oUWVm2IuP1bezx8D/ELgqzUiQrrXuBzsR8ZlzMVJy27/YlaHBPbzi2eJPlp+RO9y4KuH+WuvAwzjytmFHYe5zJlu6GIaT1IFFGokZbdr/fZFdp0Rti6mVpn2fwBMuUWDCF+s8Ion/y1t5g7clN0le8OoeDzsl6xvn2OHDN+z1+8ZCenmEpd7XLVZ6vOTKar1+ssTStDPVGpWf3gxOdvpDHpoUBTLrSFe7ZCkRO61nHHSWU7lL2ePHfQIRdR/nrpBbu69PbYSOvvW3qBjMqSCOz6ee8e1vQax6T7XuYLYtFet60lJr4qAd17iV70i15afppmp824hmduybgvx1tGveydKxf+zeWLaOzc0HjX4VQvLkf9sJXHefOyp+OtfviLAlvifTRS6hUGplDlDOA9WNtf/72EFFyTO1YlYFQ1Gg1bZO4W6U44IcSE8cOZvMZ9RuPZZzH0gJ0UoPvPvwdzXhA/vdO6uYfT4VKout3eEHBEa6JWkRJOm87kstsTlyKQMJ82rmSm9/ZS5/atVI1/yU6tGNcjlM5nua0Y/XuRSAKihOH6jRm4kOqPTf3F5ws/xRfNOweNso39EYOYu0KO0fDr5sRnNsPnfmeNIKn/C4wjRFc/sHwl/aXEJslzmfuQ7pW2FB26Qi8HvPHEnB1EeJjn1mHIWp4PJdM6R8GFGYlei36MI0V7s95yKDJA9ZkNTDh263VcrAVrMoeVmhv0JvUMwmW7cjZneie6u2bSTO0D6Q97VsJrSAUFAa7ml+oeZNhssPWPTPmI/wQ/UkeD3EsG92xBdgF/ub7Djve48UyZN34j0XVp+5m2Qr8yJF+Y8v7oqGJTgnv0cbH4lxMdsUUP5Jm25rPTPmAPvNhAXuqRQ4b/IeinjHN4GwVdWOF3bqIldvEQ7UlLNtWYkb984E7TP8IiqAmdsgT7tNZV9IWErUGEpaCN3cJpCC4ategU5l4qBqXpuOUr+U5IYXRhSMObGrWi9/h41whZ38LnKiuYr4p4WotDwZY5vf+44pR5BnEE3jCx0t9C4GSzGVvXqtRDMmNF8upRDXecdG2CozLqZ6rgs9NpEe+SuE/eZlf1UAY+NybvrVz6kArtBmmxVmXqeqkMwkT0H6tES59U/cCvuGYxJAxcqE18iBtwxmy8ePdj0z90sLm9moeSI8kLcDIxFp1WTzRY5vcRVjLgFlTCWme4SJMusUdYLawlcnYVWXibh+H3mAo8lFzVxK5KBqsUQsVAxi4AWmxAT6kHLaGwQHVqqixMb3LmkQMjgKIfGdRzj3zCHXSHljV+kHKsLvOiGTZeSNJi5aQFaSjMQ9AXJqeYy8I9g4RTsdCaAjuEs1l1R7AZdtkGa63An0K3jUDBDkNhqi3EuxESEHhBfSH6xlLcKsn7hA1R+w/coq/BF6ELiFa8FYorQRR2cQ4H42qcxBLTIkCPfJXIOJz6QmKAVO3wpcb/w+tC2562dnqZcA8zCvdfksxBeub7iFf7JrjtFmdK3HokdX2kMyT7Cy31X93kj/YtR8yoH/23UK+T7/8ao7/cd+6dnjOcTtgK5D+WiH4XHa30z+Au7/7b9n+z+ZPf/Abu4M1XT7x8XTi69L1zyZq5CfFhVRV7IJ/ewpzQ5T8F6LvfLkXNn48ljc33xZHpFIU+/r+gjjJnOoE0oQyeK+7ITgO8dxWUd8pBzSgnkWTdnnhTj5ZE24QPr5Z/f079yRXmfvY8qvPM6QB5xYUWCKiyu6CPYuK5lr6hE2bmP5xWq+WTlVhaSAU+kWiT9szddTleifOxtXSnxrvvcTCfSVh3HzUWvbkNkAyyEvoj0Be6Q+ofmYAyEAu3Tk5T21VTnKltrpbJdrgpbmCNpcGaVMXn8yXNP4LScQXJvv/jWv+lQ0jJa2Vbr4OmGQOEs1ItqTgFIQFVJrR1f51Zc/6Vrtpyf5FCuk/jms0gbNDSzPFY8ADNabm7mXqVvHjEGU6uGuWS/LrpJC9yNeV8w+YnbnX9fww1hxFWCgByxPV91Jy/3cy7PoB/GX37vcg9cdvvnXrECz08nlwdQ+ya5/Oc4Ms6J75epziNDb52o/4ix/+Sav2/5mDZ9JZ1s4c/Hi1rFcPkP2hi1hz73ggeYCvxz8l9aefTluO8MQPU21mlzIcP7UxM42vUHKfXfklGmYvHrZ5yPy326aVk+KxFuIf75uEu2DF/M4uy60C/bkco3/CClATvHnrG1fnvxuSeR8EXk1wAW3/RTfzquUMN3aKgwqf5xTc8/nba4fNkfozTC8XAuNer2us8QCfsiclXplWbwN8D+Pt41KmS2GVFzwIn6NvNTW8TLH6S091cjP1Ds3RVbwb6o4puGX/nPx3EWmnzr5se3THkXMv4F1P+B0v6Tby6wzj249rlNNPOLyEWEYr9pv18B8Fv1zpq37aGlnv/Q46j9g5Sif7cmSqht+Szy2R8EeMSBpbCY6p7Hn/qye2/8IKX/H5vikWsADgPMKUuDg1gTJVVe+oMUOjmTJsEths424CGwfgGVvQvhqLm6bUH0vhKVBFNGlwLRr5NT6swqPRuOL7MoI5ZIJJ1mdFXcZ4bP2tJEE4OPnf/WDSG37EcGSMeFszKswsBXUdkdpk0BghLzJlGZNM2lAc3lkfuCMvRFvFDg81WmrIA89+sAD7HkPV+wXLTvo8v7LQuXNaKnQPf60+04W01lvv6sACr7Q/dxPBYyZHpm0qffLaXLwmQj8TUlXX9sfjqkOaRARD2nCbqoYR4bPsnQq6s0ZJ2TDwmnGJO7Ye/EnMvTdmn1+VdNPJRf2JJpqV70XCxCd8noQnXlY+NPevn9o/Xk2br07PXMVnr1x4U4fHZKPM2rLDtrqZCzUFiVY5TDwXPwhD9OEVJWtXkYyNOXN2tiHCkK5LlXfWHzG6+nb7pFkCGgmqBPOoXFUQvtuZOZmh0Ev+HGyPBmB1BHmj6nOIHeWxznkCMu5EoeMJz2pHNYgKgtqXMP0Zt4BaGP9ITZIH2fEm1Vl0BpQ15/Zsc0j+h7SihCuWn9VEXfGsm11wGtyWimZPQI0FPlQAkQpqGM0u/xqyUvcTBoibqlOnuSj2qZHizzocL8FvQ26a5+of7Edd4s17ov1hP/z1z9tld7IgFUq1WQX4Dy7LlQ4gOKUZvfK0dh17uYDAxCXdpLgemQ4/eeWUEONq/LtFXdHwdzrmFqOzxtpXUnfmsIVz9Cwuc6wK9WXjxQlyW3RlFUqAcqVHf0qsgqLtnaU2RSsIu8aPobLWYkQA31LOAv+BlXuSycsCbfm7nxB/QVEezIp7Fan1lK3hIHV99TlWeHs3AzdoKXwuD6C3T9K8nuAerS9ehtQ5eXwgsRGijmlnr0nmfMbV4KH0SEGH22WqkcGFM6mv2afdMPb69w9MwfFSqwtd+6UmHxf6wFb1E/Xew1MP0qorXcok2xKQT+8lL3A8s20pKxQl/y4VvOrRGUxitd/iSf+31Jc6HhL5+29lKm6CZ0xfm3k/bE45bmKH6zJ2njlg6SoAQ8EYUHDvl4M8HPjmGHwvYjxbmBaHtWmabF0S+B6KN7TxQR2t1dHVZgSb5kXrfFezNPWJipB2RuhcZYsH8nckPMB4BqHNZavnDyffOnYHj+k6+YAq6Nal5VQ3kSFWZfVC220m10rnB9JYJHN5z/bqj97uj/U6jlyeEPhNoLi4FvQgLtgz/hc8uPhtojq0th2q5fQi3+R0PtYOGdV4+rKj+F2l1yPxpqf31EvSm1/tts7H8OtfKIDF2nvrcZn0Lt6x8Ntb/t93OOTeapxf8MYDwt6kdCLU9n8SOh9pXztjj74MDPoXbPj4bau7ZEGbWtn0Ue+KOhlqdL/5FQ+/BaD0ZW+0uodftBgD+gdx4efHu271OoTfzRrHfXlnbGy+gvWa/Sj2a9/weYYnYWzpg835xBC+zoz4W/zw1q/WWBdFI8PkMsjHBKYrbAJVTmq45pt34HtQ9dbgkX1ujh1/jizBYLxIQaN2q531oZKeL1AMu5h+41BS+RJpGujtgIGN74n9Lt38a5t0PkY2hP2XX/nLT8E6LZYjyeVvnv+BMfBOCw+g0w9Li+VaC5fTrCjdzD14UHgo3heAom7OpRJjccvnwgEzMcd+vLpoxznwvumczC5Q162WtWVq2fC+4ve/IOUZRW4ZGfGL6w4v7sf5fzZlXZywU5ZEVT1L0v5z8X7DzL+ZZJ7qiPcGd4tzSNpCJhCZwm8mJTM7PSR2vghdF4Pu/S3qInWUQQw+qjLThdEAdOpxBii4qab+zkuTih9QYvItShFC0iZAHf2VFjzXvA03LLgKmLC3x/kveemgdWUlzEWfQ65Prz7nnSepOzjDw1/yd26O+sMvvd4OpYa+CVUeB3nq3d1j/ItQfZi24Zlbx7zmQv2C1bhJRBR953mqBjn21f9kPRCuPt3+nYO5S2HJVjy4ut+76zYLOSV56asuiR/iwu3s1vK3n9jlpWiIv3qv4KXnl3oa0UF+8uuJW88lx+Wimu72FN+ic0fkLj/wpotDdBCKZo6EDMtqDljZV9TDsbU739Pq2BTuH0lwVsr6QEdgKCxrrR2cmaXZwmkPP39OWag2h9SxVJMrwn3ro8cV6apQpspoA/YasBZpCj9kv5iP2EpY0AebdKE6tBE1sdzFSBz70rSHrrb1CWcs6cNU2CUXuQQhsneSsOu5waPPNfbv88q/sXncx47FefLdeMczECqIwrhWkgSP6ssVwUBloQosEBodCwTLe4oAnzJwrk7kV0A2i6UQccZlqhUuyrIPqMBYSxK2xsgPNDk8+vrqrq9Vg0wPSgbJizd6nxi5PxBWq8AfrLstJYHqIHRCTBasnwg2pKVhdNlK1CjG+qqtwUNlSGDt22nEyd8fp9kDNNKV5a3uZZZWVpp6yz3nU+OU4yYdjexPLJeoLUOC1tu6R4sEkiax0HZRWyW4XTlMcuPgN0NrGPBEhp1HEowFdGFQl+4gOexXANsj4nCg5/H2QJD7bsHOMtnDvLwpnwWSwJjbcwTKX4/ul2vtqvl5giVGwdn47XVzsenbNXnsqgyK07r95iTSVsNU2MmZ3a2UGWET2gQ8KUbupoUHV1Vi8CkyEPEAvh1KcVKlGkrQGjlOImuzLjqSrjynjeruPjxI0VMbcXvDogNxCLnBnjtIE1Ej1+ZWqz89O+S7m0MQKCQuRn6A1Sy9T4onOMPdedn2vRH5tfZJGu3CLINExAz7b1zEQCcv2DJ2U15kN425z8Kq7N3Q9cbzWLSRMducu6UAJ/Mp8gbGQ5R0RvPqCmYhXeLO2Fvm0V1sjnBZrtv5vGfLmnGEVPZ+1HJr+VTKBBMbDnLzHk3Nu2Ls62e6aqKtuNeNud1dVlu1MKTYiELehHhBfCq5VUc95SxIWzuwn4SzsQpAeaNGMtdihpW7+D+i3CHeJfCYfS5RP8SuPgGjIEtKZ0dKCbs8796M6uSMlif6Cz4Lo2vk0dhP5zYTZIcxAKwzAnKs33KZ3N5e0lra4sTx94R+29YQYwdZhhJ7xHpJ4l/izh4J3M8VI1NpXgBg1VQY7BAD0IClvMFVqcHwStIBRneJGmDd3Yi9w0C7iUxko+Z64BEpd33Vh32ZjlvZ5wW+81JTqVygp9gvjrbyDxbpe+sO5nNPkZTX4mGj+h8RMa/xuhsS4rgjbb0a/CoatYOjh4vuQtV4eLKoMP8yJENY5/Z+dru07Xch/gd0rgogHgqyN2/BscHn3nPQyPPIvkNtgiN3znfRIvYbFJOYAdRba8oVVkS3DR4Zb8Owu+864PlqymldBxl6zv6DMr87nHcTOhk2d4i3EDU9splcvc/u8Icb/p1aZHEaJPynnDeuekW7Uul7nr3+lsuB4mnHaMK5uLvLF0shcfcoHLnNgJ3kgSm12jn82VzQBv235SnkB/w2Vu45+8LXvjezlfC65sfir+p+J/Kv6n4n8q/qfifyr+p+J/Kv6n4n8q/qfifyr+/yjFV0/9tXOnv/tHClgnVZul/lFAn1fY7VMkFa3PQtoj7BTy7nrfeCEWTsY8X1gW5xOzdIXl7VqYDZ+2ay3uQQg++rLlSvbzLj37rjchh7n3ZG+IhuxPV7AoWL+8aCKZLuXbQY9a89UGtgDHv1szvv0kwnIfhH5Y/0MI+l6zoXL8qpWnz9T+1/a5Rb116oTt81+f9G/4zx13lyfL3hjia+lfbZTz+c99fVgLwLDhFtQ3H3KQ+8+3Sjf3nTSihOxV/koA4t97/7LywjsJRPn/TW+cjtyPXP4+QhUBziipkkDM1VYxa2iwKrwydGIE44Z15biC3BBbXNZpfcXDDWSZZ9VLOLUddiNzN4YzY8N59rjwZqfK+NBCLpC8a3fwJKbMWHquA40pZb11Zr9NE+OPV6ruInfR8tP5qq1ljFeMVubTP+7MWWhaSyLljsVjdjsR06kOOacJYb+ede1n3e0E2aPGBvuycNtA869/Q5ptNGBUoffmanDybGDeMuRcDVYms9qTWVoIo+5qgC9No8iwUXOVStZSFx4Y9KbMOhTY0OgskolYmjfw5lQQYJNWpeCEIxrBjzIvNk7NwVhEMrztUg1+9tbtLZlu/s4kzhKTFl/TzAo7HRbZOuqrytLmQC+S3fxgeh6festdtWZOekJQb+aad01HIeaiSti/aeigM/5MwBefDcNVGUs/Si2vg2vCLt2woPqBocSz5iF/lamYhHxIHN5sG42yFJAn00LwxpNL0L8YGhDOHb924IuIR/NVZPZkFSeh0gKCwm9WhnZWkQK1WmJmXVMcDBIbBtft/qO1OWDTEmIymarzOysIRdlbpkk/Pah3bRjSbcxck23nKdCdwOI0N8oxyuV1Pu0t0J6jD92xKSjb1GwBb3Z4G8lpZ8e7VQ85DlWZI+2CZzYmpdW2TYfoHmvle4WwWS3kGonD5GhZRBItNCwhUMbLp27bSL6MErj2r8r7zBaN00bDNQD3956k00QuTSW7P7rVcD0q3XCdVZAxpJ8KRrBILps6Tc+fnzEc0BtqvOvGWldoaIraKV1exyXPg0teMXkDRTbQ7W/PG4ksR/XsYpw7QmtLxz9E0TaiZfBhBWtzgbulZatrz1uXAEtjEnIuGZnCyPv22PVf2tab/jtZOcorc5DcVrQ1dVjxZULANgWO1wxxts1cd7DtGCdd6tJo0vSt262UaIpYLoT1+/PnvUsZYb91o3u3eMhm7FGoh5+ZZI4DnZ6M7/37ezItYFWSD/xm07gh40Iz3jBzuqMs9D17w4j3hgQxIWFzpMZkXpZZbJ01GQw0NWuNHvGa2b6KsIe9rQEmvoixdelRRWfhMMO5yoxdoM7LKnt+3/dyFJJeqQlhBauAk4ximqnZ7HIyrfEMzLQA86lD0+zoFudpmGAOorbJsKqdHN4JzwxReH5ml3XoGfWALFsXMvTlNN9BB8kEMcHd0HV9MqPnBeBxtv23pLJwYyqhRsFvqtpjoOdBQaswS3MJnJC9syiiRIIzIz2b9P7j9siA3QI+mGISBkseeR+Sh533fxc64CZDea/NLLftB2SZVfv1t8BWbZaMhq5Pv7S+suLqGB0jZlUtdF/ctQcqWkcg2tzzom1v6TAkTbbC/zhAslOFJzK31Q8n9Nn1J99mAfF5rEvUFMDyZ2eCnZemkoKX30Po/0wqk6VU/pEyhjsgO3Dv7FYTCIs7NORGWJ7MR4eot8aE2QupFRBJWiB6jVFSHk+/IQSPE1lvkjCXC136vbNwMxL9ZS145SoCf0qtztTcdrDKXsYxcGu4hfotFFCS08csvq7G8sgYlMl5BNF9H4qIZlAVpETqLsa0bL2atmZ1j4J42XhdUM8rUOp8UMaFQy3KKEM1OacZE0to9nM7xvDpLBxtsZk2sTQIWhq0wjIQ80kIw8sX03RAl5b2PtMsro0qM3iq0jZN8hLvgaVypcoavPfpdffN7Ne/qiGMz7pmGKKTuqIcw+LtQDHjtn3XAMz07ZJWzsZ/VBe2ROVcpxCFB+gMqD8UghVUBrGHlEvjx+bpGZvMOjTl6eEaHnxDBKKCuIfLrYZS/G6FuRCNF1fcghkoKPTwhCMNMhQn7Ia16U5ye14Hs1IyuvBq9QSUzCIpsAMWOZgUAGq+0XMy8ebtaTcDsXQiIfNOsInNREPWCKc3C/e4EFN5E/fAEwUlgw3sNRNQ8N3HdpZ+DFjlkUhW+KLLGrOjWLcRjyVTKYRCWQKe7IblsLCcRKwNw28bfCMCPazPaILH+r28RCeTsMEj3n1VNQ5AxhYntyp/bgoVPxdaHW9eaKCcsPBy0E9pkFLcNxe6CAv1YreeHloiUZa42Rc0EgBRNZ0EPMdJSGSOlozFC7O66kOq8++zFwZksOXoc5mPZ/Nkosv5DthlOrelHKXTINcB9J6pnYx3QFSylr1EgjHob8O07TSrTlpsx/oxdgWPwi26ZfFk8yjMALikdyTLfYBW7bCVk5O6ZHVH52DJu8nQXRB/aJkeTMnvkBQC9cp+6QmbGEieYMi2xBQywOUiIgM7xy8WPdJBSKCmUi1omsuRtnecvQ2CvaVcCM06NdVFNY45+CbVuVVExbhVySjU+uq1CphyaPyFaRQHaKl+a3uYY1q5S7ywAGT2QznZ5p/3qcnPJXERBBUCGOJux3nHe6CbfCIBVLJjK46iQfAdIQYy2Pn3BJSp6uFPFJzpwc3bm/xpvvW3/UbIafSFS2zzLFwxlWJErxwEl685mPPOsgNtKqzGMj27zXdmyWn5rf8fc0TMyEuP14NlNMGkbM7FAdOOGY/KnvhM/Osg5z9N0ATmaqGcc7g3WbjLp8/+0nRRqoJAFBl5/+4iNu3TFyGK6nLFJ3xGIDPAJY8eGa59L++KYVhlUyBZZvGZaH4zQUG6XpjdsCFarSnQWOTevvpD6pKEjMDGFCGWR13mTmkRBchsCtcpS4p+fE3EfKpM2pYEYvF2n4vnDIMG/HPbCFv+grDCG7ieEHbz5ihscueyIll9fyc+93OQt3OCK62Xzm5ouhDuWaIisM5PXTLODyMBrzzavLfL4HGJ3zVI0L6ls3espis8zOPbt9XGdaEf7SNJbIIDmQzkmBdCeFOxv/H0/b7CZbQo1mA79yPVsnDL6KVlhr3PM5akBi9qKI/vKhv2ybyshGapoN2ycL1nGdMeu1Lad5vuR7GCRneJRnmIpPuARna7mtKq3JhLQW9txT8mW/6tuF6yWK4JfBSMqj7spJ9PtcrKPhXfnUklqxVnzIXqvqIGG4up1l6bA2MCXSap2Xin2l5tw+FZmthhV850IH7cRNfOZeF07tUzVKLw2hpTM/UPHPKDx9e7lO9ub7l9tRKcYWgyH6K7iJxttVTpW9541MWepC1NpmG4ps2chE9S4JP+cu8ixF7mFZRV98I8RIcqQ7UN7XWcNklH36Rg0OsVU62K3CFOVRCdj440VbyaBqMphGkuPaPcOEZP367Flo4YI656ui9THwcBq0RTfMG4JLBSMikLm0tJMy4zJXqvin6KJKT8achGGNm5+LOoxPPZwDYbveTmumSiE2HwnFsBkATUmg76uI+zynnuunPXwUEVWwkYYiZbpcZxa2JcYJgYOFTmz11yXcGbG+5MZG0/0RZ4KbW7WOFN49uZrtWBu6W9NGUNT0y2MCZLVKLKukn85eLCUyQB5ur9FEbnYLP9P03qiUhPFCzotm1/l9Uko89OlaOcBl/AbTdoSIOvCbTJNj4b1DxYX0YMyFYaI3P170YkKFhYWvVonTeKhhSkAJYp3Y9MsVX1EFp8o8l+02p2X1zUtdshF/0hEZu//vHgRdJgMa2um3QOMblLkNokzNySX8GuGAx5L/QH7PGLyx4vZqiCak1zeSztswX5pwQF6LTqbGo9vPFtwyCFXWPrPOv+0WcmIJfTYaao8IjFnARswWztg6HR+Sy0xNGrV9I3STYQ+uy8J8EPKyqb8hFeG32qCFQyqi0F0IaWOM8nqfN62qJ1fuPN8L42ZD7kGuCca4E+SznYBrn1l48v/CdtDPDlZlp4+Ign3IPpiWB4ViEWchFTZ58II6a2IS4x9aXIUT6SeSP1rx+epbTEVFjFSggJ0I2T4sCslEI1qwCC0Gbrdrz8JKQm7py/CtGlv8WxyFr88CT0TD4t4dSn/XP9LDJn6QN+I54s2lqv7NM8CMY5eCys5m8dGmlaBTFmpQ5dUJe0urS7E5LwAMJpSiKS7RNCFPbpLxafaR9v8YkLe0kuoc9dltyJbsO4bx6HkiN+YYI8DK7F3CYfzjJbL1onLjioDGh7BVo7SWb3kftgFCtCjzt82gABYY5jl8YBSFekWeReAHLe9vzQ0KVf1W/ZkUsq4gT1aP4KnCam2/AghGaaRiRUREIXQtLPSFhFVZ1Ul2TtzXgd4OXM9WL0cfam3H92vBZdQ84dXSBhwR1Fi2eoHR/koc61SZiZh1lmqt6hpbb3mQd3Fy8qZqI48yhsVasF8YPlXzoZ/JIgn6SYC/IgdhtoF9eBPQl69byX1tw7iIcj1LY3M3OVwpwRsV02YDgkrz1kqBeCCms0Jeseep0a1+7mDzKdlDj5TzFLxnmCWN1NQgKQ3ZSlzNPEweUPJkYJcGu5oSWAhLJJSIMG0hy8Orl56xyCQ+Os/rgNQYA5kWxMfxUdfs2PSlz9R3ccgmLZ2einpoy9J1ZXwRi0VXXJwVE5z/U9XwzGb/po2rA1JvNDd9K4qPMO/Isc53NqK9DPZcZP4JSljlDqVgv1oibo5hAWbpYELJp5PXdyt+QJxt+EHv8nKMkuV12BhSwxDbZBdwXagDLVS0AcIXIWOrFAYy19e81lxU1AWWbVwcFGji5hzvxglUdKW0WEmlVE645GQFAmg4Yj1iGM7Fcq+hB862D8P0spYD1J2nYQk+yIfso1JsROVugkO2SyguLBWcp4fI9rFjlGeEuxyarW/uXP22Gl1tRxbMhGkgbysQlbZ8YE9Gq5opo3R4ag2ipsbuRWJ/0Fn1ObuiuW7b734y6UR9796xDj6SxwpV0ZKDjcutti1t16nhhcYF0LVimvO0Q0XNuyPTvaee6FzCRpPYl1+xqIVQKqYmWDFtSyzJ5DRRdrQYu13jSBouNd9JvYuZtMa1WC6cNdcOwyO+GMWpVQiIVJs8jHZZNAAe2b84rs9nxfHZI5KDjWNcWxmwyZsFQcrJCfMSGxGcg/x9ryDv9VuPhX4QSJ66MzFdfUPS22tmndNe5aclCADs+FnHngmmZKe/hUBc4pm2NR9CDLKPXF4ypW7WtuHWL4Tt/FFHhzi1gla6U14/MZtLVCOzaPb+81wM43ne117DeADxpw8wkV9qglLTHG3S0j8w/HIONt7vie4i973cufIWUF84xqWQ5u4d7O9sWepnqSo3JrjN+eDVaXVAB2HiJuvz56NidYWtvJWXf+IgKZrK/EycBk9KMRLDQtJx3vBuDfNm+H6NbAi35Zl3i45vj7busxehirMh+7pOxpnmVGWH/cidHtieqr4bBp5JeWG8rI9JKQJ1M+JbTdh75dSEC+3iY59/DDkeffvBfp7+3hchK8V2LIv74fDvw15KvlDWStsPJCawL8F6l13y64aBVpC9xeZTIzqMLpQpK7kEm/H/71m6WRzRIho9tA8zH/ftvU8iu7Dih/aJlEYBs33pI8vPqbO8vclr89WikmNDC+nEQ83K9w5PriCzBFhlQc9GTltariBzgoZ/A1AP1qpzMCtvyBrNWrrgn865OnjWYzrFYm2pmjUmhfkfFGOs6bj/vv8EHrAwX7Xa78L1BLAwQUAAIACAC4tvNKD4Xayk0AAABqAAAAGwAAAHVuaXZlcnNhbC91bml2ZXJzYWwucG5nLnhtbLOxr8jNUShLLSrOzM+zVTLUM1Cyt+PlsikoSi3LTC1XqACKGekZQICSQqWtkgkStzwzpSTDVsncyBwhlpGamZ5RYqtkamIKF9QHGgkAUEsBAgAAFAACAAgAt7bzSqC4XxVlBAAABBEAAB0AAAAAAAAAAQAAAAAAAAAAAHVuaXZlcnNhbC9jb21tb25fbWVzc2FnZXMubG5nUEsBAgAAFAACAAgAt7bzSkPIPPmFBAAADBYAACcAAAAAAAAAAQAAAAAAoAQAAHVuaXZlcnNhbC9mbGFzaF9wdWJsaXNoaW5nX3NldHRpbmdzLnhtbFBLAQIAABQAAgAIALe280qUMH5muAIAAFQKAAAhAAAAAAAAAAEAAAAAAGoJAAB1bml2ZXJzYWwvZmxhc2hfc2tpbl9zZXR0aW5ncy54bWxQSwECAAAUAAIACAC3tvNKGQQLbVgEAAAdFQAAJgAAAAAAAAABAAAAAABhDAAAdW5pdmVyc2FsL2h0bWxfcHVibGlzaGluZ19zZXR0aW5ncy54bWxQSwECAAAUAAIACAC3tvNK1cxcJpUBAAAgBgAAHwAAAAAAAAABAAAAAAD9EAAAdW5pdmVyc2FsL2h0bWxfc2tpbl9zZXR0aW5ncy5qc1BLAQIAABQAAgAIALe280o9PC/RwQAAAOUBAAAaAAAAAAAAAAEAAAAAAM8SAAB1bml2ZXJzYWwvaTE4bl9wcmVzZXRzLnhtbFBLAQIAABQAAgAIALe280qmQ2VXZwAAAGsAAAAcAAAAAAAAAAEAAAAAAMgTAAB1bml2ZXJzYWwvbG9jYWxfc2V0dGluZ3MueG1sUEsBAgAAFAACAAgARJRXRyO0Tvv7AgAAsAgAABQAAAAAAAAAAQAAAAAAaRQAAHVuaXZlcnNhbC9wbGF5ZXIueG1sUEsBAgAAFAACAAgAt7bzSqtYCahECAAAfyAAACkAAAAAAAAAAQAAAAAAlhcAAHVuaXZlcnNhbC9za2luX2N1c3RvbWl6YXRpb25fc2V0dGluZ3MueG1sUEsBAgAAFAACAAgAuLbzSgrKPODnPwAAJXYAABcAAAAAAAAAAAAAAAAAISAAAHVuaXZlcnNhbC91bml2ZXJzYWwucG5nUEsBAgAAFAACAAgAuLbzSg+F2spNAAAAagAAABsAAAAAAAAAAQAAAAAAPWAAAHVuaXZlcnNhbC91bml2ZXJzYWwucG5nLnhtbFBLBQYAAAAACwALAEkDAADDYAAAAAA="/>
  <p:tag name="ISPRING_OUTPUT_FOLDER" val="C:\Users\Administrator\Desktop"/>
  <p:tag name="ISPRING_PRESENTATION_TITLE" val="596dfa9a0d594"/>
</p:tagLst>
</file>

<file path=ppt/tags/tag10.xml><?xml version="1.0" encoding="utf-8"?>
<p:tagLst xmlns:a="http://schemas.openxmlformats.org/drawingml/2006/main" xmlns:r="http://schemas.openxmlformats.org/officeDocument/2006/relationships" xmlns:p="http://schemas.openxmlformats.org/presentationml/2006/main">
  <p:tag name="MH" val="20160427150712"/>
  <p:tag name="MH_LIBRARY" val="CONTENTS"/>
  <p:tag name="MH_TYPE" val="ENTRY"/>
  <p:tag name="ID" val="545818"/>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60427150712"/>
  <p:tag name="MH_LIBRARY" val="CONTENTS"/>
  <p:tag name="MH_TYPE" val="NUMBER"/>
  <p:tag name="ID" val="545818"/>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60427150712"/>
  <p:tag name="MH_LIBRARY" val="CONTENTS"/>
  <p:tag name="MH_TYPE" val="ENTRY"/>
  <p:tag name="ID" val="545818"/>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MH" val="20160427150712"/>
  <p:tag name="MH_LIBRARY" val="CONTENTS"/>
  <p:tag name="MH_TYPE" val="NUMBER"/>
  <p:tag name="ID" val="545818"/>
  <p:tag name="MH_ORDER" val="1"/>
</p:tagLst>
</file>

<file path=ppt/tags/tag14.xml><?xml version="1.0" encoding="utf-8"?>
<p:tagLst xmlns:a="http://schemas.openxmlformats.org/drawingml/2006/main" xmlns:r="http://schemas.openxmlformats.org/officeDocument/2006/relationships" xmlns:p="http://schemas.openxmlformats.org/presentationml/2006/main">
  <p:tag name="MH" val="20160630124613"/>
  <p:tag name="MH_LIBRARY" val="GRAPHIC"/>
</p:tagLst>
</file>

<file path=ppt/tags/tag15.xml><?xml version="1.0" encoding="utf-8"?>
<p:tagLst xmlns:a="http://schemas.openxmlformats.org/drawingml/2006/main" xmlns:r="http://schemas.openxmlformats.org/officeDocument/2006/relationships" xmlns:p="http://schemas.openxmlformats.org/presentationml/2006/main">
  <p:tag name="MH" val="20160427150712"/>
  <p:tag name="MH_LIBRARY" val="CONTENTS"/>
  <p:tag name="MH_TYPE" val="ENTRY"/>
  <p:tag name="ID" val="545818"/>
  <p:tag name="MH_ORDER" val="1"/>
</p:tagLst>
</file>

<file path=ppt/tags/tag16.xml><?xml version="1.0" encoding="utf-8"?>
<p:tagLst xmlns:a="http://schemas.openxmlformats.org/drawingml/2006/main" xmlns:r="http://schemas.openxmlformats.org/officeDocument/2006/relationships" xmlns:p="http://schemas.openxmlformats.org/presentationml/2006/main">
  <p:tag name="MH" val="20160427150712"/>
  <p:tag name="MH_LIBRARY" val="CONTENTS"/>
  <p:tag name="MH_TYPE" val="NUMBER"/>
  <p:tag name="ID" val="545818"/>
  <p:tag name="MH_ORDER" val="1"/>
</p:tagLst>
</file>

<file path=ppt/tags/tag17.xml><?xml version="1.0" encoding="utf-8"?>
<p:tagLst xmlns:a="http://schemas.openxmlformats.org/drawingml/2006/main" xmlns:r="http://schemas.openxmlformats.org/officeDocument/2006/relationships" xmlns:p="http://schemas.openxmlformats.org/presentationml/2006/main">
  <p:tag name="MH" val="20160427150712"/>
  <p:tag name="MH_LIBRARY" val="CONTENTS"/>
  <p:tag name="MH_TYPE" val="ENTRY"/>
  <p:tag name="ID" val="545818"/>
  <p:tag name="MH_ORDER" val="1"/>
</p:tagLst>
</file>

<file path=ppt/tags/tag18.xml><?xml version="1.0" encoding="utf-8"?>
<p:tagLst xmlns:a="http://schemas.openxmlformats.org/drawingml/2006/main" xmlns:r="http://schemas.openxmlformats.org/officeDocument/2006/relationships" xmlns:p="http://schemas.openxmlformats.org/presentationml/2006/main">
  <p:tag name="MH" val="20160427150712"/>
  <p:tag name="MH_LIBRARY" val="CONTENTS"/>
  <p:tag name="MH_TYPE" val="NUMBER"/>
  <p:tag name="ID" val="545818"/>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60427150712"/>
  <p:tag name="MH_LIBRARY" val="CONTENTS"/>
  <p:tag name="MH_TYPE" val="ENTRY"/>
  <p:tag name="ID" val="545818"/>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60427150712"/>
  <p:tag name="MH_LIBRARY" val="CONTENTS"/>
  <p:tag name="MH_TYPE" val="NUMBER"/>
  <p:tag name="ID" val="545818"/>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60427150712"/>
  <p:tag name="MH_LIBRARY" val="CONTENTS"/>
  <p:tag name="MH_TYPE" val="ENTRY"/>
  <p:tag name="ID" val="545818"/>
  <p:tag name="MH_ORDER" val="2"/>
</p:tagLst>
</file>

<file path=ppt/tags/tag5.xml><?xml version="1.0" encoding="utf-8"?>
<p:tagLst xmlns:a="http://schemas.openxmlformats.org/drawingml/2006/main" xmlns:r="http://schemas.openxmlformats.org/officeDocument/2006/relationships" xmlns:p="http://schemas.openxmlformats.org/presentationml/2006/main">
  <p:tag name="MH" val="20160427150712"/>
  <p:tag name="MH_LIBRARY" val="CONTENTS"/>
  <p:tag name="MH_TYPE" val="NUMBER"/>
  <p:tag name="ID" val="545818"/>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60427150712"/>
  <p:tag name="MH_LIBRARY" val="CONTENTS"/>
  <p:tag name="MH_TYPE" val="ENTRY"/>
  <p:tag name="ID" val="545818"/>
  <p:tag name="MH_ORDER" val="3"/>
</p:tagLst>
</file>

<file path=ppt/tags/tag7.xml><?xml version="1.0" encoding="utf-8"?>
<p:tagLst xmlns:a="http://schemas.openxmlformats.org/drawingml/2006/main" xmlns:r="http://schemas.openxmlformats.org/officeDocument/2006/relationships" xmlns:p="http://schemas.openxmlformats.org/presentationml/2006/main">
  <p:tag name="MH" val="20160427150712"/>
  <p:tag name="MH_LIBRARY" val="CONTENTS"/>
  <p:tag name="MH_TYPE" val="NUMBER"/>
  <p:tag name="ID" val="545818"/>
  <p:tag name="MH_ORDER" val="3"/>
</p:tagLst>
</file>

<file path=ppt/tags/tag8.xml><?xml version="1.0" encoding="utf-8"?>
<p:tagLst xmlns:a="http://schemas.openxmlformats.org/drawingml/2006/main" xmlns:r="http://schemas.openxmlformats.org/officeDocument/2006/relationships" xmlns:p="http://schemas.openxmlformats.org/presentationml/2006/main">
  <p:tag name="MH" val="20160427150712"/>
  <p:tag name="MH_LIBRARY" val="CONTENTS"/>
  <p:tag name="MH_TYPE" val="ENTRY"/>
  <p:tag name="ID" val="545818"/>
  <p:tag name="MH_ORDER" val="4"/>
</p:tagLst>
</file>

<file path=ppt/tags/tag9.xml><?xml version="1.0" encoding="utf-8"?>
<p:tagLst xmlns:a="http://schemas.openxmlformats.org/drawingml/2006/main" xmlns:r="http://schemas.openxmlformats.org/officeDocument/2006/relationships" xmlns:p="http://schemas.openxmlformats.org/presentationml/2006/main">
  <p:tag name="MH" val="20160427150712"/>
  <p:tag name="MH_LIBRARY" val="CONTENTS"/>
  <p:tag name="MH_TYPE" val="NUMBER"/>
  <p:tag name="ID" val="545818"/>
  <p:tag name="MH_ORDER" val="4"/>
</p:tagLst>
</file>

<file path=ppt/theme/theme1.xml><?xml version="1.0" encoding="utf-8"?>
<a:theme xmlns:a="http://schemas.openxmlformats.org/drawingml/2006/main" name="Office 主题​​">
  <a:themeElements>
    <a:clrScheme name="自定义 932">
      <a:dk1>
        <a:sysClr val="windowText" lastClr="000000"/>
      </a:dk1>
      <a:lt1>
        <a:sysClr val="window" lastClr="FFFFFF"/>
      </a:lt1>
      <a:dk2>
        <a:srgbClr val="44546A"/>
      </a:dk2>
      <a:lt2>
        <a:srgbClr val="E7E6E6"/>
      </a:lt2>
      <a:accent1>
        <a:srgbClr val="595959"/>
      </a:accent1>
      <a:accent2>
        <a:srgbClr val="BFBFBF"/>
      </a:accent2>
      <a:accent3>
        <a:srgbClr val="595959"/>
      </a:accent3>
      <a:accent4>
        <a:srgbClr val="BFBFBF"/>
      </a:accent4>
      <a:accent5>
        <a:srgbClr val="595959"/>
      </a:accent5>
      <a:accent6>
        <a:srgbClr val="BFBFBF"/>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168</TotalTime>
  <Words>1806</Words>
  <Application>Microsoft Office PowerPoint</Application>
  <PresentationFormat>自定义</PresentationFormat>
  <Paragraphs>259</Paragraphs>
  <Slides>25</Slides>
  <Notes>25</Notes>
  <HiddenSlides>0</HiddenSlides>
  <MMClips>1</MMClips>
  <ScaleCrop>false</ScaleCrop>
  <HeadingPairs>
    <vt:vector size="4" baseType="variant">
      <vt:variant>
        <vt:lpstr>主题</vt:lpstr>
      </vt:variant>
      <vt:variant>
        <vt:i4>1</vt:i4>
      </vt:variant>
      <vt:variant>
        <vt:lpstr>幻灯片标题</vt:lpstr>
      </vt:variant>
      <vt:variant>
        <vt:i4>25</vt:i4>
      </vt:variant>
    </vt:vector>
  </HeadingPairs>
  <TitlesOfParts>
    <vt:vector size="26" baseType="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596dfa9a0d594</dc:title>
  <cp:lastModifiedBy>User</cp:lastModifiedBy>
  <cp:revision>3</cp:revision>
  <dcterms:created xsi:type="dcterms:W3CDTF">2017-06-22T09:46:25Z</dcterms:created>
  <dcterms:modified xsi:type="dcterms:W3CDTF">2017-08-04T07:35:41Z</dcterms:modified>
</cp:coreProperties>
</file>