
<file path=[Content_Types].xml><?xml version="1.0" encoding="utf-8"?>
<Types xmlns="http://schemas.openxmlformats.org/package/2006/content-types">
  <Default Extension="mp3" ContentType="audio/unknown"/>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22.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notesSlides/notesSlide23.xml" ContentType="application/vnd.openxmlformats-officedocument.presentationml.notesSlide+xml"/>
  <Override PartName="/ppt/charts/chart12.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92" r:id="rId2"/>
    <p:sldId id="411" r:id="rId3"/>
    <p:sldId id="412" r:id="rId4"/>
    <p:sldId id="394" r:id="rId5"/>
    <p:sldId id="372" r:id="rId6"/>
    <p:sldId id="405" r:id="rId7"/>
    <p:sldId id="402" r:id="rId8"/>
    <p:sldId id="413" r:id="rId9"/>
    <p:sldId id="398" r:id="rId10"/>
    <p:sldId id="385" r:id="rId11"/>
    <p:sldId id="387" r:id="rId12"/>
    <p:sldId id="408" r:id="rId13"/>
    <p:sldId id="414" r:id="rId14"/>
    <p:sldId id="391" r:id="rId15"/>
    <p:sldId id="395" r:id="rId16"/>
    <p:sldId id="397" r:id="rId17"/>
    <p:sldId id="409" r:id="rId18"/>
    <p:sldId id="406" r:id="rId19"/>
    <p:sldId id="415" r:id="rId20"/>
    <p:sldId id="399" r:id="rId21"/>
    <p:sldId id="396" r:id="rId22"/>
    <p:sldId id="401" r:id="rId23"/>
    <p:sldId id="407" r:id="rId24"/>
    <p:sldId id="400" r:id="rId25"/>
    <p:sldId id="410" r:id="rId26"/>
  </p:sldIdLst>
  <p:sldSz cx="9144000" cy="5145088"/>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E6E6"/>
    <a:srgbClr val="F6F6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2" autoAdjust="0"/>
    <p:restoredTop sz="93029" autoAdjust="0"/>
  </p:normalViewPr>
  <p:slideViewPr>
    <p:cSldViewPr>
      <p:cViewPr varScale="1">
        <p:scale>
          <a:sx n="88" d="100"/>
          <a:sy n="88" d="100"/>
        </p:scale>
        <p:origin x="-762" y="-96"/>
      </p:cViewPr>
      <p:guideLst>
        <p:guide orient="horz" pos="1621"/>
        <p:guide pos="2880"/>
      </p:guideLst>
    </p:cSldViewPr>
  </p:slideViewPr>
  <p:notesTextViewPr>
    <p:cViewPr>
      <p:scale>
        <a:sx n="100" d="100"/>
        <a:sy n="100" d="100"/>
      </p:scale>
      <p:origin x="0" y="0"/>
    </p:cViewPr>
  </p:notesTextViewPr>
  <p:sorterViewPr>
    <p:cViewPr>
      <p:scale>
        <a:sx n="66" d="100"/>
        <a:sy n="66" d="100"/>
      </p:scale>
      <p:origin x="0" y="0"/>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___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___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___12.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__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___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___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___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___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___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___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___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194764872757961E-2"/>
          <c:y val="3.1496987325562699E-2"/>
          <c:w val="0.94385468331620281"/>
          <c:h val="0.86309309509155463"/>
        </c:manualLayout>
      </c:layout>
      <c:barChart>
        <c:barDir val="col"/>
        <c:grouping val="clustered"/>
        <c:varyColors val="0"/>
        <c:ser>
          <c:idx val="0"/>
          <c:order val="0"/>
          <c:spPr>
            <a:solidFill>
              <a:schemeClr val="accent1">
                <a:lumMod val="60000"/>
                <a:lumOff val="40000"/>
              </a:schemeClr>
            </a:solidFill>
            <a:ln>
              <a:noFill/>
            </a:ln>
            <a:effectLst/>
          </c:spPr>
          <c:invertIfNegative val="0"/>
          <c:val>
            <c:numRef>
              <c:f>Sheet1!$B$2</c:f>
              <c:numCache>
                <c:formatCode>General</c:formatCode>
                <c:ptCount val="1"/>
                <c:pt idx="0">
                  <c:v>1</c:v>
                </c:pt>
              </c:numCache>
            </c:numRef>
          </c:val>
          <c:extLst xmlns:c16r2="http://schemas.microsoft.com/office/drawing/2015/06/chart">
            <c:ext xmlns:c15="http://schemas.microsoft.com/office/drawing/2012/chart" uri="{02D57815-91ED-43cb-92C2-25804820EDAC}">
              <c15:filteredSeriesTitle>
                <c15:tx>
                  <c:strRef>
                    <c:extLst xmlns:c16="http://schemas.microsoft.com/office/drawing/2014/chart">
                      <c:ext uri="{02D57815-91ED-43cb-92C2-25804820EDAC}">
                        <c15:formulaRef>
                          <c15:sqref>Sheet1!$B$1</c15:sqref>
                        </c15:formulaRef>
                      </c:ext>
                    </c:extLst>
                    <c:strCache>
                      <c:ptCount val="1"/>
                      <c:pt idx="0">
                        <c:v>Type A</c:v>
                      </c:pt>
                    </c:strCache>
                  </c:strRef>
                </c15:tx>
              </c15:filteredSeriesTitle>
            </c:ext>
            <c:ext xmlns:c15="http://schemas.microsoft.com/office/drawing/2012/chart" uri="{02D57815-91ED-43cb-92C2-25804820EDAC}">
              <c15:filteredCategoryTitle>
                <c15:cat>
                  <c:numRef>
                    <c:extLst>
                      <c:ext uri="{02D57815-91ED-43cb-92C2-25804820EDAC}">
                        <c15:formulaRef>
                          <c15:sqref>Sheet1!$A$2</c15:sqref>
                        </c15:formulaRef>
                      </c:ext>
                    </c:extLst>
                    <c:numCache>
                      <c:formatCode>General</c:formatCode>
                      <c:ptCount val="1"/>
                      <c:pt idx="0">
                        <c:v>2010</c:v>
                      </c:pt>
                    </c:numCache>
                  </c:numRef>
                </c15:cat>
              </c15:filteredCategoryTitle>
            </c:ext>
            <c:ext xmlns:c16="http://schemas.microsoft.com/office/drawing/2014/chart" uri="{C3380CC4-5D6E-409C-BE32-E72D297353CC}">
              <c16:uniqueId val="{00000001-3BDC-43CE-9DEB-D1DDA6ECD689}"/>
            </c:ext>
          </c:extLst>
        </c:ser>
        <c:ser>
          <c:idx val="1"/>
          <c:order val="1"/>
          <c:spPr>
            <a:solidFill>
              <a:schemeClr val="accent1"/>
            </a:solidFill>
            <a:ln>
              <a:noFill/>
            </a:ln>
            <a:effectLst/>
          </c:spPr>
          <c:invertIfNegative val="0"/>
          <c:val>
            <c:numRef>
              <c:f>Sheet1!$C$2</c:f>
              <c:numCache>
                <c:formatCode>General</c:formatCode>
                <c:ptCount val="1"/>
                <c:pt idx="0">
                  <c:v>1.5</c:v>
                </c:pt>
              </c:numCache>
            </c:numRef>
          </c:val>
          <c:extLst xmlns:c16r2="http://schemas.microsoft.com/office/drawing/2015/06/chart">
            <c:ext xmlns:c15="http://schemas.microsoft.com/office/drawing/2012/chart" uri="{02D57815-91ED-43cb-92C2-25804820EDAC}">
              <c15:filteredSeriesTitle>
                <c15:tx>
                  <c:strRef>
                    <c:extLst xmlns:c16="http://schemas.microsoft.com/office/drawing/2014/chart">
                      <c:ext uri="{02D57815-91ED-43cb-92C2-25804820EDAC}">
                        <c15:formulaRef>
                          <c15:sqref>Sheet1!$C$1</c15:sqref>
                        </c15:formulaRef>
                      </c:ext>
                    </c:extLst>
                    <c:strCache>
                      <c:ptCount val="1"/>
                      <c:pt idx="0">
                        <c:v>Type B</c:v>
                      </c:pt>
                    </c:strCache>
                  </c:strRef>
                </c15:tx>
              </c15:filteredSeriesTitle>
            </c:ext>
            <c:ext xmlns:c15="http://schemas.microsoft.com/office/drawing/2012/chart" uri="{02D57815-91ED-43cb-92C2-25804820EDAC}">
              <c15:filteredCategoryTitle>
                <c15:cat>
                  <c:numRef>
                    <c:extLst>
                      <c:ext uri="{02D57815-91ED-43cb-92C2-25804820EDAC}">
                        <c15:formulaRef>
                          <c15:sqref>Sheet1!$A$2</c15:sqref>
                        </c15:formulaRef>
                      </c:ext>
                    </c:extLst>
                    <c:numCache>
                      <c:formatCode>General</c:formatCode>
                      <c:ptCount val="1"/>
                      <c:pt idx="0">
                        <c:v>2010</c:v>
                      </c:pt>
                    </c:numCache>
                  </c:numRef>
                </c15:cat>
              </c15:filteredCategoryTitle>
            </c:ext>
            <c:ext xmlns:c16="http://schemas.microsoft.com/office/drawing/2014/chart" uri="{C3380CC4-5D6E-409C-BE32-E72D297353CC}">
              <c16:uniqueId val="{00000002-3BDC-43CE-9DEB-D1DDA6ECD689}"/>
            </c:ext>
          </c:extLst>
        </c:ser>
        <c:ser>
          <c:idx val="2"/>
          <c:order val="2"/>
          <c:spPr>
            <a:solidFill>
              <a:schemeClr val="accent1">
                <a:lumMod val="75000"/>
              </a:schemeClr>
            </a:solidFill>
          </c:spPr>
          <c:invertIfNegative val="0"/>
          <c:val>
            <c:numRef>
              <c:f>Sheet1!$D$2</c:f>
              <c:numCache>
                <c:formatCode>General</c:formatCode>
                <c:ptCount val="1"/>
                <c:pt idx="0">
                  <c:v>2</c:v>
                </c:pt>
              </c:numCache>
            </c:numRef>
          </c:val>
          <c:extLst xmlns:c16r2="http://schemas.microsoft.com/office/drawing/2015/06/chart">
            <c:ext xmlns:c15="http://schemas.microsoft.com/office/drawing/2012/chart" uri="{02D57815-91ED-43cb-92C2-25804820EDAC}">
              <c15:filteredSeriesTitle>
                <c15:tx>
                  <c:strRef>
                    <c:extLst xmlns:c16="http://schemas.microsoft.com/office/drawing/2014/chart">
                      <c:ext uri="{02D57815-91ED-43cb-92C2-25804820EDAC}">
                        <c15:formulaRef>
                          <c15:sqref>Sheet1!$D$1</c15:sqref>
                        </c15:formulaRef>
                      </c:ext>
                    </c:extLst>
                    <c:strCache>
                      <c:ptCount val="1"/>
                      <c:pt idx="0">
                        <c:v>Column1</c:v>
                      </c:pt>
                    </c:strCache>
                  </c:strRef>
                </c15:tx>
              </c15:filteredSeriesTitle>
            </c:ext>
            <c:ext xmlns:c15="http://schemas.microsoft.com/office/drawing/2012/chart" uri="{02D57815-91ED-43cb-92C2-25804820EDAC}">
              <c15:filteredCategoryTitle>
                <c15:cat>
                  <c:numRef>
                    <c:extLst>
                      <c:ext uri="{02D57815-91ED-43cb-92C2-25804820EDAC}">
                        <c15:formulaRef>
                          <c15:sqref>Sheet1!$A$2</c15:sqref>
                        </c15:formulaRef>
                      </c:ext>
                    </c:extLst>
                    <c:numCache>
                      <c:formatCode>General</c:formatCode>
                      <c:ptCount val="1"/>
                      <c:pt idx="0">
                        <c:v>2010</c:v>
                      </c:pt>
                    </c:numCache>
                  </c:numRef>
                </c15:cat>
              </c15:filteredCategoryTitle>
            </c:ext>
            <c:ext xmlns:c16="http://schemas.microsoft.com/office/drawing/2014/chart" uri="{C3380CC4-5D6E-409C-BE32-E72D297353CC}">
              <c16:uniqueId val="{00000003-3BDC-43CE-9DEB-D1DDA6ECD689}"/>
            </c:ext>
          </c:extLst>
        </c:ser>
        <c:ser>
          <c:idx val="3"/>
          <c:order val="3"/>
          <c:spPr>
            <a:solidFill>
              <a:schemeClr val="accent1">
                <a:lumMod val="50000"/>
              </a:schemeClr>
            </a:solidFill>
          </c:spPr>
          <c:invertIfNegative val="0"/>
          <c:val>
            <c:numRef>
              <c:f>Sheet1!$E$2</c:f>
              <c:numCache>
                <c:formatCode>General</c:formatCode>
                <c:ptCount val="1"/>
                <c:pt idx="0">
                  <c:v>3</c:v>
                </c:pt>
              </c:numCache>
            </c:numRef>
          </c:val>
          <c:extLst xmlns:c16r2="http://schemas.microsoft.com/office/drawing/2015/06/chart">
            <c:ext xmlns:c15="http://schemas.microsoft.com/office/drawing/2012/chart" uri="{02D57815-91ED-43cb-92C2-25804820EDAC}">
              <c15:filteredSeriesTitle>
                <c15:tx>
                  <c:strRef>
                    <c:extLst xmlns:c16="http://schemas.microsoft.com/office/drawing/2014/chart">
                      <c:ext uri="{02D57815-91ED-43cb-92C2-25804820EDAC}">
                        <c15:formulaRef>
                          <c15:sqref>Sheet1!$E$1</c15:sqref>
                        </c15:formulaRef>
                      </c:ext>
                    </c:extLst>
                    <c:strCache>
                      <c:ptCount val="1"/>
                      <c:pt idx="0">
                        <c:v>Column2</c:v>
                      </c:pt>
                    </c:strCache>
                  </c:strRef>
                </c15:tx>
              </c15:filteredSeriesTitle>
            </c:ext>
            <c:ext xmlns:c15="http://schemas.microsoft.com/office/drawing/2012/chart" uri="{02D57815-91ED-43cb-92C2-25804820EDAC}">
              <c15:filteredCategoryTitle>
                <c15:cat>
                  <c:numRef>
                    <c:extLst>
                      <c:ext uri="{02D57815-91ED-43cb-92C2-25804820EDAC}">
                        <c15:formulaRef>
                          <c15:sqref>Sheet1!$A$2</c15:sqref>
                        </c15:formulaRef>
                      </c:ext>
                    </c:extLst>
                    <c:numCache>
                      <c:formatCode>General</c:formatCode>
                      <c:ptCount val="1"/>
                      <c:pt idx="0">
                        <c:v>2010</c:v>
                      </c:pt>
                    </c:numCache>
                  </c:numRef>
                </c15:cat>
              </c15:filteredCategoryTitle>
            </c:ext>
            <c:ext xmlns:c16="http://schemas.microsoft.com/office/drawing/2014/chart" uri="{C3380CC4-5D6E-409C-BE32-E72D297353CC}">
              <c16:uniqueId val="{00000005-3BDC-43CE-9DEB-D1DDA6ECD689}"/>
            </c:ext>
          </c:extLst>
        </c:ser>
        <c:dLbls>
          <c:showLegendKey val="0"/>
          <c:showVal val="0"/>
          <c:showCatName val="0"/>
          <c:showSerName val="0"/>
          <c:showPercent val="0"/>
          <c:showBubbleSize val="0"/>
        </c:dLbls>
        <c:gapWidth val="50"/>
        <c:axId val="573068288"/>
        <c:axId val="546732224"/>
      </c:barChart>
      <c:catAx>
        <c:axId val="573068288"/>
        <c:scaling>
          <c:orientation val="minMax"/>
        </c:scaling>
        <c:delete val="0"/>
        <c:axPos val="b"/>
        <c:numFmt formatCode="General" sourceLinked="1"/>
        <c:majorTickMark val="out"/>
        <c:minorTickMark val="none"/>
        <c:tickLblPos val="nextTo"/>
        <c:crossAx val="546732224"/>
        <c:crossesAt val="0"/>
        <c:auto val="1"/>
        <c:lblAlgn val="ctr"/>
        <c:lblOffset val="100"/>
        <c:noMultiLvlLbl val="0"/>
      </c:catAx>
      <c:valAx>
        <c:axId val="546732224"/>
        <c:scaling>
          <c:orientation val="minMax"/>
          <c:max val="5"/>
        </c:scaling>
        <c:delete val="0"/>
        <c:axPos val="l"/>
        <c:numFmt formatCode="General" sourceLinked="1"/>
        <c:majorTickMark val="out"/>
        <c:minorTickMark val="none"/>
        <c:tickLblPos val="nextTo"/>
        <c:crossAx val="573068288"/>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sz="14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defRPr>
      </a:pPr>
      <a:endParaRPr lang="zh-CN"/>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percentStacked"/>
        <c:varyColors val="0"/>
        <c:ser>
          <c:idx val="0"/>
          <c:order val="0"/>
          <c:tx>
            <c:strRef>
              <c:f>Sheet1!$B$1</c:f>
              <c:strCache>
                <c:ptCount val="1"/>
                <c:pt idx="0">
                  <c:v>列1</c:v>
                </c:pt>
              </c:strCache>
            </c:strRef>
          </c:tx>
          <c:spPr>
            <a:solidFill>
              <a:schemeClr val="accent1"/>
            </a:solidFill>
          </c:spPr>
          <c:invertIfNegative val="0"/>
          <c:dLbls>
            <c:dLbl>
              <c:idx val="1"/>
              <c:tx>
                <c:rich>
                  <a:bodyPr/>
                  <a:lstStyle/>
                  <a:p>
                    <a:fld id="{101865FA-7C8E-43D7-BC85-6B96B6B6F7D4}" type="VALUE">
                      <a:rPr lang="en-US" altLang="zh-CN">
                        <a:solidFill>
                          <a:schemeClr val="bg2"/>
                        </a:solidFill>
                      </a:rPr>
                      <a:pPr/>
                      <a:t>[值]</a:t>
                    </a:fld>
                    <a:endParaRPr lang="zh-CN" altLang="en-US"/>
                  </a:p>
                </c:rich>
              </c:tx>
              <c:dLblPos val="inEnd"/>
              <c:showLegendKey val="0"/>
              <c:showVal val="1"/>
              <c:showCatName val="0"/>
              <c:showSerName val="0"/>
              <c:showPercent val="0"/>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2-FC3F-4CB9-8F40-6EEDDFD85821}"/>
                </c:ext>
              </c:extLst>
            </c:dLbl>
            <c:spPr>
              <a:noFill/>
              <a:ln>
                <a:noFill/>
              </a:ln>
              <a:effectLst/>
            </c:spPr>
            <c:txPr>
              <a:bodyPr/>
              <a:lstStyle/>
              <a:p>
                <a:pPr>
                  <a:defRPr sz="1400" b="1">
                    <a:solidFill>
                      <a:schemeClr val="bg2"/>
                    </a:solidFill>
                    <a:effectLst/>
                    <a:latin typeface="Tahoma" panose="020B0604030504040204" pitchFamily="34" charset="0"/>
                    <a:ea typeface="Tahoma" panose="020B0604030504040204" pitchFamily="34" charset="0"/>
                    <a:cs typeface="Tahoma" panose="020B0604030504040204" pitchFamily="34" charset="0"/>
                  </a:defRPr>
                </a:pPr>
                <a:endParaRPr lang="zh-CN"/>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Sheet1!$A$2:$A$3</c:f>
              <c:strCache>
                <c:ptCount val="2"/>
                <c:pt idx="0">
                  <c:v>标题 01</c:v>
                </c:pt>
                <c:pt idx="1">
                  <c:v>标题 02</c:v>
                </c:pt>
              </c:strCache>
            </c:strRef>
          </c:cat>
          <c:val>
            <c:numRef>
              <c:f>Sheet1!$B$2:$B$3</c:f>
              <c:numCache>
                <c:formatCode>General</c:formatCode>
                <c:ptCount val="2"/>
                <c:pt idx="0">
                  <c:v>40</c:v>
                </c:pt>
                <c:pt idx="1">
                  <c:v>60</c:v>
                </c:pt>
              </c:numCache>
            </c:numRef>
          </c:val>
          <c:extLst xmlns:c16r2="http://schemas.microsoft.com/office/drawing/2015/06/chart">
            <c:ext xmlns:c16="http://schemas.microsoft.com/office/drawing/2014/chart" uri="{C3380CC4-5D6E-409C-BE32-E72D297353CC}">
              <c16:uniqueId val="{00000003-FC3F-4CB9-8F40-6EEDDFD85821}"/>
            </c:ext>
          </c:extLst>
        </c:ser>
        <c:ser>
          <c:idx val="1"/>
          <c:order val="1"/>
          <c:tx>
            <c:strRef>
              <c:f>Sheet1!$C$1</c:f>
              <c:strCache>
                <c:ptCount val="1"/>
                <c:pt idx="0">
                  <c:v>列2</c:v>
                </c:pt>
              </c:strCache>
            </c:strRef>
          </c:tx>
          <c:spPr>
            <a:solidFill>
              <a:schemeClr val="bg2">
                <a:lumMod val="85000"/>
              </a:schemeClr>
            </a:solidFill>
          </c:spPr>
          <c:invertIfNegative val="0"/>
          <c:dPt>
            <c:idx val="0"/>
            <c:invertIfNegative val="0"/>
            <c:bubble3D val="0"/>
            <c:spPr>
              <a:solidFill>
                <a:schemeClr val="bg1">
                  <a:lumMod val="85000"/>
                </a:schemeClr>
              </a:solidFill>
            </c:spPr>
            <c:extLst xmlns:c16r2="http://schemas.microsoft.com/office/drawing/2015/06/chart">
              <c:ext xmlns:c16="http://schemas.microsoft.com/office/drawing/2014/chart" uri="{C3380CC4-5D6E-409C-BE32-E72D297353CC}">
                <c16:uniqueId val="{00000001-1BEC-4D8B-9D29-E6F468E7FEDE}"/>
              </c:ext>
            </c:extLst>
          </c:dPt>
          <c:dPt>
            <c:idx val="1"/>
            <c:invertIfNegative val="0"/>
            <c:bubble3D val="0"/>
            <c:spPr>
              <a:solidFill>
                <a:schemeClr val="bg1">
                  <a:lumMod val="85000"/>
                </a:schemeClr>
              </a:solidFill>
            </c:spPr>
            <c:extLst xmlns:c16r2="http://schemas.microsoft.com/office/drawing/2015/06/chart">
              <c:ext xmlns:c16="http://schemas.microsoft.com/office/drawing/2014/chart" uri="{C3380CC4-5D6E-409C-BE32-E72D297353CC}">
                <c16:uniqueId val="{00000000-1BEC-4D8B-9D29-E6F468E7FEDE}"/>
              </c:ext>
            </c:extLst>
          </c:dPt>
          <c:cat>
            <c:strRef>
              <c:f>Sheet1!$A$2:$A$3</c:f>
              <c:strCache>
                <c:ptCount val="2"/>
                <c:pt idx="0">
                  <c:v>标题 01</c:v>
                </c:pt>
                <c:pt idx="1">
                  <c:v>标题 02</c:v>
                </c:pt>
              </c:strCache>
            </c:strRef>
          </c:cat>
          <c:val>
            <c:numRef>
              <c:f>Sheet1!$C$2:$C$3</c:f>
              <c:numCache>
                <c:formatCode>General</c:formatCode>
                <c:ptCount val="2"/>
                <c:pt idx="0">
                  <c:v>60</c:v>
                </c:pt>
                <c:pt idx="1">
                  <c:v>40</c:v>
                </c:pt>
              </c:numCache>
            </c:numRef>
          </c:val>
          <c:extLst xmlns:c16r2="http://schemas.microsoft.com/office/drawing/2015/06/chart">
            <c:ext xmlns:c16="http://schemas.microsoft.com/office/drawing/2014/chart" uri="{C3380CC4-5D6E-409C-BE32-E72D297353CC}">
              <c16:uniqueId val="{00000008-FC3F-4CB9-8F40-6EEDDFD85821}"/>
            </c:ext>
          </c:extLst>
        </c:ser>
        <c:dLbls>
          <c:showLegendKey val="0"/>
          <c:showVal val="0"/>
          <c:showCatName val="0"/>
          <c:showSerName val="0"/>
          <c:showPercent val="0"/>
          <c:showBubbleSize val="0"/>
        </c:dLbls>
        <c:gapWidth val="62"/>
        <c:overlap val="100"/>
        <c:axId val="591892992"/>
        <c:axId val="34110208"/>
      </c:barChart>
      <c:catAx>
        <c:axId val="591892992"/>
        <c:scaling>
          <c:orientation val="minMax"/>
        </c:scaling>
        <c:delete val="0"/>
        <c:axPos val="l"/>
        <c:numFmt formatCode="General" sourceLinked="0"/>
        <c:majorTickMark val="in"/>
        <c:minorTickMark val="none"/>
        <c:tickLblPos val="nextTo"/>
        <c:txPr>
          <a:bodyPr/>
          <a:lstStyle/>
          <a:p>
            <a:pPr>
              <a:defRPr sz="1000" b="1">
                <a:solidFill>
                  <a:schemeClr val="accent1"/>
                </a:solidFill>
                <a:latin typeface="Tahoma" panose="020B0604030504040204" pitchFamily="34" charset="0"/>
                <a:ea typeface="Tahoma" panose="020B0604030504040204" pitchFamily="34" charset="0"/>
                <a:cs typeface="Tahoma" panose="020B0604030504040204" pitchFamily="34" charset="0"/>
              </a:defRPr>
            </a:pPr>
            <a:endParaRPr lang="zh-CN"/>
          </a:p>
        </c:txPr>
        <c:crossAx val="34110208"/>
        <c:crosses val="autoZero"/>
        <c:auto val="1"/>
        <c:lblAlgn val="ctr"/>
        <c:lblOffset val="100"/>
        <c:noMultiLvlLbl val="0"/>
      </c:catAx>
      <c:valAx>
        <c:axId val="34110208"/>
        <c:scaling>
          <c:orientation val="minMax"/>
        </c:scaling>
        <c:delete val="1"/>
        <c:axPos val="b"/>
        <c:majorGridlines>
          <c:spPr>
            <a:ln>
              <a:noFill/>
            </a:ln>
          </c:spPr>
        </c:majorGridlines>
        <c:numFmt formatCode="0%" sourceLinked="1"/>
        <c:majorTickMark val="out"/>
        <c:minorTickMark val="none"/>
        <c:tickLblPos val="none"/>
        <c:crossAx val="591892992"/>
        <c:crosses val="autoZero"/>
        <c:crossBetween val="between"/>
      </c:valAx>
    </c:plotArea>
    <c:plotVisOnly val="1"/>
    <c:dispBlanksAs val="gap"/>
    <c:showDLblsOverMax val="0"/>
  </c:chart>
  <c:txPr>
    <a:bodyPr/>
    <a:lstStyle/>
    <a:p>
      <a:pPr>
        <a:defRPr sz="1800"/>
      </a:pPr>
      <a:endParaRPr lang="zh-CN"/>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percentStacked"/>
        <c:varyColors val="0"/>
        <c:ser>
          <c:idx val="0"/>
          <c:order val="0"/>
          <c:tx>
            <c:strRef>
              <c:f>Sheet1!$B$1</c:f>
              <c:strCache>
                <c:ptCount val="1"/>
                <c:pt idx="0">
                  <c:v>列1</c:v>
                </c:pt>
              </c:strCache>
            </c:strRef>
          </c:tx>
          <c:spPr>
            <a:solidFill>
              <a:schemeClr val="accent2"/>
            </a:solidFill>
          </c:spPr>
          <c:invertIfNegative val="0"/>
          <c:dLbls>
            <c:dLbl>
              <c:idx val="0"/>
              <c:spPr>
                <a:noFill/>
                <a:ln>
                  <a:noFill/>
                </a:ln>
                <a:effectLst/>
              </c:spPr>
              <c:txPr>
                <a:bodyPr/>
                <a:lstStyle/>
                <a:p>
                  <a:pPr>
                    <a:defRPr sz="1400" b="1">
                      <a:solidFill>
                        <a:schemeClr val="bg2"/>
                      </a:solidFill>
                      <a:latin typeface="Tahoma" panose="020B0604030504040204" pitchFamily="34" charset="0"/>
                      <a:ea typeface="Tahoma" panose="020B0604030504040204" pitchFamily="34" charset="0"/>
                      <a:cs typeface="Tahoma" panose="020B0604030504040204" pitchFamily="34" charset="0"/>
                    </a:defRPr>
                  </a:pPr>
                  <a:endParaRPr lang="zh-CN"/>
                </a:p>
              </c:txPr>
              <c:dLblPos val="inEnd"/>
              <c:showLegendKey val="0"/>
              <c:showVal val="1"/>
              <c:showCatName val="0"/>
              <c:showSerName val="0"/>
              <c:showPercent val="0"/>
              <c:showBubbleSize val="0"/>
            </c:dLbl>
            <c:dLbl>
              <c:idx val="1"/>
              <c:spPr>
                <a:noFill/>
                <a:ln>
                  <a:noFill/>
                </a:ln>
                <a:effectLst/>
              </c:spPr>
              <c:txPr>
                <a:bodyPr/>
                <a:lstStyle/>
                <a:p>
                  <a:pPr>
                    <a:defRPr sz="1400" b="1">
                      <a:solidFill>
                        <a:schemeClr val="bg2"/>
                      </a:solidFill>
                      <a:latin typeface="Tahoma" panose="020B0604030504040204" pitchFamily="34" charset="0"/>
                      <a:ea typeface="Tahoma" panose="020B0604030504040204" pitchFamily="34" charset="0"/>
                      <a:cs typeface="Tahoma" panose="020B0604030504040204" pitchFamily="34" charset="0"/>
                    </a:defRPr>
                  </a:pPr>
                  <a:endParaRPr lang="zh-CN"/>
                </a:p>
              </c:txPr>
              <c:dLblPos val="inEnd"/>
              <c:showLegendKey val="0"/>
              <c:showVal val="1"/>
              <c:showCatName val="0"/>
              <c:showSerName val="0"/>
              <c:showPercent val="0"/>
              <c:showBubbleSize val="0"/>
            </c:dLbl>
            <c:spPr>
              <a:noFill/>
              <a:ln>
                <a:noFill/>
              </a:ln>
              <a:effectLst/>
            </c:spPr>
            <c:txPr>
              <a:bodyPr/>
              <a:lstStyle/>
              <a:p>
                <a:pPr>
                  <a:defRPr sz="1400" b="1">
                    <a:solidFill>
                      <a:schemeClr val="accent2"/>
                    </a:solidFill>
                    <a:latin typeface="Tahoma" panose="020B0604030504040204" pitchFamily="34" charset="0"/>
                    <a:ea typeface="Tahoma" panose="020B0604030504040204" pitchFamily="34" charset="0"/>
                    <a:cs typeface="Tahoma" panose="020B0604030504040204" pitchFamily="34" charset="0"/>
                  </a:defRPr>
                </a:pPr>
                <a:endParaRPr lang="zh-CN"/>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Sheet1!$A$2:$A$3</c:f>
              <c:strCache>
                <c:ptCount val="2"/>
                <c:pt idx="0">
                  <c:v>标题 01</c:v>
                </c:pt>
                <c:pt idx="1">
                  <c:v>标题 02</c:v>
                </c:pt>
              </c:strCache>
            </c:strRef>
          </c:cat>
          <c:val>
            <c:numRef>
              <c:f>Sheet1!$B$2:$B$3</c:f>
              <c:numCache>
                <c:formatCode>General</c:formatCode>
                <c:ptCount val="2"/>
                <c:pt idx="0">
                  <c:v>80</c:v>
                </c:pt>
                <c:pt idx="1">
                  <c:v>35</c:v>
                </c:pt>
              </c:numCache>
            </c:numRef>
          </c:val>
          <c:extLst xmlns:c16r2="http://schemas.microsoft.com/office/drawing/2015/06/chart">
            <c:ext xmlns:c16="http://schemas.microsoft.com/office/drawing/2014/chart" uri="{C3380CC4-5D6E-409C-BE32-E72D297353CC}">
              <c16:uniqueId val="{00000004-925E-4445-BAD3-8156148A19EC}"/>
            </c:ext>
          </c:extLst>
        </c:ser>
        <c:ser>
          <c:idx val="1"/>
          <c:order val="1"/>
          <c:tx>
            <c:strRef>
              <c:f>Sheet1!$C$1</c:f>
              <c:strCache>
                <c:ptCount val="1"/>
                <c:pt idx="0">
                  <c:v>列2</c:v>
                </c:pt>
              </c:strCache>
            </c:strRef>
          </c:tx>
          <c:spPr>
            <a:solidFill>
              <a:schemeClr val="bg1">
                <a:lumMod val="85000"/>
              </a:schemeClr>
            </a:solidFill>
          </c:spPr>
          <c:invertIfNegative val="0"/>
          <c:cat>
            <c:strRef>
              <c:f>Sheet1!$A$2:$A$3</c:f>
              <c:strCache>
                <c:ptCount val="2"/>
                <c:pt idx="0">
                  <c:v>标题 01</c:v>
                </c:pt>
                <c:pt idx="1">
                  <c:v>标题 02</c:v>
                </c:pt>
              </c:strCache>
            </c:strRef>
          </c:cat>
          <c:val>
            <c:numRef>
              <c:f>Sheet1!$C$2:$C$3</c:f>
              <c:numCache>
                <c:formatCode>General</c:formatCode>
                <c:ptCount val="2"/>
                <c:pt idx="0">
                  <c:v>20</c:v>
                </c:pt>
                <c:pt idx="1">
                  <c:v>65</c:v>
                </c:pt>
              </c:numCache>
            </c:numRef>
          </c:val>
          <c:extLst xmlns:c16r2="http://schemas.microsoft.com/office/drawing/2015/06/chart">
            <c:ext xmlns:c16="http://schemas.microsoft.com/office/drawing/2014/chart" uri="{C3380CC4-5D6E-409C-BE32-E72D297353CC}">
              <c16:uniqueId val="{00000009-925E-4445-BAD3-8156148A19EC}"/>
            </c:ext>
          </c:extLst>
        </c:ser>
        <c:dLbls>
          <c:showLegendKey val="0"/>
          <c:showVal val="0"/>
          <c:showCatName val="0"/>
          <c:showSerName val="0"/>
          <c:showPercent val="0"/>
          <c:showBubbleSize val="0"/>
        </c:dLbls>
        <c:gapWidth val="62"/>
        <c:overlap val="100"/>
        <c:axId val="591895040"/>
        <c:axId val="600588864"/>
      </c:barChart>
      <c:catAx>
        <c:axId val="591895040"/>
        <c:scaling>
          <c:orientation val="minMax"/>
        </c:scaling>
        <c:delete val="0"/>
        <c:axPos val="l"/>
        <c:numFmt formatCode="General" sourceLinked="0"/>
        <c:majorTickMark val="in"/>
        <c:minorTickMark val="none"/>
        <c:tickLblPos val="nextTo"/>
        <c:txPr>
          <a:bodyPr/>
          <a:lstStyle/>
          <a:p>
            <a:pPr>
              <a:defRPr sz="1000" b="1">
                <a:solidFill>
                  <a:schemeClr val="accent2"/>
                </a:solidFill>
                <a:latin typeface="Tahoma" panose="020B0604030504040204" pitchFamily="34" charset="0"/>
                <a:ea typeface="Tahoma" panose="020B0604030504040204" pitchFamily="34" charset="0"/>
                <a:cs typeface="Tahoma" panose="020B0604030504040204" pitchFamily="34" charset="0"/>
              </a:defRPr>
            </a:pPr>
            <a:endParaRPr lang="zh-CN"/>
          </a:p>
        </c:txPr>
        <c:crossAx val="600588864"/>
        <c:crosses val="autoZero"/>
        <c:auto val="1"/>
        <c:lblAlgn val="ctr"/>
        <c:lblOffset val="100"/>
        <c:noMultiLvlLbl val="0"/>
      </c:catAx>
      <c:valAx>
        <c:axId val="600588864"/>
        <c:scaling>
          <c:orientation val="minMax"/>
        </c:scaling>
        <c:delete val="1"/>
        <c:axPos val="b"/>
        <c:majorGridlines>
          <c:spPr>
            <a:ln>
              <a:noFill/>
            </a:ln>
          </c:spPr>
        </c:majorGridlines>
        <c:numFmt formatCode="0%" sourceLinked="1"/>
        <c:majorTickMark val="out"/>
        <c:minorTickMark val="none"/>
        <c:tickLblPos val="none"/>
        <c:crossAx val="591895040"/>
        <c:crosses val="autoZero"/>
        <c:crossBetween val="between"/>
      </c:valAx>
    </c:plotArea>
    <c:plotVisOnly val="1"/>
    <c:dispBlanksAs val="gap"/>
    <c:showDLblsOverMax val="0"/>
  </c:chart>
  <c:txPr>
    <a:bodyPr/>
    <a:lstStyle/>
    <a:p>
      <a:pPr>
        <a:defRPr sz="1800"/>
      </a:pPr>
      <a:endParaRPr lang="zh-CN"/>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3175" cap="rnd">
              <a:solidFill>
                <a:schemeClr val="tx1">
                  <a:lumMod val="65000"/>
                  <a:lumOff val="35000"/>
                </a:schemeClr>
              </a:solidFill>
              <a:round/>
            </a:ln>
            <a:effectLst/>
          </c:spPr>
          <c:marker>
            <c:symbol val="circle"/>
            <c:size val="5"/>
            <c:spPr>
              <a:solidFill>
                <a:schemeClr val="tx1">
                  <a:lumMod val="65000"/>
                  <a:lumOff val="35000"/>
                </a:schemeClr>
              </a:solidFill>
              <a:ln w="3175">
                <a:solidFill>
                  <a:schemeClr val="tx1">
                    <a:lumMod val="65000"/>
                    <a:lumOff val="35000"/>
                  </a:schemeClr>
                </a:solidFill>
              </a:ln>
              <a:effectLst/>
            </c:spPr>
          </c:marker>
          <c:cat>
            <c:strRef>
              <c:f>Sheet1!$A$2:$A$15</c:f>
              <c:strCache>
                <c:ptCount val="14"/>
                <c:pt idx="0">
                  <c:v>FL</c:v>
                </c:pt>
                <c:pt idx="1">
                  <c:v>PH</c:v>
                </c:pt>
                <c:pt idx="2">
                  <c:v>ML</c:v>
                </c:pt>
                <c:pt idx="3">
                  <c:v>SJ</c:v>
                </c:pt>
                <c:pt idx="4">
                  <c:v>DK</c:v>
                </c:pt>
                <c:pt idx="5">
                  <c:v>HG</c:v>
                </c:pt>
                <c:pt idx="6">
                  <c:v>SO</c:v>
                </c:pt>
                <c:pt idx="7">
                  <c:v>UD</c:v>
                </c:pt>
                <c:pt idx="8">
                  <c:v>SM</c:v>
                </c:pt>
                <c:pt idx="9">
                  <c:v>MN</c:v>
                </c:pt>
                <c:pt idx="10">
                  <c:v>UK</c:v>
                </c:pt>
                <c:pt idx="11">
                  <c:v>US</c:v>
                </c:pt>
                <c:pt idx="12">
                  <c:v>IN</c:v>
                </c:pt>
                <c:pt idx="13">
                  <c:v>KR</c:v>
                </c:pt>
              </c:strCache>
            </c:strRef>
          </c:cat>
          <c:val>
            <c:numRef>
              <c:f>Sheet1!$B$2:$B$15</c:f>
              <c:numCache>
                <c:formatCode>General</c:formatCode>
                <c:ptCount val="14"/>
                <c:pt idx="0">
                  <c:v>4.3</c:v>
                </c:pt>
                <c:pt idx="1">
                  <c:v>2.5</c:v>
                </c:pt>
                <c:pt idx="2">
                  <c:v>3.5</c:v>
                </c:pt>
                <c:pt idx="3">
                  <c:v>4.5</c:v>
                </c:pt>
                <c:pt idx="4">
                  <c:v>3</c:v>
                </c:pt>
                <c:pt idx="5">
                  <c:v>2.5</c:v>
                </c:pt>
                <c:pt idx="6">
                  <c:v>1.5</c:v>
                </c:pt>
                <c:pt idx="7">
                  <c:v>5</c:v>
                </c:pt>
                <c:pt idx="8">
                  <c:v>2.4</c:v>
                </c:pt>
                <c:pt idx="9">
                  <c:v>4</c:v>
                </c:pt>
                <c:pt idx="10">
                  <c:v>2.6</c:v>
                </c:pt>
                <c:pt idx="11">
                  <c:v>1.8</c:v>
                </c:pt>
                <c:pt idx="12">
                  <c:v>3</c:v>
                </c:pt>
                <c:pt idx="13">
                  <c:v>2.9</c:v>
                </c:pt>
              </c:numCache>
            </c:numRef>
          </c:val>
          <c:smooth val="0"/>
          <c:extLst xmlns:c16r2="http://schemas.microsoft.com/office/drawing/2015/06/chart">
            <c:ext xmlns:c16="http://schemas.microsoft.com/office/drawing/2014/chart" uri="{C3380CC4-5D6E-409C-BE32-E72D297353CC}">
              <c16:uniqueId val="{00000000-77C2-400A-87C0-9FB194AF091F}"/>
            </c:ext>
          </c:extLst>
        </c:ser>
        <c:ser>
          <c:idx val="1"/>
          <c:order val="1"/>
          <c:tx>
            <c:strRef>
              <c:f>Sheet1!$C$1</c:f>
              <c:strCache>
                <c:ptCount val="1"/>
                <c:pt idx="0">
                  <c:v>Series 2</c:v>
                </c:pt>
              </c:strCache>
            </c:strRef>
          </c:tx>
          <c:spPr>
            <a:ln w="3175" cap="rnd">
              <a:solidFill>
                <a:schemeClr val="accent6"/>
              </a:solidFill>
              <a:round/>
            </a:ln>
            <a:effectLst/>
          </c:spPr>
          <c:marker>
            <c:symbol val="circle"/>
            <c:size val="5"/>
            <c:spPr>
              <a:solidFill>
                <a:schemeClr val="accent6"/>
              </a:solidFill>
              <a:ln w="3175">
                <a:solidFill>
                  <a:schemeClr val="accent6"/>
                </a:solidFill>
              </a:ln>
              <a:effectLst/>
            </c:spPr>
          </c:marker>
          <c:cat>
            <c:strRef>
              <c:f>Sheet1!$A$2:$A$15</c:f>
              <c:strCache>
                <c:ptCount val="14"/>
                <c:pt idx="0">
                  <c:v>FL</c:v>
                </c:pt>
                <c:pt idx="1">
                  <c:v>PH</c:v>
                </c:pt>
                <c:pt idx="2">
                  <c:v>ML</c:v>
                </c:pt>
                <c:pt idx="3">
                  <c:v>SJ</c:v>
                </c:pt>
                <c:pt idx="4">
                  <c:v>DK</c:v>
                </c:pt>
                <c:pt idx="5">
                  <c:v>HG</c:v>
                </c:pt>
                <c:pt idx="6">
                  <c:v>SO</c:v>
                </c:pt>
                <c:pt idx="7">
                  <c:v>UD</c:v>
                </c:pt>
                <c:pt idx="8">
                  <c:v>SM</c:v>
                </c:pt>
                <c:pt idx="9">
                  <c:v>MN</c:v>
                </c:pt>
                <c:pt idx="10">
                  <c:v>UK</c:v>
                </c:pt>
                <c:pt idx="11">
                  <c:v>US</c:v>
                </c:pt>
                <c:pt idx="12">
                  <c:v>IN</c:v>
                </c:pt>
                <c:pt idx="13">
                  <c:v>KR</c:v>
                </c:pt>
              </c:strCache>
            </c:strRef>
          </c:cat>
          <c:val>
            <c:numRef>
              <c:f>Sheet1!$C$2:$C$15</c:f>
              <c:numCache>
                <c:formatCode>General</c:formatCode>
                <c:ptCount val="14"/>
                <c:pt idx="0">
                  <c:v>2.4</c:v>
                </c:pt>
                <c:pt idx="1">
                  <c:v>4.4000000000000004</c:v>
                </c:pt>
                <c:pt idx="2">
                  <c:v>1.8</c:v>
                </c:pt>
                <c:pt idx="3">
                  <c:v>2.8</c:v>
                </c:pt>
                <c:pt idx="4">
                  <c:v>2.5</c:v>
                </c:pt>
                <c:pt idx="5">
                  <c:v>2.5</c:v>
                </c:pt>
                <c:pt idx="6">
                  <c:v>3.6</c:v>
                </c:pt>
                <c:pt idx="7">
                  <c:v>4</c:v>
                </c:pt>
                <c:pt idx="8">
                  <c:v>1.5</c:v>
                </c:pt>
                <c:pt idx="9">
                  <c:v>3.2</c:v>
                </c:pt>
                <c:pt idx="10">
                  <c:v>2.5</c:v>
                </c:pt>
                <c:pt idx="11">
                  <c:v>3</c:v>
                </c:pt>
                <c:pt idx="12">
                  <c:v>2.9</c:v>
                </c:pt>
                <c:pt idx="13">
                  <c:v>1.5</c:v>
                </c:pt>
              </c:numCache>
            </c:numRef>
          </c:val>
          <c:smooth val="0"/>
          <c:extLst xmlns:c16r2="http://schemas.microsoft.com/office/drawing/2015/06/chart">
            <c:ext xmlns:c16="http://schemas.microsoft.com/office/drawing/2014/chart" uri="{C3380CC4-5D6E-409C-BE32-E72D297353CC}">
              <c16:uniqueId val="{00000001-77C2-400A-87C0-9FB194AF091F}"/>
            </c:ext>
          </c:extLst>
        </c:ser>
        <c:dLbls>
          <c:showLegendKey val="0"/>
          <c:showVal val="0"/>
          <c:showCatName val="0"/>
          <c:showSerName val="0"/>
          <c:showPercent val="0"/>
          <c:showBubbleSize val="0"/>
        </c:dLbls>
        <c:marker val="1"/>
        <c:smooth val="0"/>
        <c:axId val="599749632"/>
        <c:axId val="573669376"/>
      </c:lineChart>
      <c:catAx>
        <c:axId val="599749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微软雅黑" panose="020B0503020204020204" pitchFamily="34" charset="-122"/>
                <a:cs typeface="+mn-cs"/>
                <a:sym typeface="Arial" panose="020B0604020202020204" pitchFamily="34" charset="0"/>
              </a:defRPr>
            </a:pPr>
            <a:endParaRPr lang="zh-CN"/>
          </a:p>
        </c:txPr>
        <c:crossAx val="573669376"/>
        <c:crosses val="autoZero"/>
        <c:auto val="1"/>
        <c:lblAlgn val="ctr"/>
        <c:lblOffset val="100"/>
        <c:noMultiLvlLbl val="0"/>
      </c:catAx>
      <c:valAx>
        <c:axId val="5736693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微软雅黑" panose="020B0503020204020204" pitchFamily="34" charset="-122"/>
                <a:cs typeface="+mn-cs"/>
                <a:sym typeface="Arial" panose="020B0604020202020204" pitchFamily="34" charset="0"/>
              </a:defRPr>
            </a:pPr>
            <a:endParaRPr lang="zh-CN"/>
          </a:p>
        </c:txPr>
        <c:crossAx val="599749632"/>
        <c:crosses val="autoZero"/>
        <c:crossBetween val="between"/>
      </c:valAx>
      <c:spPr>
        <a:noFill/>
        <a:ln w="3175">
          <a:noFill/>
        </a:ln>
        <a:effectLst/>
      </c:spPr>
    </c:plotArea>
    <c:plotVisOnly val="1"/>
    <c:dispBlanksAs val="gap"/>
    <c:showDLblsOverMax val="0"/>
  </c:chart>
  <c:spPr>
    <a:noFill/>
    <a:ln>
      <a:noFill/>
    </a:ln>
    <a:effectLst/>
  </c:spPr>
  <c:txPr>
    <a:bodyPr/>
    <a:lstStyle/>
    <a:p>
      <a:pPr>
        <a:defRPr>
          <a:latin typeface="Arial" panose="020B0604020202020204" pitchFamily="34" charset="0"/>
          <a:ea typeface="微软雅黑" panose="020B0503020204020204" pitchFamily="34" charset="-122"/>
          <a:sym typeface="Arial" panose="020B0604020202020204" pitchFamily="34" charset="0"/>
        </a:defRPr>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194764872757961E-2"/>
          <c:y val="3.1496987325562699E-2"/>
          <c:w val="0.94385468331620281"/>
          <c:h val="0.86309309509155463"/>
        </c:manualLayout>
      </c:layout>
      <c:barChart>
        <c:barDir val="col"/>
        <c:grouping val="clustered"/>
        <c:varyColors val="0"/>
        <c:ser>
          <c:idx val="0"/>
          <c:order val="0"/>
          <c:spPr>
            <a:solidFill>
              <a:schemeClr val="bg1">
                <a:lumMod val="75000"/>
              </a:schemeClr>
            </a:solidFill>
            <a:ln>
              <a:noFill/>
            </a:ln>
            <a:effectLst/>
          </c:spPr>
          <c:invertIfNegative val="0"/>
          <c:dPt>
            <c:idx val="0"/>
            <c:invertIfNegative val="0"/>
            <c:bubble3D val="0"/>
            <c:spPr>
              <a:solidFill>
                <a:schemeClr val="accent2">
                  <a:lumMod val="60000"/>
                  <a:lumOff val="40000"/>
                </a:schemeClr>
              </a:solidFill>
              <a:ln>
                <a:noFill/>
              </a:ln>
              <a:effectLst/>
            </c:spPr>
            <c:extLst xmlns:c16r2="http://schemas.microsoft.com/office/drawing/2015/06/chart">
              <c:ext xmlns:c16="http://schemas.microsoft.com/office/drawing/2014/chart" uri="{C3380CC4-5D6E-409C-BE32-E72D297353CC}">
                <c16:uniqueId val="{00000001-1C18-4299-A470-5E9E00C6D6D1}"/>
              </c:ext>
            </c:extLst>
          </c:dPt>
          <c:val>
            <c:numRef>
              <c:f>Sheet1!$B$2</c:f>
              <c:numCache>
                <c:formatCode>General</c:formatCode>
                <c:ptCount val="1"/>
                <c:pt idx="0">
                  <c:v>0.30000000000000027</c:v>
                </c:pt>
              </c:numCache>
            </c:numRef>
          </c:val>
          <c:extLst xmlns:c16r2="http://schemas.microsoft.com/office/drawing/2015/06/chart">
            <c:ext xmlns:c15="http://schemas.microsoft.com/office/drawing/2012/chart" uri="{02D57815-91ED-43cb-92C2-25804820EDAC}">
              <c15:filteredSeriesTitle>
                <c15:tx>
                  <c:strRef>
                    <c:extLst xmlns:c16="http://schemas.microsoft.com/office/drawing/2014/chart">
                      <c:ext uri="{02D57815-91ED-43cb-92C2-25804820EDAC}">
                        <c15:formulaRef>
                          <c15:sqref>Sheet1!$B$1</c15:sqref>
                        </c15:formulaRef>
                      </c:ext>
                    </c:extLst>
                    <c:strCache>
                      <c:ptCount val="1"/>
                      <c:pt idx="0">
                        <c:v>Type A</c:v>
                      </c:pt>
                    </c:strCache>
                  </c:strRef>
                </c15:tx>
              </c15:filteredSeriesTitle>
            </c:ext>
            <c:ext xmlns:c15="http://schemas.microsoft.com/office/drawing/2012/chart" uri="{02D57815-91ED-43cb-92C2-25804820EDAC}">
              <c15:filteredCategoryTitle>
                <c15:cat>
                  <c:numRef>
                    <c:extLst>
                      <c:ext uri="{02D57815-91ED-43cb-92C2-25804820EDAC}">
                        <c15:formulaRef>
                          <c15:sqref>Sheet1!$A$2</c15:sqref>
                        </c15:formulaRef>
                      </c:ext>
                    </c:extLst>
                    <c:numCache>
                      <c:formatCode>General</c:formatCode>
                      <c:ptCount val="1"/>
                      <c:pt idx="0">
                        <c:v>2010</c:v>
                      </c:pt>
                    </c:numCache>
                  </c:numRef>
                </c15:cat>
              </c15:filteredCategoryTitle>
            </c:ext>
            <c:ext xmlns:c16="http://schemas.microsoft.com/office/drawing/2014/chart" uri="{C3380CC4-5D6E-409C-BE32-E72D297353CC}">
              <c16:uniqueId val="{00000002-1C18-4299-A470-5E9E00C6D6D1}"/>
            </c:ext>
          </c:extLst>
        </c:ser>
        <c:ser>
          <c:idx val="1"/>
          <c:order val="1"/>
          <c:spPr>
            <a:solidFill>
              <a:schemeClr val="accent2"/>
            </a:solidFill>
            <a:ln>
              <a:noFill/>
            </a:ln>
            <a:effectLst/>
          </c:spPr>
          <c:invertIfNegative val="0"/>
          <c:val>
            <c:numRef>
              <c:f>Sheet1!$C$2</c:f>
              <c:numCache>
                <c:formatCode>General</c:formatCode>
                <c:ptCount val="1"/>
                <c:pt idx="0">
                  <c:v>1.2</c:v>
                </c:pt>
              </c:numCache>
            </c:numRef>
          </c:val>
          <c:extLst xmlns:c16r2="http://schemas.microsoft.com/office/drawing/2015/06/chart">
            <c:ext xmlns:c15="http://schemas.microsoft.com/office/drawing/2012/chart" uri="{02D57815-91ED-43cb-92C2-25804820EDAC}">
              <c15:filteredSeriesTitle>
                <c15:tx>
                  <c:strRef>
                    <c:extLst xmlns:c16="http://schemas.microsoft.com/office/drawing/2014/chart">
                      <c:ext uri="{02D57815-91ED-43cb-92C2-25804820EDAC}">
                        <c15:formulaRef>
                          <c15:sqref>Sheet1!$C$1</c15:sqref>
                        </c15:formulaRef>
                      </c:ext>
                    </c:extLst>
                    <c:strCache>
                      <c:ptCount val="1"/>
                      <c:pt idx="0">
                        <c:v>Type B</c:v>
                      </c:pt>
                    </c:strCache>
                  </c:strRef>
                </c15:tx>
              </c15:filteredSeriesTitle>
            </c:ext>
            <c:ext xmlns:c15="http://schemas.microsoft.com/office/drawing/2012/chart" uri="{02D57815-91ED-43cb-92C2-25804820EDAC}">
              <c15:filteredCategoryTitle>
                <c15:cat>
                  <c:numRef>
                    <c:extLst>
                      <c:ext uri="{02D57815-91ED-43cb-92C2-25804820EDAC}">
                        <c15:formulaRef>
                          <c15:sqref>Sheet1!$A$2</c15:sqref>
                        </c15:formulaRef>
                      </c:ext>
                    </c:extLst>
                    <c:numCache>
                      <c:formatCode>General</c:formatCode>
                      <c:ptCount val="1"/>
                      <c:pt idx="0">
                        <c:v>2010</c:v>
                      </c:pt>
                    </c:numCache>
                  </c:numRef>
                </c15:cat>
              </c15:filteredCategoryTitle>
            </c:ext>
            <c:ext xmlns:c16="http://schemas.microsoft.com/office/drawing/2014/chart" uri="{C3380CC4-5D6E-409C-BE32-E72D297353CC}">
              <c16:uniqueId val="{00000003-1C18-4299-A470-5E9E00C6D6D1}"/>
            </c:ext>
          </c:extLst>
        </c:ser>
        <c:ser>
          <c:idx val="2"/>
          <c:order val="2"/>
          <c:spPr>
            <a:solidFill>
              <a:schemeClr val="accent2">
                <a:lumMod val="75000"/>
              </a:schemeClr>
            </a:solidFill>
          </c:spPr>
          <c:invertIfNegative val="0"/>
          <c:val>
            <c:numRef>
              <c:f>Sheet1!$D$2</c:f>
              <c:numCache>
                <c:formatCode>General</c:formatCode>
                <c:ptCount val="1"/>
                <c:pt idx="0">
                  <c:v>1</c:v>
                </c:pt>
              </c:numCache>
            </c:numRef>
          </c:val>
          <c:extLst xmlns:c16r2="http://schemas.microsoft.com/office/drawing/2015/06/chart">
            <c:ext xmlns:c15="http://schemas.microsoft.com/office/drawing/2012/chart" uri="{02D57815-91ED-43cb-92C2-25804820EDAC}">
              <c15:filteredSeriesTitle>
                <c15:tx>
                  <c:strRef>
                    <c:extLst xmlns:c16="http://schemas.microsoft.com/office/drawing/2014/chart">
                      <c:ext uri="{02D57815-91ED-43cb-92C2-25804820EDAC}">
                        <c15:formulaRef>
                          <c15:sqref>Sheet1!$D$1</c15:sqref>
                        </c15:formulaRef>
                      </c:ext>
                    </c:extLst>
                    <c:strCache>
                      <c:ptCount val="1"/>
                      <c:pt idx="0">
                        <c:v>Column1</c:v>
                      </c:pt>
                    </c:strCache>
                  </c:strRef>
                </c15:tx>
              </c15:filteredSeriesTitle>
            </c:ext>
            <c:ext xmlns:c15="http://schemas.microsoft.com/office/drawing/2012/chart" uri="{02D57815-91ED-43cb-92C2-25804820EDAC}">
              <c15:filteredCategoryTitle>
                <c15:cat>
                  <c:numRef>
                    <c:extLst>
                      <c:ext uri="{02D57815-91ED-43cb-92C2-25804820EDAC}">
                        <c15:formulaRef>
                          <c15:sqref>Sheet1!$A$2</c15:sqref>
                        </c15:formulaRef>
                      </c:ext>
                    </c:extLst>
                    <c:numCache>
                      <c:formatCode>General</c:formatCode>
                      <c:ptCount val="1"/>
                      <c:pt idx="0">
                        <c:v>2010</c:v>
                      </c:pt>
                    </c:numCache>
                  </c:numRef>
                </c15:cat>
              </c15:filteredCategoryTitle>
            </c:ext>
            <c:ext xmlns:c16="http://schemas.microsoft.com/office/drawing/2014/chart" uri="{C3380CC4-5D6E-409C-BE32-E72D297353CC}">
              <c16:uniqueId val="{00000004-1C18-4299-A470-5E9E00C6D6D1}"/>
            </c:ext>
          </c:extLst>
        </c:ser>
        <c:ser>
          <c:idx val="3"/>
          <c:order val="3"/>
          <c:spPr>
            <a:solidFill>
              <a:schemeClr val="accent2">
                <a:lumMod val="50000"/>
              </a:schemeClr>
            </a:solidFill>
          </c:spPr>
          <c:invertIfNegative val="0"/>
          <c:val>
            <c:numRef>
              <c:f>Sheet1!$E$2</c:f>
              <c:numCache>
                <c:formatCode>General</c:formatCode>
                <c:ptCount val="1"/>
                <c:pt idx="0">
                  <c:v>1.6</c:v>
                </c:pt>
              </c:numCache>
            </c:numRef>
          </c:val>
          <c:extLst xmlns:c16r2="http://schemas.microsoft.com/office/drawing/2015/06/chart">
            <c:ext xmlns:c15="http://schemas.microsoft.com/office/drawing/2012/chart" uri="{02D57815-91ED-43cb-92C2-25804820EDAC}">
              <c15:filteredSeriesTitle>
                <c15:tx>
                  <c:strRef>
                    <c:extLst xmlns:c16="http://schemas.microsoft.com/office/drawing/2014/chart">
                      <c:ext uri="{02D57815-91ED-43cb-92C2-25804820EDAC}">
                        <c15:formulaRef>
                          <c15:sqref>Sheet1!$E$1</c15:sqref>
                        </c15:formulaRef>
                      </c:ext>
                    </c:extLst>
                    <c:strCache>
                      <c:ptCount val="1"/>
                      <c:pt idx="0">
                        <c:v>Column2</c:v>
                      </c:pt>
                    </c:strCache>
                  </c:strRef>
                </c15:tx>
              </c15:filteredSeriesTitle>
            </c:ext>
            <c:ext xmlns:c15="http://schemas.microsoft.com/office/drawing/2012/chart" uri="{02D57815-91ED-43cb-92C2-25804820EDAC}">
              <c15:filteredCategoryTitle>
                <c15:cat>
                  <c:numRef>
                    <c:extLst>
                      <c:ext uri="{02D57815-91ED-43cb-92C2-25804820EDAC}">
                        <c15:formulaRef>
                          <c15:sqref>Sheet1!$A$2</c15:sqref>
                        </c15:formulaRef>
                      </c:ext>
                    </c:extLst>
                    <c:numCache>
                      <c:formatCode>General</c:formatCode>
                      <c:ptCount val="1"/>
                      <c:pt idx="0">
                        <c:v>2010</c:v>
                      </c:pt>
                    </c:numCache>
                  </c:numRef>
                </c15:cat>
              </c15:filteredCategoryTitle>
            </c:ext>
            <c:ext xmlns:c16="http://schemas.microsoft.com/office/drawing/2014/chart" uri="{C3380CC4-5D6E-409C-BE32-E72D297353CC}">
              <c16:uniqueId val="{00000006-1C18-4299-A470-5E9E00C6D6D1}"/>
            </c:ext>
          </c:extLst>
        </c:ser>
        <c:dLbls>
          <c:showLegendKey val="0"/>
          <c:showVal val="0"/>
          <c:showCatName val="0"/>
          <c:showSerName val="0"/>
          <c:showPercent val="0"/>
          <c:showBubbleSize val="0"/>
        </c:dLbls>
        <c:gapWidth val="50"/>
        <c:axId val="556047360"/>
        <c:axId val="546758656"/>
      </c:barChart>
      <c:catAx>
        <c:axId val="556047360"/>
        <c:scaling>
          <c:orientation val="minMax"/>
        </c:scaling>
        <c:delete val="0"/>
        <c:axPos val="b"/>
        <c:numFmt formatCode="General" sourceLinked="1"/>
        <c:majorTickMark val="out"/>
        <c:minorTickMark val="none"/>
        <c:tickLblPos val="nextTo"/>
        <c:crossAx val="546758656"/>
        <c:crossesAt val="0"/>
        <c:auto val="1"/>
        <c:lblAlgn val="ctr"/>
        <c:lblOffset val="100"/>
        <c:noMultiLvlLbl val="0"/>
      </c:catAx>
      <c:valAx>
        <c:axId val="546758656"/>
        <c:scaling>
          <c:orientation val="minMax"/>
          <c:max val="5"/>
        </c:scaling>
        <c:delete val="0"/>
        <c:axPos val="l"/>
        <c:numFmt formatCode="General" sourceLinked="1"/>
        <c:majorTickMark val="out"/>
        <c:minorTickMark val="none"/>
        <c:tickLblPos val="nextTo"/>
        <c:crossAx val="556047360"/>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sz="14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defRPr>
      </a:pPr>
      <a:endParaRPr lang="zh-CN"/>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194913657031155E-2"/>
          <c:y val="0"/>
          <c:w val="0.94385468331620281"/>
          <c:h val="0.86309309509155463"/>
        </c:manualLayout>
      </c:layout>
      <c:barChart>
        <c:barDir val="col"/>
        <c:grouping val="clustered"/>
        <c:varyColors val="0"/>
        <c:ser>
          <c:idx val="0"/>
          <c:order val="0"/>
          <c:spPr>
            <a:solidFill>
              <a:schemeClr val="bg1">
                <a:lumMod val="75000"/>
              </a:schemeClr>
            </a:solidFill>
            <a:ln>
              <a:noFill/>
            </a:ln>
            <a:effectLst/>
          </c:spPr>
          <c:invertIfNegative val="0"/>
          <c:dPt>
            <c:idx val="0"/>
            <c:invertIfNegative val="0"/>
            <c:bubble3D val="0"/>
            <c:spPr>
              <a:solidFill>
                <a:schemeClr val="accent3">
                  <a:lumMod val="60000"/>
                  <a:lumOff val="40000"/>
                </a:schemeClr>
              </a:solidFill>
              <a:ln>
                <a:noFill/>
              </a:ln>
              <a:effectLst/>
            </c:spPr>
            <c:extLst xmlns:c16r2="http://schemas.microsoft.com/office/drawing/2015/06/chart">
              <c:ext xmlns:c16="http://schemas.microsoft.com/office/drawing/2014/chart" uri="{C3380CC4-5D6E-409C-BE32-E72D297353CC}">
                <c16:uniqueId val="{00000001-CC06-4C18-B33F-5196936C14AB}"/>
              </c:ext>
            </c:extLst>
          </c:dPt>
          <c:val>
            <c:numRef>
              <c:f>Sheet1!$B$2</c:f>
              <c:numCache>
                <c:formatCode>General</c:formatCode>
                <c:ptCount val="1"/>
                <c:pt idx="0">
                  <c:v>5</c:v>
                </c:pt>
              </c:numCache>
            </c:numRef>
          </c:val>
          <c:extLst xmlns:c16r2="http://schemas.microsoft.com/office/drawing/2015/06/chart">
            <c:ext xmlns:c15="http://schemas.microsoft.com/office/drawing/2012/chart" uri="{02D57815-91ED-43cb-92C2-25804820EDAC}">
              <c15:filteredSeriesTitle>
                <c15:tx>
                  <c:strRef>
                    <c:extLst xmlns:c16="http://schemas.microsoft.com/office/drawing/2014/chart">
                      <c:ext uri="{02D57815-91ED-43cb-92C2-25804820EDAC}">
                        <c15:formulaRef>
                          <c15:sqref>Sheet1!$B$1</c15:sqref>
                        </c15:formulaRef>
                      </c:ext>
                    </c:extLst>
                    <c:strCache>
                      <c:ptCount val="1"/>
                      <c:pt idx="0">
                        <c:v>Type A</c:v>
                      </c:pt>
                    </c:strCache>
                  </c:strRef>
                </c15:tx>
              </c15:filteredSeriesTitle>
            </c:ext>
            <c:ext xmlns:c15="http://schemas.microsoft.com/office/drawing/2012/chart" uri="{02D57815-91ED-43cb-92C2-25804820EDAC}">
              <c15:filteredCategoryTitle>
                <c15:cat>
                  <c:numRef>
                    <c:extLst>
                      <c:ext uri="{02D57815-91ED-43cb-92C2-25804820EDAC}">
                        <c15:formulaRef>
                          <c15:sqref>Sheet1!$A$2</c15:sqref>
                        </c15:formulaRef>
                      </c:ext>
                    </c:extLst>
                    <c:numCache>
                      <c:formatCode>General</c:formatCode>
                      <c:ptCount val="1"/>
                      <c:pt idx="0">
                        <c:v>2010</c:v>
                      </c:pt>
                    </c:numCache>
                  </c:numRef>
                </c15:cat>
              </c15:filteredCategoryTitle>
            </c:ext>
            <c:ext xmlns:c16="http://schemas.microsoft.com/office/drawing/2014/chart" uri="{C3380CC4-5D6E-409C-BE32-E72D297353CC}">
              <c16:uniqueId val="{00000002-CC06-4C18-B33F-5196936C14AB}"/>
            </c:ext>
          </c:extLst>
        </c:ser>
        <c:ser>
          <c:idx val="1"/>
          <c:order val="1"/>
          <c:spPr>
            <a:solidFill>
              <a:schemeClr val="accent3"/>
            </a:solidFill>
            <a:ln>
              <a:noFill/>
            </a:ln>
            <a:effectLst/>
          </c:spPr>
          <c:invertIfNegative val="0"/>
          <c:val>
            <c:numRef>
              <c:f>Sheet1!$C$2</c:f>
              <c:numCache>
                <c:formatCode>General</c:formatCode>
                <c:ptCount val="1"/>
                <c:pt idx="0">
                  <c:v>2.6</c:v>
                </c:pt>
              </c:numCache>
            </c:numRef>
          </c:val>
          <c:extLst xmlns:c16r2="http://schemas.microsoft.com/office/drawing/2015/06/chart">
            <c:ext xmlns:c15="http://schemas.microsoft.com/office/drawing/2012/chart" uri="{02D57815-91ED-43cb-92C2-25804820EDAC}">
              <c15:filteredSeriesTitle>
                <c15:tx>
                  <c:strRef>
                    <c:extLst xmlns:c16="http://schemas.microsoft.com/office/drawing/2014/chart">
                      <c:ext uri="{02D57815-91ED-43cb-92C2-25804820EDAC}">
                        <c15:formulaRef>
                          <c15:sqref>Sheet1!$C$1</c15:sqref>
                        </c15:formulaRef>
                      </c:ext>
                    </c:extLst>
                    <c:strCache>
                      <c:ptCount val="1"/>
                      <c:pt idx="0">
                        <c:v>Type B</c:v>
                      </c:pt>
                    </c:strCache>
                  </c:strRef>
                </c15:tx>
              </c15:filteredSeriesTitle>
            </c:ext>
            <c:ext xmlns:c15="http://schemas.microsoft.com/office/drawing/2012/chart" uri="{02D57815-91ED-43cb-92C2-25804820EDAC}">
              <c15:filteredCategoryTitle>
                <c15:cat>
                  <c:numRef>
                    <c:extLst>
                      <c:ext uri="{02D57815-91ED-43cb-92C2-25804820EDAC}">
                        <c15:formulaRef>
                          <c15:sqref>Sheet1!$A$2</c15:sqref>
                        </c15:formulaRef>
                      </c:ext>
                    </c:extLst>
                    <c:numCache>
                      <c:formatCode>General</c:formatCode>
                      <c:ptCount val="1"/>
                      <c:pt idx="0">
                        <c:v>2010</c:v>
                      </c:pt>
                    </c:numCache>
                  </c:numRef>
                </c15:cat>
              </c15:filteredCategoryTitle>
            </c:ext>
            <c:ext xmlns:c16="http://schemas.microsoft.com/office/drawing/2014/chart" uri="{C3380CC4-5D6E-409C-BE32-E72D297353CC}">
              <c16:uniqueId val="{00000003-CC06-4C18-B33F-5196936C14AB}"/>
            </c:ext>
          </c:extLst>
        </c:ser>
        <c:ser>
          <c:idx val="2"/>
          <c:order val="2"/>
          <c:spPr>
            <a:solidFill>
              <a:schemeClr val="accent3">
                <a:lumMod val="75000"/>
              </a:schemeClr>
            </a:solidFill>
          </c:spPr>
          <c:invertIfNegative val="0"/>
          <c:val>
            <c:numRef>
              <c:f>Sheet1!$D$2</c:f>
              <c:numCache>
                <c:formatCode>General</c:formatCode>
                <c:ptCount val="1"/>
                <c:pt idx="0">
                  <c:v>3.5</c:v>
                </c:pt>
              </c:numCache>
            </c:numRef>
          </c:val>
          <c:extLst xmlns:c16r2="http://schemas.microsoft.com/office/drawing/2015/06/chart">
            <c:ext xmlns:c15="http://schemas.microsoft.com/office/drawing/2012/chart" uri="{02D57815-91ED-43cb-92C2-25804820EDAC}">
              <c15:filteredSeriesTitle>
                <c15:tx>
                  <c:strRef>
                    <c:extLst xmlns:c16="http://schemas.microsoft.com/office/drawing/2014/chart">
                      <c:ext uri="{02D57815-91ED-43cb-92C2-25804820EDAC}">
                        <c15:formulaRef>
                          <c15:sqref>Sheet1!$D$1</c15:sqref>
                        </c15:formulaRef>
                      </c:ext>
                    </c:extLst>
                    <c:strCache>
                      <c:ptCount val="1"/>
                      <c:pt idx="0">
                        <c:v>Column1</c:v>
                      </c:pt>
                    </c:strCache>
                  </c:strRef>
                </c15:tx>
              </c15:filteredSeriesTitle>
            </c:ext>
            <c:ext xmlns:c15="http://schemas.microsoft.com/office/drawing/2012/chart" uri="{02D57815-91ED-43cb-92C2-25804820EDAC}">
              <c15:filteredCategoryTitle>
                <c15:cat>
                  <c:numRef>
                    <c:extLst>
                      <c:ext uri="{02D57815-91ED-43cb-92C2-25804820EDAC}">
                        <c15:formulaRef>
                          <c15:sqref>Sheet1!$A$2</c15:sqref>
                        </c15:formulaRef>
                      </c:ext>
                    </c:extLst>
                    <c:numCache>
                      <c:formatCode>General</c:formatCode>
                      <c:ptCount val="1"/>
                      <c:pt idx="0">
                        <c:v>2010</c:v>
                      </c:pt>
                    </c:numCache>
                  </c:numRef>
                </c15:cat>
              </c15:filteredCategoryTitle>
            </c:ext>
            <c:ext xmlns:c16="http://schemas.microsoft.com/office/drawing/2014/chart" uri="{C3380CC4-5D6E-409C-BE32-E72D297353CC}">
              <c16:uniqueId val="{00000004-CC06-4C18-B33F-5196936C14AB}"/>
            </c:ext>
          </c:extLst>
        </c:ser>
        <c:ser>
          <c:idx val="3"/>
          <c:order val="3"/>
          <c:spPr>
            <a:solidFill>
              <a:schemeClr val="accent3">
                <a:lumMod val="50000"/>
              </a:schemeClr>
            </a:solidFill>
          </c:spPr>
          <c:invertIfNegative val="0"/>
          <c:val>
            <c:numRef>
              <c:f>Sheet1!$E$2</c:f>
              <c:numCache>
                <c:formatCode>General</c:formatCode>
                <c:ptCount val="1"/>
                <c:pt idx="0">
                  <c:v>1.8</c:v>
                </c:pt>
              </c:numCache>
            </c:numRef>
          </c:val>
          <c:extLst xmlns:c16r2="http://schemas.microsoft.com/office/drawing/2015/06/chart">
            <c:ext xmlns:c15="http://schemas.microsoft.com/office/drawing/2012/chart" uri="{02D57815-91ED-43cb-92C2-25804820EDAC}">
              <c15:filteredSeriesTitle>
                <c15:tx>
                  <c:strRef>
                    <c:extLst xmlns:c16="http://schemas.microsoft.com/office/drawing/2014/chart">
                      <c:ext uri="{02D57815-91ED-43cb-92C2-25804820EDAC}">
                        <c15:formulaRef>
                          <c15:sqref>Sheet1!$E$1</c15:sqref>
                        </c15:formulaRef>
                      </c:ext>
                    </c:extLst>
                    <c:strCache>
                      <c:ptCount val="1"/>
                      <c:pt idx="0">
                        <c:v>Column2</c:v>
                      </c:pt>
                    </c:strCache>
                  </c:strRef>
                </c15:tx>
              </c15:filteredSeriesTitle>
            </c:ext>
            <c:ext xmlns:c15="http://schemas.microsoft.com/office/drawing/2012/chart" uri="{02D57815-91ED-43cb-92C2-25804820EDAC}">
              <c15:filteredCategoryTitle>
                <c15:cat>
                  <c:numRef>
                    <c:extLst>
                      <c:ext uri="{02D57815-91ED-43cb-92C2-25804820EDAC}">
                        <c15:formulaRef>
                          <c15:sqref>Sheet1!$A$2</c15:sqref>
                        </c15:formulaRef>
                      </c:ext>
                    </c:extLst>
                    <c:numCache>
                      <c:formatCode>General</c:formatCode>
                      <c:ptCount val="1"/>
                      <c:pt idx="0">
                        <c:v>2010</c:v>
                      </c:pt>
                    </c:numCache>
                  </c:numRef>
                </c15:cat>
              </c15:filteredCategoryTitle>
            </c:ext>
            <c:ext xmlns:c16="http://schemas.microsoft.com/office/drawing/2014/chart" uri="{C3380CC4-5D6E-409C-BE32-E72D297353CC}">
              <c16:uniqueId val="{00000006-CC06-4C18-B33F-5196936C14AB}"/>
            </c:ext>
          </c:extLst>
        </c:ser>
        <c:dLbls>
          <c:showLegendKey val="0"/>
          <c:showVal val="0"/>
          <c:showCatName val="0"/>
          <c:showSerName val="0"/>
          <c:showPercent val="0"/>
          <c:showBubbleSize val="0"/>
        </c:dLbls>
        <c:gapWidth val="50"/>
        <c:axId val="573126144"/>
        <c:axId val="546760384"/>
      </c:barChart>
      <c:catAx>
        <c:axId val="573126144"/>
        <c:scaling>
          <c:orientation val="minMax"/>
        </c:scaling>
        <c:delete val="0"/>
        <c:axPos val="b"/>
        <c:numFmt formatCode="General" sourceLinked="1"/>
        <c:majorTickMark val="out"/>
        <c:minorTickMark val="none"/>
        <c:tickLblPos val="nextTo"/>
        <c:crossAx val="546760384"/>
        <c:crossesAt val="0"/>
        <c:auto val="1"/>
        <c:lblAlgn val="ctr"/>
        <c:lblOffset val="100"/>
        <c:noMultiLvlLbl val="0"/>
      </c:catAx>
      <c:valAx>
        <c:axId val="546760384"/>
        <c:scaling>
          <c:orientation val="minMax"/>
          <c:max val="5"/>
        </c:scaling>
        <c:delete val="0"/>
        <c:axPos val="l"/>
        <c:numFmt formatCode="General" sourceLinked="1"/>
        <c:majorTickMark val="out"/>
        <c:minorTickMark val="none"/>
        <c:tickLblPos val="nextTo"/>
        <c:crossAx val="573126144"/>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sz="14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defRPr>
      </a:pPr>
      <a:endParaRPr lang="zh-CN"/>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194764872757961E-2"/>
          <c:y val="3.1496987325562699E-2"/>
          <c:w val="0.94385468331620281"/>
          <c:h val="0.86309309509155463"/>
        </c:manualLayout>
      </c:layout>
      <c:barChart>
        <c:barDir val="col"/>
        <c:grouping val="clustered"/>
        <c:varyColors val="0"/>
        <c:ser>
          <c:idx val="0"/>
          <c:order val="0"/>
          <c:spPr>
            <a:solidFill>
              <a:schemeClr val="bg1">
                <a:lumMod val="75000"/>
              </a:schemeClr>
            </a:solidFill>
            <a:ln>
              <a:noFill/>
            </a:ln>
            <a:effectLst/>
          </c:spPr>
          <c:invertIfNegative val="0"/>
          <c:dPt>
            <c:idx val="0"/>
            <c:invertIfNegative val="0"/>
            <c:bubble3D val="0"/>
            <c:spPr>
              <a:solidFill>
                <a:schemeClr val="accent4">
                  <a:lumMod val="60000"/>
                  <a:lumOff val="40000"/>
                </a:schemeClr>
              </a:solidFill>
              <a:ln>
                <a:noFill/>
              </a:ln>
              <a:effectLst/>
            </c:spPr>
            <c:extLst xmlns:c16r2="http://schemas.microsoft.com/office/drawing/2015/06/chart">
              <c:ext xmlns:c16="http://schemas.microsoft.com/office/drawing/2014/chart" uri="{C3380CC4-5D6E-409C-BE32-E72D297353CC}">
                <c16:uniqueId val="{00000001-6D10-4052-A717-D380B1238FE1}"/>
              </c:ext>
            </c:extLst>
          </c:dPt>
          <c:val>
            <c:numRef>
              <c:f>Sheet1!$B$2</c:f>
              <c:numCache>
                <c:formatCode>General</c:formatCode>
                <c:ptCount val="1"/>
                <c:pt idx="0">
                  <c:v>1.2</c:v>
                </c:pt>
              </c:numCache>
            </c:numRef>
          </c:val>
          <c:extLst xmlns:c16r2="http://schemas.microsoft.com/office/drawing/2015/06/chart">
            <c:ext xmlns:c15="http://schemas.microsoft.com/office/drawing/2012/chart" uri="{02D57815-91ED-43cb-92C2-25804820EDAC}">
              <c15:filteredSeriesTitle>
                <c15:tx>
                  <c:strRef>
                    <c:extLst xmlns:c16="http://schemas.microsoft.com/office/drawing/2014/chart">
                      <c:ext uri="{02D57815-91ED-43cb-92C2-25804820EDAC}">
                        <c15:formulaRef>
                          <c15:sqref>Sheet1!$B$1</c15:sqref>
                        </c15:formulaRef>
                      </c:ext>
                    </c:extLst>
                    <c:strCache>
                      <c:ptCount val="1"/>
                      <c:pt idx="0">
                        <c:v>Type A</c:v>
                      </c:pt>
                    </c:strCache>
                  </c:strRef>
                </c15:tx>
              </c15:filteredSeriesTitle>
            </c:ext>
            <c:ext xmlns:c15="http://schemas.microsoft.com/office/drawing/2012/chart" uri="{02D57815-91ED-43cb-92C2-25804820EDAC}">
              <c15:filteredCategoryTitle>
                <c15:cat>
                  <c:numRef>
                    <c:extLst>
                      <c:ext uri="{02D57815-91ED-43cb-92C2-25804820EDAC}">
                        <c15:formulaRef>
                          <c15:sqref>Sheet1!$A$2</c15:sqref>
                        </c15:formulaRef>
                      </c:ext>
                    </c:extLst>
                    <c:numCache>
                      <c:formatCode>General</c:formatCode>
                      <c:ptCount val="1"/>
                      <c:pt idx="0">
                        <c:v>2010</c:v>
                      </c:pt>
                    </c:numCache>
                  </c:numRef>
                </c15:cat>
              </c15:filteredCategoryTitle>
            </c:ext>
            <c:ext xmlns:c16="http://schemas.microsoft.com/office/drawing/2014/chart" uri="{C3380CC4-5D6E-409C-BE32-E72D297353CC}">
              <c16:uniqueId val="{00000002-6D10-4052-A717-D380B1238FE1}"/>
            </c:ext>
          </c:extLst>
        </c:ser>
        <c:ser>
          <c:idx val="1"/>
          <c:order val="1"/>
          <c:spPr>
            <a:solidFill>
              <a:schemeClr val="accent4"/>
            </a:solidFill>
            <a:ln>
              <a:noFill/>
            </a:ln>
            <a:effectLst/>
          </c:spPr>
          <c:invertIfNegative val="0"/>
          <c:val>
            <c:numRef>
              <c:f>Sheet1!$C$2</c:f>
              <c:numCache>
                <c:formatCode>General</c:formatCode>
                <c:ptCount val="1"/>
                <c:pt idx="0">
                  <c:v>2.5</c:v>
                </c:pt>
              </c:numCache>
            </c:numRef>
          </c:val>
          <c:extLst xmlns:c16r2="http://schemas.microsoft.com/office/drawing/2015/06/chart">
            <c:ext xmlns:c15="http://schemas.microsoft.com/office/drawing/2012/chart" uri="{02D57815-91ED-43cb-92C2-25804820EDAC}">
              <c15:filteredSeriesTitle>
                <c15:tx>
                  <c:strRef>
                    <c:extLst xmlns:c16="http://schemas.microsoft.com/office/drawing/2014/chart">
                      <c:ext uri="{02D57815-91ED-43cb-92C2-25804820EDAC}">
                        <c15:formulaRef>
                          <c15:sqref>Sheet1!$C$1</c15:sqref>
                        </c15:formulaRef>
                      </c:ext>
                    </c:extLst>
                    <c:strCache>
                      <c:ptCount val="1"/>
                      <c:pt idx="0">
                        <c:v>Type B</c:v>
                      </c:pt>
                    </c:strCache>
                  </c:strRef>
                </c15:tx>
              </c15:filteredSeriesTitle>
            </c:ext>
            <c:ext xmlns:c15="http://schemas.microsoft.com/office/drawing/2012/chart" uri="{02D57815-91ED-43cb-92C2-25804820EDAC}">
              <c15:filteredCategoryTitle>
                <c15:cat>
                  <c:numRef>
                    <c:extLst>
                      <c:ext uri="{02D57815-91ED-43cb-92C2-25804820EDAC}">
                        <c15:formulaRef>
                          <c15:sqref>Sheet1!$A$2</c15:sqref>
                        </c15:formulaRef>
                      </c:ext>
                    </c:extLst>
                    <c:numCache>
                      <c:formatCode>General</c:formatCode>
                      <c:ptCount val="1"/>
                      <c:pt idx="0">
                        <c:v>2010</c:v>
                      </c:pt>
                    </c:numCache>
                  </c:numRef>
                </c15:cat>
              </c15:filteredCategoryTitle>
            </c:ext>
            <c:ext xmlns:c16="http://schemas.microsoft.com/office/drawing/2014/chart" uri="{C3380CC4-5D6E-409C-BE32-E72D297353CC}">
              <c16:uniqueId val="{00000003-6D10-4052-A717-D380B1238FE1}"/>
            </c:ext>
          </c:extLst>
        </c:ser>
        <c:ser>
          <c:idx val="2"/>
          <c:order val="2"/>
          <c:spPr>
            <a:solidFill>
              <a:schemeClr val="accent4">
                <a:lumMod val="75000"/>
              </a:schemeClr>
            </a:solidFill>
          </c:spPr>
          <c:invertIfNegative val="0"/>
          <c:val>
            <c:numRef>
              <c:f>Sheet1!$D$2</c:f>
              <c:numCache>
                <c:formatCode>General</c:formatCode>
                <c:ptCount val="1"/>
                <c:pt idx="0">
                  <c:v>4</c:v>
                </c:pt>
              </c:numCache>
            </c:numRef>
          </c:val>
          <c:extLst xmlns:c16r2="http://schemas.microsoft.com/office/drawing/2015/06/chart">
            <c:ext xmlns:c15="http://schemas.microsoft.com/office/drawing/2012/chart" uri="{02D57815-91ED-43cb-92C2-25804820EDAC}">
              <c15:filteredSeriesTitle>
                <c15:tx>
                  <c:strRef>
                    <c:extLst xmlns:c16="http://schemas.microsoft.com/office/drawing/2014/chart">
                      <c:ext uri="{02D57815-91ED-43cb-92C2-25804820EDAC}">
                        <c15:formulaRef>
                          <c15:sqref>Sheet1!$D$1</c15:sqref>
                        </c15:formulaRef>
                      </c:ext>
                    </c:extLst>
                    <c:strCache>
                      <c:ptCount val="1"/>
                      <c:pt idx="0">
                        <c:v>Column1</c:v>
                      </c:pt>
                    </c:strCache>
                  </c:strRef>
                </c15:tx>
              </c15:filteredSeriesTitle>
            </c:ext>
            <c:ext xmlns:c15="http://schemas.microsoft.com/office/drawing/2012/chart" uri="{02D57815-91ED-43cb-92C2-25804820EDAC}">
              <c15:filteredCategoryTitle>
                <c15:cat>
                  <c:numRef>
                    <c:extLst>
                      <c:ext uri="{02D57815-91ED-43cb-92C2-25804820EDAC}">
                        <c15:formulaRef>
                          <c15:sqref>Sheet1!$A$2</c15:sqref>
                        </c15:formulaRef>
                      </c:ext>
                    </c:extLst>
                    <c:numCache>
                      <c:formatCode>General</c:formatCode>
                      <c:ptCount val="1"/>
                      <c:pt idx="0">
                        <c:v>2010</c:v>
                      </c:pt>
                    </c:numCache>
                  </c:numRef>
                </c15:cat>
              </c15:filteredCategoryTitle>
            </c:ext>
            <c:ext xmlns:c16="http://schemas.microsoft.com/office/drawing/2014/chart" uri="{C3380CC4-5D6E-409C-BE32-E72D297353CC}">
              <c16:uniqueId val="{00000004-6D10-4052-A717-D380B1238FE1}"/>
            </c:ext>
          </c:extLst>
        </c:ser>
        <c:ser>
          <c:idx val="3"/>
          <c:order val="3"/>
          <c:spPr>
            <a:solidFill>
              <a:schemeClr val="accent4">
                <a:lumMod val="50000"/>
              </a:schemeClr>
            </a:solidFill>
          </c:spPr>
          <c:invertIfNegative val="0"/>
          <c:val>
            <c:numRef>
              <c:f>Sheet1!$E$2</c:f>
              <c:numCache>
                <c:formatCode>General</c:formatCode>
                <c:ptCount val="1"/>
                <c:pt idx="0">
                  <c:v>0.70000000000000051</c:v>
                </c:pt>
              </c:numCache>
            </c:numRef>
          </c:val>
          <c:extLst xmlns:c16r2="http://schemas.microsoft.com/office/drawing/2015/06/chart">
            <c:ext xmlns:c15="http://schemas.microsoft.com/office/drawing/2012/chart" uri="{02D57815-91ED-43cb-92C2-25804820EDAC}">
              <c15:filteredSeriesTitle>
                <c15:tx>
                  <c:strRef>
                    <c:extLst xmlns:c16="http://schemas.microsoft.com/office/drawing/2014/chart">
                      <c:ext uri="{02D57815-91ED-43cb-92C2-25804820EDAC}">
                        <c15:formulaRef>
                          <c15:sqref>Sheet1!$E$1</c15:sqref>
                        </c15:formulaRef>
                      </c:ext>
                    </c:extLst>
                    <c:strCache>
                      <c:ptCount val="1"/>
                      <c:pt idx="0">
                        <c:v>Column2</c:v>
                      </c:pt>
                    </c:strCache>
                  </c:strRef>
                </c15:tx>
              </c15:filteredSeriesTitle>
            </c:ext>
            <c:ext xmlns:c15="http://schemas.microsoft.com/office/drawing/2012/chart" uri="{02D57815-91ED-43cb-92C2-25804820EDAC}">
              <c15:filteredCategoryTitle>
                <c15:cat>
                  <c:numRef>
                    <c:extLst>
                      <c:ext uri="{02D57815-91ED-43cb-92C2-25804820EDAC}">
                        <c15:formulaRef>
                          <c15:sqref>Sheet1!$A$2</c15:sqref>
                        </c15:formulaRef>
                      </c:ext>
                    </c:extLst>
                    <c:numCache>
                      <c:formatCode>General</c:formatCode>
                      <c:ptCount val="1"/>
                      <c:pt idx="0">
                        <c:v>2010</c:v>
                      </c:pt>
                    </c:numCache>
                  </c:numRef>
                </c15:cat>
              </c15:filteredCategoryTitle>
            </c:ext>
            <c:ext xmlns:c16="http://schemas.microsoft.com/office/drawing/2014/chart" uri="{C3380CC4-5D6E-409C-BE32-E72D297353CC}">
              <c16:uniqueId val="{00000006-6D10-4052-A717-D380B1238FE1}"/>
            </c:ext>
          </c:extLst>
        </c:ser>
        <c:dLbls>
          <c:showLegendKey val="0"/>
          <c:showVal val="0"/>
          <c:showCatName val="0"/>
          <c:showSerName val="0"/>
          <c:showPercent val="0"/>
          <c:showBubbleSize val="0"/>
        </c:dLbls>
        <c:gapWidth val="50"/>
        <c:axId val="573176320"/>
        <c:axId val="546762112"/>
      </c:barChart>
      <c:catAx>
        <c:axId val="573176320"/>
        <c:scaling>
          <c:orientation val="minMax"/>
        </c:scaling>
        <c:delete val="0"/>
        <c:axPos val="b"/>
        <c:numFmt formatCode="General" sourceLinked="1"/>
        <c:majorTickMark val="out"/>
        <c:minorTickMark val="none"/>
        <c:tickLblPos val="nextTo"/>
        <c:crossAx val="546762112"/>
        <c:crossesAt val="0"/>
        <c:auto val="1"/>
        <c:lblAlgn val="ctr"/>
        <c:lblOffset val="100"/>
        <c:noMultiLvlLbl val="0"/>
      </c:catAx>
      <c:valAx>
        <c:axId val="546762112"/>
        <c:scaling>
          <c:orientation val="minMax"/>
          <c:max val="5"/>
        </c:scaling>
        <c:delete val="0"/>
        <c:axPos val="l"/>
        <c:numFmt formatCode="General" sourceLinked="1"/>
        <c:majorTickMark val="out"/>
        <c:minorTickMark val="none"/>
        <c:tickLblPos val="nextTo"/>
        <c:crossAx val="573176320"/>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sz="14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defRPr>
      </a:pPr>
      <a:endParaRPr lang="zh-CN"/>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194764872757961E-2"/>
          <c:y val="3.1496987325562699E-2"/>
          <c:w val="0.94385468331620281"/>
          <c:h val="0.86309309509155463"/>
        </c:manualLayout>
      </c:layout>
      <c:barChart>
        <c:barDir val="col"/>
        <c:grouping val="clustered"/>
        <c:varyColors val="0"/>
        <c:ser>
          <c:idx val="0"/>
          <c:order val="0"/>
          <c:spPr>
            <a:solidFill>
              <a:srgbClr val="53B441"/>
            </a:solidFill>
            <a:ln>
              <a:noFill/>
            </a:ln>
            <a:effectLst/>
          </c:spPr>
          <c:invertIfNegative val="0"/>
          <c:dPt>
            <c:idx val="0"/>
            <c:invertIfNegative val="0"/>
            <c:bubble3D val="0"/>
            <c:spPr>
              <a:solidFill>
                <a:schemeClr val="accent5">
                  <a:lumMod val="60000"/>
                  <a:lumOff val="40000"/>
                </a:schemeClr>
              </a:solidFill>
              <a:ln>
                <a:noFill/>
              </a:ln>
              <a:effectLst/>
            </c:spPr>
            <c:extLst xmlns:c16r2="http://schemas.microsoft.com/office/drawing/2015/06/chart">
              <c:ext xmlns:c16="http://schemas.microsoft.com/office/drawing/2014/chart" uri="{C3380CC4-5D6E-409C-BE32-E72D297353CC}">
                <c16:uniqueId val="{00000001-70BC-48DD-99CF-DF83141901DE}"/>
              </c:ext>
            </c:extLst>
          </c:dPt>
          <c:val>
            <c:numRef>
              <c:f>Sheet1!$B$2</c:f>
              <c:numCache>
                <c:formatCode>General</c:formatCode>
                <c:ptCount val="1"/>
                <c:pt idx="0">
                  <c:v>2.8</c:v>
                </c:pt>
              </c:numCache>
            </c:numRef>
          </c:val>
          <c:extLst xmlns:c16r2="http://schemas.microsoft.com/office/drawing/2015/06/chart">
            <c:ext xmlns:c15="http://schemas.microsoft.com/office/drawing/2012/chart" uri="{02D57815-91ED-43cb-92C2-25804820EDAC}">
              <c15:filteredSeriesTitle>
                <c15:tx>
                  <c:strRef>
                    <c:extLst xmlns:c16="http://schemas.microsoft.com/office/drawing/2014/chart">
                      <c:ext uri="{02D57815-91ED-43cb-92C2-25804820EDAC}">
                        <c15:formulaRef>
                          <c15:sqref>Sheet1!$B$1</c15:sqref>
                        </c15:formulaRef>
                      </c:ext>
                    </c:extLst>
                    <c:strCache>
                      <c:ptCount val="1"/>
                      <c:pt idx="0">
                        <c:v>Type A</c:v>
                      </c:pt>
                    </c:strCache>
                  </c:strRef>
                </c15:tx>
              </c15:filteredSeriesTitle>
            </c:ext>
            <c:ext xmlns:c15="http://schemas.microsoft.com/office/drawing/2012/chart" uri="{02D57815-91ED-43cb-92C2-25804820EDAC}">
              <c15:filteredCategoryTitle>
                <c15:cat>
                  <c:numRef>
                    <c:extLst>
                      <c:ext uri="{02D57815-91ED-43cb-92C2-25804820EDAC}">
                        <c15:formulaRef>
                          <c15:sqref>Sheet1!$A$2</c15:sqref>
                        </c15:formulaRef>
                      </c:ext>
                    </c:extLst>
                    <c:numCache>
                      <c:formatCode>General</c:formatCode>
                      <c:ptCount val="1"/>
                      <c:pt idx="0">
                        <c:v>2010</c:v>
                      </c:pt>
                    </c:numCache>
                  </c:numRef>
                </c15:cat>
              </c15:filteredCategoryTitle>
            </c:ext>
            <c:ext xmlns:c16="http://schemas.microsoft.com/office/drawing/2014/chart" uri="{C3380CC4-5D6E-409C-BE32-E72D297353CC}">
              <c16:uniqueId val="{00000002-70BC-48DD-99CF-DF83141901DE}"/>
            </c:ext>
          </c:extLst>
        </c:ser>
        <c:ser>
          <c:idx val="1"/>
          <c:order val="1"/>
          <c:spPr>
            <a:solidFill>
              <a:schemeClr val="accent5"/>
            </a:solidFill>
            <a:ln>
              <a:noFill/>
            </a:ln>
            <a:effectLst/>
          </c:spPr>
          <c:invertIfNegative val="0"/>
          <c:val>
            <c:numRef>
              <c:f>Sheet1!$C$2</c:f>
              <c:numCache>
                <c:formatCode>General</c:formatCode>
                <c:ptCount val="1"/>
                <c:pt idx="0">
                  <c:v>0.60000000000000053</c:v>
                </c:pt>
              </c:numCache>
            </c:numRef>
          </c:val>
          <c:extLst xmlns:c16r2="http://schemas.microsoft.com/office/drawing/2015/06/chart">
            <c:ext xmlns:c15="http://schemas.microsoft.com/office/drawing/2012/chart" uri="{02D57815-91ED-43cb-92C2-25804820EDAC}">
              <c15:filteredSeriesTitle>
                <c15:tx>
                  <c:strRef>
                    <c:extLst xmlns:c16="http://schemas.microsoft.com/office/drawing/2014/chart">
                      <c:ext uri="{02D57815-91ED-43cb-92C2-25804820EDAC}">
                        <c15:formulaRef>
                          <c15:sqref>Sheet1!$C$1</c15:sqref>
                        </c15:formulaRef>
                      </c:ext>
                    </c:extLst>
                    <c:strCache>
                      <c:ptCount val="1"/>
                      <c:pt idx="0">
                        <c:v>Type B</c:v>
                      </c:pt>
                    </c:strCache>
                  </c:strRef>
                </c15:tx>
              </c15:filteredSeriesTitle>
            </c:ext>
            <c:ext xmlns:c15="http://schemas.microsoft.com/office/drawing/2012/chart" uri="{02D57815-91ED-43cb-92C2-25804820EDAC}">
              <c15:filteredCategoryTitle>
                <c15:cat>
                  <c:numRef>
                    <c:extLst>
                      <c:ext uri="{02D57815-91ED-43cb-92C2-25804820EDAC}">
                        <c15:formulaRef>
                          <c15:sqref>Sheet1!$A$2</c15:sqref>
                        </c15:formulaRef>
                      </c:ext>
                    </c:extLst>
                    <c:numCache>
                      <c:formatCode>General</c:formatCode>
                      <c:ptCount val="1"/>
                      <c:pt idx="0">
                        <c:v>2010</c:v>
                      </c:pt>
                    </c:numCache>
                  </c:numRef>
                </c15:cat>
              </c15:filteredCategoryTitle>
            </c:ext>
            <c:ext xmlns:c16="http://schemas.microsoft.com/office/drawing/2014/chart" uri="{C3380CC4-5D6E-409C-BE32-E72D297353CC}">
              <c16:uniqueId val="{00000003-70BC-48DD-99CF-DF83141901DE}"/>
            </c:ext>
          </c:extLst>
        </c:ser>
        <c:ser>
          <c:idx val="2"/>
          <c:order val="2"/>
          <c:spPr>
            <a:solidFill>
              <a:schemeClr val="accent5">
                <a:lumMod val="75000"/>
              </a:schemeClr>
            </a:solidFill>
          </c:spPr>
          <c:invertIfNegative val="0"/>
          <c:val>
            <c:numRef>
              <c:f>Sheet1!$D$2</c:f>
              <c:numCache>
                <c:formatCode>General</c:formatCode>
                <c:ptCount val="1"/>
                <c:pt idx="0">
                  <c:v>1</c:v>
                </c:pt>
              </c:numCache>
            </c:numRef>
          </c:val>
          <c:extLst xmlns:c16r2="http://schemas.microsoft.com/office/drawing/2015/06/chart">
            <c:ext xmlns:c15="http://schemas.microsoft.com/office/drawing/2012/chart" uri="{02D57815-91ED-43cb-92C2-25804820EDAC}">
              <c15:filteredSeriesTitle>
                <c15:tx>
                  <c:strRef>
                    <c:extLst xmlns:c16="http://schemas.microsoft.com/office/drawing/2014/chart">
                      <c:ext uri="{02D57815-91ED-43cb-92C2-25804820EDAC}">
                        <c15:formulaRef>
                          <c15:sqref>Sheet1!$D$1</c15:sqref>
                        </c15:formulaRef>
                      </c:ext>
                    </c:extLst>
                    <c:strCache>
                      <c:ptCount val="1"/>
                      <c:pt idx="0">
                        <c:v>Column1</c:v>
                      </c:pt>
                    </c:strCache>
                  </c:strRef>
                </c15:tx>
              </c15:filteredSeriesTitle>
            </c:ext>
            <c:ext xmlns:c15="http://schemas.microsoft.com/office/drawing/2012/chart" uri="{02D57815-91ED-43cb-92C2-25804820EDAC}">
              <c15:filteredCategoryTitle>
                <c15:cat>
                  <c:numRef>
                    <c:extLst>
                      <c:ext uri="{02D57815-91ED-43cb-92C2-25804820EDAC}">
                        <c15:formulaRef>
                          <c15:sqref>Sheet1!$A$2</c15:sqref>
                        </c15:formulaRef>
                      </c:ext>
                    </c:extLst>
                    <c:numCache>
                      <c:formatCode>General</c:formatCode>
                      <c:ptCount val="1"/>
                      <c:pt idx="0">
                        <c:v>2010</c:v>
                      </c:pt>
                    </c:numCache>
                  </c:numRef>
                </c15:cat>
              </c15:filteredCategoryTitle>
            </c:ext>
            <c:ext xmlns:c16="http://schemas.microsoft.com/office/drawing/2014/chart" uri="{C3380CC4-5D6E-409C-BE32-E72D297353CC}">
              <c16:uniqueId val="{00000004-70BC-48DD-99CF-DF83141901DE}"/>
            </c:ext>
          </c:extLst>
        </c:ser>
        <c:ser>
          <c:idx val="3"/>
          <c:order val="3"/>
          <c:spPr>
            <a:solidFill>
              <a:schemeClr val="accent5">
                <a:lumMod val="50000"/>
              </a:schemeClr>
            </a:solidFill>
          </c:spPr>
          <c:invertIfNegative val="0"/>
          <c:val>
            <c:numRef>
              <c:f>Sheet1!$E$2</c:f>
              <c:numCache>
                <c:formatCode>General</c:formatCode>
                <c:ptCount val="1"/>
                <c:pt idx="0">
                  <c:v>0.9</c:v>
                </c:pt>
              </c:numCache>
            </c:numRef>
          </c:val>
          <c:extLst xmlns:c16r2="http://schemas.microsoft.com/office/drawing/2015/06/chart">
            <c:ext xmlns:c15="http://schemas.microsoft.com/office/drawing/2012/chart" uri="{02D57815-91ED-43cb-92C2-25804820EDAC}">
              <c15:filteredSeriesTitle>
                <c15:tx>
                  <c:strRef>
                    <c:extLst xmlns:c16="http://schemas.microsoft.com/office/drawing/2014/chart">
                      <c:ext uri="{02D57815-91ED-43cb-92C2-25804820EDAC}">
                        <c15:formulaRef>
                          <c15:sqref>Sheet1!$E$1</c15:sqref>
                        </c15:formulaRef>
                      </c:ext>
                    </c:extLst>
                    <c:strCache>
                      <c:ptCount val="1"/>
                      <c:pt idx="0">
                        <c:v>Column2</c:v>
                      </c:pt>
                    </c:strCache>
                  </c:strRef>
                </c15:tx>
              </c15:filteredSeriesTitle>
            </c:ext>
            <c:ext xmlns:c15="http://schemas.microsoft.com/office/drawing/2012/chart" uri="{02D57815-91ED-43cb-92C2-25804820EDAC}">
              <c15:filteredCategoryTitle>
                <c15:cat>
                  <c:numRef>
                    <c:extLst>
                      <c:ext uri="{02D57815-91ED-43cb-92C2-25804820EDAC}">
                        <c15:formulaRef>
                          <c15:sqref>Sheet1!$A$2</c15:sqref>
                        </c15:formulaRef>
                      </c:ext>
                    </c:extLst>
                    <c:numCache>
                      <c:formatCode>General</c:formatCode>
                      <c:ptCount val="1"/>
                      <c:pt idx="0">
                        <c:v>2010</c:v>
                      </c:pt>
                    </c:numCache>
                  </c:numRef>
                </c15:cat>
              </c15:filteredCategoryTitle>
            </c:ext>
            <c:ext xmlns:c16="http://schemas.microsoft.com/office/drawing/2014/chart" uri="{C3380CC4-5D6E-409C-BE32-E72D297353CC}">
              <c16:uniqueId val="{00000006-70BC-48DD-99CF-DF83141901DE}"/>
            </c:ext>
          </c:extLst>
        </c:ser>
        <c:dLbls>
          <c:showLegendKey val="0"/>
          <c:showVal val="0"/>
          <c:showCatName val="0"/>
          <c:showSerName val="0"/>
          <c:showPercent val="0"/>
          <c:showBubbleSize val="0"/>
        </c:dLbls>
        <c:gapWidth val="50"/>
        <c:axId val="573175296"/>
        <c:axId val="546763840"/>
      </c:barChart>
      <c:catAx>
        <c:axId val="573175296"/>
        <c:scaling>
          <c:orientation val="minMax"/>
        </c:scaling>
        <c:delete val="0"/>
        <c:axPos val="b"/>
        <c:numFmt formatCode="General" sourceLinked="1"/>
        <c:majorTickMark val="out"/>
        <c:minorTickMark val="none"/>
        <c:tickLblPos val="nextTo"/>
        <c:crossAx val="546763840"/>
        <c:crossesAt val="0"/>
        <c:auto val="1"/>
        <c:lblAlgn val="ctr"/>
        <c:lblOffset val="100"/>
        <c:noMultiLvlLbl val="0"/>
      </c:catAx>
      <c:valAx>
        <c:axId val="546763840"/>
        <c:scaling>
          <c:orientation val="minMax"/>
          <c:max val="5"/>
        </c:scaling>
        <c:delete val="0"/>
        <c:axPos val="l"/>
        <c:numFmt formatCode="General" sourceLinked="1"/>
        <c:majorTickMark val="out"/>
        <c:minorTickMark val="none"/>
        <c:tickLblPos val="nextTo"/>
        <c:crossAx val="573175296"/>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sz="140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defRPr>
      </a:pPr>
      <a:endParaRPr lang="zh-CN"/>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Sales</c:v>
                </c:pt>
              </c:strCache>
            </c:strRef>
          </c:tx>
          <c:spPr>
            <a:solidFill>
              <a:srgbClr val="BAD2DA"/>
            </a:solidFill>
            <a:effectLst/>
          </c:spPr>
          <c:dPt>
            <c:idx val="0"/>
            <c:bubble3D val="0"/>
            <c:spPr>
              <a:solidFill>
                <a:srgbClr val="D9D9D9"/>
              </a:solidFill>
              <a:ln>
                <a:noFill/>
              </a:ln>
              <a:effectLst>
                <a:outerShdw blurRad="40000" dist="23000" dir="5400000" rotWithShape="0">
                  <a:schemeClr val="dk1">
                    <a:alpha val="35000"/>
                  </a:schemeClr>
                </a:outerShdw>
              </a:effectLst>
            </c:spPr>
            <c:extLst xmlns:c16r2="http://schemas.microsoft.com/office/drawing/2015/06/chart">
              <c:ext xmlns:c16="http://schemas.microsoft.com/office/drawing/2014/chart" uri="{C3380CC4-5D6E-409C-BE32-E72D297353CC}">
                <c16:uniqueId val="{00000001-1126-424B-B122-42E241435B98}"/>
              </c:ext>
            </c:extLst>
          </c:dPt>
          <c:dPt>
            <c:idx val="1"/>
            <c:bubble3D val="0"/>
            <c:spPr>
              <a:solidFill>
                <a:schemeClr val="accent1"/>
              </a:solidFill>
              <a:ln>
                <a:noFill/>
              </a:ln>
              <a:effectLst>
                <a:outerShdw blurRad="40000" dist="23000" dir="5400000" rotWithShape="0">
                  <a:schemeClr val="dk1">
                    <a:alpha val="35000"/>
                  </a:schemeClr>
                </a:outerShdw>
              </a:effectLst>
            </c:spPr>
            <c:extLst xmlns:c16r2="http://schemas.microsoft.com/office/drawing/2015/06/chart">
              <c:ext xmlns:c16="http://schemas.microsoft.com/office/drawing/2014/chart" uri="{C3380CC4-5D6E-409C-BE32-E72D297353CC}">
                <c16:uniqueId val="{00000003-1126-424B-B122-42E241435B98}"/>
              </c:ext>
            </c:extLst>
          </c:dPt>
          <c:dLbls>
            <c:dLbl>
              <c:idx val="0"/>
              <c:layout>
                <c:manualLayout>
                  <c:x val="-0.23006878450538501"/>
                  <c:y val="-0.18362350539515901"/>
                </c:manualLayout>
              </c:layout>
              <c:tx>
                <c:rich>
                  <a:bodyPr/>
                  <a:lstStyle/>
                  <a:p>
                    <a:r>
                      <a:rPr lang="en-US"/>
                      <a:t>70%</a:t>
                    </a:r>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1126-424B-B122-42E241435B98}"/>
                </c:ext>
              </c:extLst>
            </c:dLbl>
            <c:dLbl>
              <c:idx val="1"/>
              <c:layout>
                <c:manualLayout>
                  <c:x val="0.20401620056113701"/>
                  <c:y val="0.120194906192282"/>
                </c:manualLayout>
              </c:layout>
              <c:tx>
                <c:rich>
                  <a:bodyPr/>
                  <a:lstStyle/>
                  <a:p>
                    <a:r>
                      <a:rPr lang="en-US"/>
                      <a:t>30%</a:t>
                    </a:r>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1126-424B-B122-42E241435B98}"/>
                </c:ext>
              </c:extLst>
            </c:dLbl>
            <c:spPr>
              <a:solidFill>
                <a:schemeClr val="accent1">
                  <a:lumMod val="60000"/>
                  <a:lumOff val="40000"/>
                </a:schemeClr>
              </a:solidFill>
              <a:ln>
                <a:noFill/>
              </a:ln>
              <a:effectLst/>
            </c:spPr>
            <c:txPr>
              <a:bodyPr rot="0" vert="horz"/>
              <a:lstStyle/>
              <a:p>
                <a:pPr>
                  <a:defRPr/>
                </a:pPr>
                <a:endParaRPr lang="zh-CN"/>
              </a:p>
            </c:txPr>
            <c:dLblPos val="bestFit"/>
            <c:showLegendKey val="0"/>
            <c:showVal val="0"/>
            <c:showCatName val="0"/>
            <c:showSerName val="0"/>
            <c:showPercent val="1"/>
            <c:showBubbleSize val="0"/>
            <c:showLeaderLines val="1"/>
            <c:leaderLines>
              <c:spPr>
                <a:ln w="9525" cap="flat" cmpd="sng" algn="ctr">
                  <a:solidFill>
                    <a:schemeClr val="tx1"/>
                  </a:solidFill>
                  <a:prstDash val="solid"/>
                  <a:round/>
                </a:ln>
                <a:effectLst/>
              </c:spPr>
            </c:leaderLines>
            <c:extLst xmlns:c16r2="http://schemas.microsoft.com/office/drawing/2015/06/char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General</c:formatCode>
                <c:ptCount val="2"/>
                <c:pt idx="0">
                  <c:v>7</c:v>
                </c:pt>
                <c:pt idx="1">
                  <c:v>3</c:v>
                </c:pt>
              </c:numCache>
            </c:numRef>
          </c:val>
          <c:extLst xmlns:c16r2="http://schemas.microsoft.com/office/drawing/2015/06/chart">
            <c:ext xmlns:c16="http://schemas.microsoft.com/office/drawing/2014/chart" uri="{C3380CC4-5D6E-409C-BE32-E72D297353CC}">
              <c16:uniqueId val="{00000004-1126-424B-B122-42E241435B98}"/>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rot="0" spcFirstLastPara="0" vertOverflow="ellipsis" horzOverflow="overflow" vert="horz" wrap="square" anchor="ctr" anchorCtr="1"/>
    <a:lstStyle/>
    <a:p>
      <a:pPr>
        <a:defRPr lang="zh-CN" sz="1800">
          <a:latin typeface="微软雅黑" panose="020B0503020204020204" pitchFamily="34" charset="-122"/>
          <a:ea typeface="微软雅黑" panose="020B0503020204020204" pitchFamily="34" charset="-122"/>
          <a:sym typeface="微软雅黑" panose="020B0503020204020204" pitchFamily="34" charset="-122"/>
        </a:defRPr>
      </a:pPr>
      <a:endParaRPr lang="zh-CN"/>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Sales</c:v>
                </c:pt>
              </c:strCache>
            </c:strRef>
          </c:tx>
          <c:spPr>
            <a:solidFill>
              <a:srgbClr val="BAD2DA"/>
            </a:solidFill>
            <a:effectLst/>
          </c:spPr>
          <c:dPt>
            <c:idx val="0"/>
            <c:bubble3D val="0"/>
            <c:spPr>
              <a:solidFill>
                <a:sysClr val="window" lastClr="FFFFFF">
                  <a:lumMod val="85000"/>
                </a:sysClr>
              </a:solidFill>
              <a:ln>
                <a:noFill/>
              </a:ln>
              <a:effectLst>
                <a:outerShdw blurRad="40000" dist="23000" dir="5400000" rotWithShape="0">
                  <a:schemeClr val="dk1">
                    <a:alpha val="35000"/>
                  </a:schemeClr>
                </a:outerShdw>
              </a:effectLst>
            </c:spPr>
            <c:extLst xmlns:c16r2="http://schemas.microsoft.com/office/drawing/2015/06/chart">
              <c:ext xmlns:c16="http://schemas.microsoft.com/office/drawing/2014/chart" uri="{C3380CC4-5D6E-409C-BE32-E72D297353CC}">
                <c16:uniqueId val="{00000001-0EA8-47E7-B12B-3CE3C7076B34}"/>
              </c:ext>
            </c:extLst>
          </c:dPt>
          <c:dPt>
            <c:idx val="1"/>
            <c:bubble3D val="0"/>
            <c:spPr>
              <a:solidFill>
                <a:schemeClr val="accent1"/>
              </a:solidFill>
              <a:ln>
                <a:noFill/>
              </a:ln>
              <a:effectLst>
                <a:outerShdw blurRad="40000" dist="23000" dir="5400000" rotWithShape="0">
                  <a:schemeClr val="dk1">
                    <a:alpha val="35000"/>
                  </a:schemeClr>
                </a:outerShdw>
              </a:effectLst>
            </c:spPr>
            <c:extLst xmlns:c16r2="http://schemas.microsoft.com/office/drawing/2015/06/chart">
              <c:ext xmlns:c16="http://schemas.microsoft.com/office/drawing/2014/chart" uri="{C3380CC4-5D6E-409C-BE32-E72D297353CC}">
                <c16:uniqueId val="{00000003-0EA8-47E7-B12B-3CE3C7076B34}"/>
              </c:ext>
            </c:extLst>
          </c:dPt>
          <c:dLbls>
            <c:dLbl>
              <c:idx val="0"/>
              <c:layout>
                <c:manualLayout>
                  <c:x val="-0.27029866956285598"/>
                  <c:y val="1.56216584038106E-3"/>
                </c:manualLayout>
              </c:layout>
              <c:tx>
                <c:rich>
                  <a:bodyPr/>
                  <a:lstStyle/>
                  <a:p>
                    <a:r>
                      <a:rPr lang="en-US"/>
                      <a:t>50%</a:t>
                    </a:r>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0EA8-47E7-B12B-3CE3C7076B34}"/>
                </c:ext>
              </c:extLst>
            </c:dLbl>
            <c:dLbl>
              <c:idx val="1"/>
              <c:layout>
                <c:manualLayout>
                  <c:x val="0.302376233143271"/>
                  <c:y val="5.5555555555555497E-3"/>
                </c:manualLayout>
              </c:layout>
              <c:tx>
                <c:rich>
                  <a:bodyPr/>
                  <a:lstStyle/>
                  <a:p>
                    <a:r>
                      <a:rPr lang="en-US"/>
                      <a:t>50%</a:t>
                    </a:r>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0EA8-47E7-B12B-3CE3C7076B34}"/>
                </c:ext>
              </c:extLst>
            </c:dLbl>
            <c:spPr>
              <a:solidFill>
                <a:schemeClr val="accent1">
                  <a:lumMod val="60000"/>
                  <a:lumOff val="40000"/>
                </a:schemeClr>
              </a:solidFill>
              <a:ln>
                <a:noFill/>
              </a:ln>
              <a:effectLst/>
            </c:spPr>
            <c:txPr>
              <a:bodyPr rot="0" vert="horz"/>
              <a:lstStyle/>
              <a:p>
                <a:pPr>
                  <a:defRPr/>
                </a:pPr>
                <a:endParaRPr lang="zh-CN"/>
              </a:p>
            </c:txPr>
            <c:dLblPos val="bestFit"/>
            <c:showLegendKey val="0"/>
            <c:showVal val="0"/>
            <c:showCatName val="0"/>
            <c:showSerName val="0"/>
            <c:showPercent val="1"/>
            <c:showBubbleSize val="0"/>
            <c:showLeaderLines val="1"/>
            <c:leaderLines>
              <c:spPr>
                <a:ln w="9525" cap="flat" cmpd="sng" algn="ctr">
                  <a:solidFill>
                    <a:schemeClr val="tx1"/>
                  </a:solidFill>
                  <a:prstDash val="solid"/>
                  <a:round/>
                </a:ln>
                <a:effectLst/>
              </c:spPr>
            </c:leaderLines>
            <c:extLst xmlns:c16r2="http://schemas.microsoft.com/office/drawing/2015/06/char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General</c:formatCode>
                <c:ptCount val="2"/>
                <c:pt idx="0">
                  <c:v>5</c:v>
                </c:pt>
                <c:pt idx="1">
                  <c:v>5</c:v>
                </c:pt>
              </c:numCache>
            </c:numRef>
          </c:val>
          <c:extLst xmlns:c16r2="http://schemas.microsoft.com/office/drawing/2015/06/chart">
            <c:ext xmlns:c16="http://schemas.microsoft.com/office/drawing/2014/chart" uri="{C3380CC4-5D6E-409C-BE32-E72D297353CC}">
              <c16:uniqueId val="{00000004-0EA8-47E7-B12B-3CE3C7076B34}"/>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rot="0" spcFirstLastPara="0" vertOverflow="ellipsis" horzOverflow="overflow" vert="horz" wrap="square" anchor="ctr" anchorCtr="1"/>
    <a:lstStyle/>
    <a:p>
      <a:pPr>
        <a:defRPr lang="zh-CN" sz="1800">
          <a:latin typeface="微软雅黑" panose="020B0503020204020204" pitchFamily="34" charset="-122"/>
          <a:ea typeface="微软雅黑" panose="020B0503020204020204" pitchFamily="34" charset="-122"/>
          <a:sym typeface="微软雅黑" panose="020B0503020204020204" pitchFamily="34" charset="-122"/>
        </a:defRPr>
      </a:pPr>
      <a:endParaRPr lang="zh-CN"/>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Sales</c:v>
                </c:pt>
              </c:strCache>
            </c:strRef>
          </c:tx>
          <c:spPr>
            <a:solidFill>
              <a:srgbClr val="BAD2DA"/>
            </a:solidFill>
            <a:effectLst/>
          </c:spPr>
          <c:dPt>
            <c:idx val="0"/>
            <c:bubble3D val="0"/>
            <c:spPr>
              <a:solidFill>
                <a:sysClr val="window" lastClr="FFFFFF">
                  <a:lumMod val="85000"/>
                </a:sysClr>
              </a:solidFill>
              <a:ln>
                <a:noFill/>
              </a:ln>
              <a:effectLst>
                <a:outerShdw blurRad="40000" dist="23000" dir="5400000" rotWithShape="0">
                  <a:schemeClr val="dk1">
                    <a:alpha val="35000"/>
                  </a:schemeClr>
                </a:outerShdw>
              </a:effectLst>
            </c:spPr>
            <c:extLst xmlns:c16r2="http://schemas.microsoft.com/office/drawing/2015/06/chart">
              <c:ext xmlns:c16="http://schemas.microsoft.com/office/drawing/2014/chart" uri="{C3380CC4-5D6E-409C-BE32-E72D297353CC}">
                <c16:uniqueId val="{00000001-539F-4BA1-B113-E43ADDBDDE64}"/>
              </c:ext>
            </c:extLst>
          </c:dPt>
          <c:dPt>
            <c:idx val="1"/>
            <c:bubble3D val="0"/>
            <c:spPr>
              <a:solidFill>
                <a:schemeClr val="accent1"/>
              </a:solidFill>
              <a:ln>
                <a:noFill/>
              </a:ln>
              <a:effectLst>
                <a:outerShdw blurRad="40000" dist="23000" dir="5400000" rotWithShape="0">
                  <a:schemeClr val="dk1">
                    <a:alpha val="35000"/>
                  </a:schemeClr>
                </a:outerShdw>
              </a:effectLst>
            </c:spPr>
            <c:extLst xmlns:c16r2="http://schemas.microsoft.com/office/drawing/2015/06/chart">
              <c:ext xmlns:c16="http://schemas.microsoft.com/office/drawing/2014/chart" uri="{C3380CC4-5D6E-409C-BE32-E72D297353CC}">
                <c16:uniqueId val="{00000003-539F-4BA1-B113-E43ADDBDDE64}"/>
              </c:ext>
            </c:extLst>
          </c:dPt>
          <c:dLbls>
            <c:dLbl>
              <c:idx val="0"/>
              <c:layout>
                <c:manualLayout>
                  <c:x val="-0.16110371979364599"/>
                  <c:y val="-0.25769709341887798"/>
                </c:manualLayout>
              </c:layout>
              <c:tx>
                <c:rich>
                  <a:bodyPr/>
                  <a:lstStyle/>
                  <a:p>
                    <a:r>
                      <a:rPr lang="en-US"/>
                      <a:t>90%</a:t>
                    </a:r>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539F-4BA1-B113-E43ADDBDDE64}"/>
                </c:ext>
              </c:extLst>
            </c:dLbl>
            <c:dLbl>
              <c:idx val="1"/>
              <c:layout>
                <c:manualLayout>
                  <c:x val="-0.139080912299756"/>
                  <c:y val="2.7218819869738502E-4"/>
                </c:manualLayout>
              </c:layout>
              <c:tx>
                <c:rich>
                  <a:bodyPr/>
                  <a:lstStyle/>
                  <a:p>
                    <a:r>
                      <a:rPr lang="en-US"/>
                      <a:t>10%</a:t>
                    </a:r>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539F-4BA1-B113-E43ADDBDDE64}"/>
                </c:ext>
              </c:extLst>
            </c:dLbl>
            <c:spPr>
              <a:solidFill>
                <a:schemeClr val="accent1">
                  <a:lumMod val="60000"/>
                  <a:lumOff val="40000"/>
                </a:schemeClr>
              </a:solidFill>
              <a:ln>
                <a:noFill/>
              </a:ln>
              <a:effectLst/>
            </c:spPr>
            <c:txPr>
              <a:bodyPr rot="0" vert="horz"/>
              <a:lstStyle/>
              <a:p>
                <a:pPr>
                  <a:defRPr/>
                </a:pPr>
                <a:endParaRPr lang="zh-CN"/>
              </a:p>
            </c:txPr>
            <c:dLblPos val="bestFit"/>
            <c:showLegendKey val="0"/>
            <c:showVal val="0"/>
            <c:showCatName val="0"/>
            <c:showSerName val="0"/>
            <c:showPercent val="1"/>
            <c:showBubbleSize val="0"/>
            <c:showLeaderLines val="1"/>
            <c:leaderLines>
              <c:spPr>
                <a:ln w="9525" cap="flat" cmpd="sng" algn="ctr">
                  <a:solidFill>
                    <a:schemeClr val="tx1"/>
                  </a:solidFill>
                  <a:prstDash val="solid"/>
                  <a:round/>
                </a:ln>
                <a:effectLst/>
              </c:spPr>
            </c:leaderLines>
            <c:extLst xmlns:c16r2="http://schemas.microsoft.com/office/drawing/2015/06/char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General</c:formatCode>
                <c:ptCount val="2"/>
                <c:pt idx="0">
                  <c:v>9</c:v>
                </c:pt>
                <c:pt idx="1">
                  <c:v>1</c:v>
                </c:pt>
              </c:numCache>
            </c:numRef>
          </c:val>
          <c:extLst xmlns:c16r2="http://schemas.microsoft.com/office/drawing/2015/06/chart">
            <c:ext xmlns:c16="http://schemas.microsoft.com/office/drawing/2014/chart" uri="{C3380CC4-5D6E-409C-BE32-E72D297353CC}">
              <c16:uniqueId val="{00000004-539F-4BA1-B113-E43ADDBDDE64}"/>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rot="0" spcFirstLastPara="0" vertOverflow="ellipsis" horzOverflow="overflow" vert="horz" wrap="square" anchor="ctr" anchorCtr="1"/>
    <a:lstStyle/>
    <a:p>
      <a:pPr>
        <a:defRPr lang="zh-CN" sz="1800">
          <a:latin typeface="微软雅黑" panose="020B0503020204020204" pitchFamily="34" charset="-122"/>
          <a:ea typeface="微软雅黑" panose="020B0503020204020204" pitchFamily="34" charset="-122"/>
          <a:sym typeface="微软雅黑" panose="020B0503020204020204" pitchFamily="34" charset="-122"/>
        </a:defRPr>
      </a:pPr>
      <a:endParaRPr lang="zh-CN"/>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Sales</c:v>
                </c:pt>
              </c:strCache>
            </c:strRef>
          </c:tx>
          <c:spPr>
            <a:solidFill>
              <a:srgbClr val="BAD2DA"/>
            </a:solidFill>
            <a:effectLst/>
          </c:spPr>
          <c:dPt>
            <c:idx val="0"/>
            <c:bubble3D val="0"/>
            <c:spPr>
              <a:solidFill>
                <a:srgbClr val="D9D9D9"/>
              </a:solidFill>
              <a:ln>
                <a:noFill/>
              </a:ln>
              <a:effectLst>
                <a:outerShdw blurRad="40000" dist="23000" dir="5400000" rotWithShape="0">
                  <a:schemeClr val="dk1">
                    <a:alpha val="35000"/>
                  </a:schemeClr>
                </a:outerShdw>
              </a:effectLst>
            </c:spPr>
            <c:extLst xmlns:c16r2="http://schemas.microsoft.com/office/drawing/2015/06/chart">
              <c:ext xmlns:c16="http://schemas.microsoft.com/office/drawing/2014/chart" uri="{C3380CC4-5D6E-409C-BE32-E72D297353CC}">
                <c16:uniqueId val="{00000001-937D-4955-8EC5-78F7DDFF4999}"/>
              </c:ext>
            </c:extLst>
          </c:dPt>
          <c:dPt>
            <c:idx val="1"/>
            <c:bubble3D val="0"/>
            <c:spPr>
              <a:solidFill>
                <a:schemeClr val="accent1"/>
              </a:solidFill>
              <a:ln>
                <a:noFill/>
              </a:ln>
              <a:effectLst>
                <a:outerShdw blurRad="40000" dist="23000" dir="5400000" rotWithShape="0">
                  <a:schemeClr val="dk1">
                    <a:alpha val="35000"/>
                  </a:schemeClr>
                </a:outerShdw>
              </a:effectLst>
            </c:spPr>
            <c:extLst xmlns:c16r2="http://schemas.microsoft.com/office/drawing/2015/06/chart">
              <c:ext xmlns:c16="http://schemas.microsoft.com/office/drawing/2014/chart" uri="{C3380CC4-5D6E-409C-BE32-E72D297353CC}">
                <c16:uniqueId val="{00000003-937D-4955-8EC5-78F7DDFF4999}"/>
              </c:ext>
            </c:extLst>
          </c:dPt>
          <c:dLbls>
            <c:dLbl>
              <c:idx val="0"/>
              <c:layout>
                <c:manualLayout>
                  <c:x val="-0.24731061634537099"/>
                  <c:y val="-9.1030426752211596E-2"/>
                </c:manualLayout>
              </c:layout>
              <c:tx>
                <c:rich>
                  <a:bodyPr/>
                  <a:lstStyle/>
                  <a:p>
                    <a:r>
                      <a:rPr lang="en-US"/>
                      <a:t>60%</a:t>
                    </a:r>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937D-4955-8EC5-78F7DDFF4999}"/>
                </c:ext>
              </c:extLst>
            </c:dLbl>
            <c:dLbl>
              <c:idx val="1"/>
              <c:layout>
                <c:manualLayout>
                  <c:x val="0.25189293148701197"/>
                  <c:y val="6.6150967240206096E-2"/>
                </c:manualLayout>
              </c:layout>
              <c:tx>
                <c:rich>
                  <a:bodyPr/>
                  <a:lstStyle/>
                  <a:p>
                    <a:r>
                      <a:rPr lang="en-US"/>
                      <a:t>40%</a:t>
                    </a:r>
                  </a:p>
                </c:rich>
              </c:tx>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937D-4955-8EC5-78F7DDFF4999}"/>
                </c:ext>
              </c:extLst>
            </c:dLbl>
            <c:spPr>
              <a:solidFill>
                <a:schemeClr val="accent1">
                  <a:lumMod val="60000"/>
                  <a:lumOff val="40000"/>
                </a:schemeClr>
              </a:solidFill>
              <a:ln>
                <a:noFill/>
              </a:ln>
              <a:effectLst/>
            </c:spPr>
            <c:txPr>
              <a:bodyPr rot="0" vert="horz"/>
              <a:lstStyle/>
              <a:p>
                <a:pPr>
                  <a:defRPr/>
                </a:pPr>
                <a:endParaRPr lang="zh-CN"/>
              </a:p>
            </c:txPr>
            <c:dLblPos val="bestFit"/>
            <c:showLegendKey val="0"/>
            <c:showVal val="0"/>
            <c:showCatName val="0"/>
            <c:showSerName val="0"/>
            <c:showPercent val="1"/>
            <c:showBubbleSize val="0"/>
            <c:showLeaderLines val="1"/>
            <c:leaderLines>
              <c:spPr>
                <a:ln w="9525" cap="flat" cmpd="sng" algn="ctr">
                  <a:solidFill>
                    <a:schemeClr val="tx1"/>
                  </a:solidFill>
                  <a:prstDash val="solid"/>
                  <a:round/>
                </a:ln>
                <a:effectLst/>
              </c:spPr>
            </c:leaderLines>
            <c:extLst xmlns:c16r2="http://schemas.microsoft.com/office/drawing/2015/06/char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General</c:formatCode>
                <c:ptCount val="2"/>
                <c:pt idx="0">
                  <c:v>6</c:v>
                </c:pt>
                <c:pt idx="1">
                  <c:v>4</c:v>
                </c:pt>
              </c:numCache>
            </c:numRef>
          </c:val>
          <c:extLst xmlns:c16r2="http://schemas.microsoft.com/office/drawing/2015/06/chart">
            <c:ext xmlns:c16="http://schemas.microsoft.com/office/drawing/2014/chart" uri="{C3380CC4-5D6E-409C-BE32-E72D297353CC}">
              <c16:uniqueId val="{00000004-937D-4955-8EC5-78F7DDFF4999}"/>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rot="0" spcFirstLastPara="0" vertOverflow="ellipsis" horzOverflow="overflow" vert="horz" wrap="square" anchor="ctr" anchorCtr="1"/>
    <a:lstStyle/>
    <a:p>
      <a:pPr>
        <a:defRPr lang="zh-CN" sz="1800">
          <a:latin typeface="微软雅黑" panose="020B0503020204020204" pitchFamily="34" charset="-122"/>
          <a:ea typeface="微软雅黑" panose="020B0503020204020204" pitchFamily="34" charset="-122"/>
          <a:sym typeface="微软雅黑" panose="020B0503020204020204" pitchFamily="34" charset="-122"/>
        </a:defRPr>
      </a:pPr>
      <a:endParaRPr lang="zh-CN"/>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9F8513-A743-4602-9E9F-CEEE9A802B5E}" type="datetimeFigureOut">
              <a:rPr lang="zh-CN" altLang="en-US" smtClean="0"/>
              <a:t>2017/8/4</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F1102C-FAD4-459D-8C7A-106E6431C5A1}" type="slidenum">
              <a:rPr lang="zh-CN" altLang="en-US" smtClean="0"/>
              <a:t>‹#›</a:t>
            </a:fld>
            <a:endParaRPr lang="zh-CN" altLang="en-US"/>
          </a:p>
        </p:txBody>
      </p:sp>
    </p:spTree>
    <p:extLst>
      <p:ext uri="{BB962C8B-B14F-4D97-AF65-F5344CB8AC3E}">
        <p14:creationId xmlns:p14="http://schemas.microsoft.com/office/powerpoint/2010/main" val="2436905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FF1102C-FAD4-459D-8C7A-106E6431C5A1}" type="slidenum">
              <a:rPr lang="zh-CN" altLang="en-US" smtClean="0"/>
              <a:t>1</a:t>
            </a:fld>
            <a:endParaRPr lang="zh-CN" altLang="en-US"/>
          </a:p>
        </p:txBody>
      </p:sp>
    </p:spTree>
    <p:extLst>
      <p:ext uri="{BB962C8B-B14F-4D97-AF65-F5344CB8AC3E}">
        <p14:creationId xmlns:p14="http://schemas.microsoft.com/office/powerpoint/2010/main" val="1502885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CC5934F-EAF2-4BA1-98D1-AB7BE00B8F72}" type="slidenum">
              <a:rPr lang="zh-CN" altLang="en-US" smtClean="0"/>
              <a:t>10</a:t>
            </a:fld>
            <a:endParaRPr lang="zh-CN" altLang="en-US"/>
          </a:p>
        </p:txBody>
      </p:sp>
    </p:spTree>
    <p:extLst>
      <p:ext uri="{BB962C8B-B14F-4D97-AF65-F5344CB8AC3E}">
        <p14:creationId xmlns:p14="http://schemas.microsoft.com/office/powerpoint/2010/main" val="1519481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11</a:t>
            </a:fld>
            <a:endParaRPr lang="zh-CN" altLang="en-US"/>
          </a:p>
        </p:txBody>
      </p:sp>
    </p:spTree>
    <p:extLst>
      <p:ext uri="{BB962C8B-B14F-4D97-AF65-F5344CB8AC3E}">
        <p14:creationId xmlns:p14="http://schemas.microsoft.com/office/powerpoint/2010/main" val="2656870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FF1102C-FAD4-459D-8C7A-106E6431C5A1}" type="slidenum">
              <a:rPr lang="zh-CN" altLang="en-US" smtClean="0"/>
              <a:t>12</a:t>
            </a:fld>
            <a:endParaRPr lang="zh-CN" altLang="en-US"/>
          </a:p>
        </p:txBody>
      </p:sp>
    </p:spTree>
    <p:extLst>
      <p:ext uri="{BB962C8B-B14F-4D97-AF65-F5344CB8AC3E}">
        <p14:creationId xmlns:p14="http://schemas.microsoft.com/office/powerpoint/2010/main" val="497481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ln>
            <a:miter lim="800000"/>
            <a:headEnd/>
            <a:tailEnd/>
          </a:ln>
        </p:spPr>
        <p:txBody>
          <a:bodyPr/>
          <a:lstStyle/>
          <a:p>
            <a:fld id="{BE14C35F-FBB9-467D-A933-95E66935BB2C}" type="slidenum">
              <a:rPr lang="zh-CN" altLang="en-US"/>
              <a:pPr/>
              <a:t>13</a:t>
            </a:fld>
            <a:endParaRPr lang="zh-CN" altLang="en-US"/>
          </a:p>
        </p:txBody>
      </p:sp>
    </p:spTree>
    <p:extLst>
      <p:ext uri="{BB962C8B-B14F-4D97-AF65-F5344CB8AC3E}">
        <p14:creationId xmlns:p14="http://schemas.microsoft.com/office/powerpoint/2010/main" val="1995458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D6B569D-5846-405D-B3A8-120868F6DA68}" type="slidenum">
              <a:rPr lang="zh-CN" altLang="en-US" smtClean="0"/>
              <a:pPr/>
              <a:t>14</a:t>
            </a:fld>
            <a:endParaRPr lang="zh-CN" altLang="en-US"/>
          </a:p>
        </p:txBody>
      </p:sp>
    </p:spTree>
    <p:extLst>
      <p:ext uri="{BB962C8B-B14F-4D97-AF65-F5344CB8AC3E}">
        <p14:creationId xmlns:p14="http://schemas.microsoft.com/office/powerpoint/2010/main" val="3842260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15</a:t>
            </a:fld>
            <a:endParaRPr lang="zh-CN" altLang="en-US"/>
          </a:p>
        </p:txBody>
      </p:sp>
    </p:spTree>
    <p:extLst>
      <p:ext uri="{BB962C8B-B14F-4D97-AF65-F5344CB8AC3E}">
        <p14:creationId xmlns:p14="http://schemas.microsoft.com/office/powerpoint/2010/main" val="2665262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42569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FF1102C-FAD4-459D-8C7A-106E6431C5A1}" type="slidenum">
              <a:rPr lang="zh-CN" altLang="en-US" smtClean="0"/>
              <a:t>17</a:t>
            </a:fld>
            <a:endParaRPr lang="zh-CN" altLang="en-US"/>
          </a:p>
        </p:txBody>
      </p:sp>
    </p:spTree>
    <p:extLst>
      <p:ext uri="{BB962C8B-B14F-4D97-AF65-F5344CB8AC3E}">
        <p14:creationId xmlns:p14="http://schemas.microsoft.com/office/powerpoint/2010/main" val="2805487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18</a:t>
            </a:fld>
            <a:endParaRPr lang="zh-CN" altLang="en-US"/>
          </a:p>
        </p:txBody>
      </p:sp>
    </p:spTree>
    <p:extLst>
      <p:ext uri="{BB962C8B-B14F-4D97-AF65-F5344CB8AC3E}">
        <p14:creationId xmlns:p14="http://schemas.microsoft.com/office/powerpoint/2010/main" val="2106797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ln>
            <a:miter lim="800000"/>
            <a:headEnd/>
            <a:tailEnd/>
          </a:ln>
        </p:spPr>
        <p:txBody>
          <a:bodyPr/>
          <a:lstStyle/>
          <a:p>
            <a:fld id="{BE14C35F-FBB9-467D-A933-95E66935BB2C}" type="slidenum">
              <a:rPr lang="zh-CN" altLang="en-US"/>
              <a:pPr/>
              <a:t>19</a:t>
            </a:fld>
            <a:endParaRPr lang="zh-CN" altLang="en-US"/>
          </a:p>
        </p:txBody>
      </p:sp>
    </p:spTree>
    <p:extLst>
      <p:ext uri="{BB962C8B-B14F-4D97-AF65-F5344CB8AC3E}">
        <p14:creationId xmlns:p14="http://schemas.microsoft.com/office/powerpoint/2010/main" val="1167766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幻灯片图像占位符 1"/>
          <p:cNvSpPr>
            <a:spLocks noGrp="1" noRot="1" noChangeAspect="1" noChangeArrowheads="1"/>
          </p:cNvSpPr>
          <p:nvPr>
            <p:ph type="sldImg" idx="4294967295"/>
          </p:nvPr>
        </p:nvSpPr>
        <p:spPr>
          <a:ln>
            <a:miter lim="800000"/>
          </a:ln>
        </p:spPr>
      </p:sp>
      <p:sp>
        <p:nvSpPr>
          <p:cNvPr id="11266" name="备注占位符 2"/>
          <p:cNvSpPr>
            <a:spLocks noGrp="1" noChangeArrowheads="1"/>
          </p:cNvSpPr>
          <p:nvPr>
            <p:ph type="body" idx="4294967295"/>
          </p:nvPr>
        </p:nvSpPr>
        <p:spPr/>
        <p:txBody>
          <a:bodyPr/>
          <a:lstStyle/>
          <a:p>
            <a:endParaRPr lang="zh-CN" altLang="en-US"/>
          </a:p>
        </p:txBody>
      </p:sp>
      <p:sp>
        <p:nvSpPr>
          <p:cNvPr id="11267" name="灯片编号占位符 3"/>
          <p:cNvSpPr>
            <a:spLocks noGrp="1" noChangeArrowheads="1"/>
          </p:cNvSpPr>
          <p:nvPr>
            <p:ph type="sldNum" sz="quarter" idx="5"/>
          </p:nvPr>
        </p:nvSpPr>
        <p:spPr bwMode="auto">
          <a:noFill/>
          <a:ln>
            <a:miter lim="800000"/>
            <a:headEnd/>
            <a:tailEnd/>
          </a:ln>
        </p:spPr>
        <p:txBody>
          <a:bodyPr/>
          <a:lstStyle/>
          <a:p>
            <a:fld id="{285DD701-D0BF-4A47-A104-8A3BB37C4B94}" type="slidenum">
              <a:rPr lang="zh-CN" altLang="en-US"/>
              <a:pPr/>
              <a:t>2</a:t>
            </a:fld>
            <a:endParaRPr lang="zh-CN" altLang="en-US"/>
          </a:p>
        </p:txBody>
      </p:sp>
    </p:spTree>
    <p:extLst>
      <p:ext uri="{BB962C8B-B14F-4D97-AF65-F5344CB8AC3E}">
        <p14:creationId xmlns:p14="http://schemas.microsoft.com/office/powerpoint/2010/main" val="1684446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p>
        </p:txBody>
      </p:sp>
    </p:spTree>
    <p:extLst>
      <p:ext uri="{BB962C8B-B14F-4D97-AF65-F5344CB8AC3E}">
        <p14:creationId xmlns:p14="http://schemas.microsoft.com/office/powerpoint/2010/main" val="2273916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FF1102C-FAD4-459D-8C7A-106E6431C5A1}" type="slidenum">
              <a:rPr lang="zh-CN" altLang="en-US" smtClean="0"/>
              <a:t>21</a:t>
            </a:fld>
            <a:endParaRPr lang="zh-CN" altLang="en-US"/>
          </a:p>
        </p:txBody>
      </p:sp>
    </p:spTree>
    <p:extLst>
      <p:ext uri="{BB962C8B-B14F-4D97-AF65-F5344CB8AC3E}">
        <p14:creationId xmlns:p14="http://schemas.microsoft.com/office/powerpoint/2010/main" val="35190392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7303778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A28D21-2707-4CA8-BBC0-E072FA1B7B82}" type="slidenum">
              <a:rPr lang="zh-CN" altLang="en-US" smtClean="0"/>
              <a:pPr/>
              <a:t>23</a:t>
            </a:fld>
            <a:endParaRPr lang="zh-CN" altLang="en-US"/>
          </a:p>
        </p:txBody>
      </p:sp>
    </p:spTree>
    <p:extLst>
      <p:ext uri="{BB962C8B-B14F-4D97-AF65-F5344CB8AC3E}">
        <p14:creationId xmlns:p14="http://schemas.microsoft.com/office/powerpoint/2010/main" val="29078397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BCE49C-2114-404F-AF2A-058CF607A9D3}" type="slidenum">
              <a:rPr lang="zh-CN" altLang="en-US" smtClean="0"/>
              <a:pPr/>
              <a:t>24</a:t>
            </a:fld>
            <a:endParaRPr lang="zh-CN" altLang="en-US"/>
          </a:p>
        </p:txBody>
      </p:sp>
    </p:spTree>
    <p:extLst>
      <p:ext uri="{BB962C8B-B14F-4D97-AF65-F5344CB8AC3E}">
        <p14:creationId xmlns:p14="http://schemas.microsoft.com/office/powerpoint/2010/main" val="33556255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FF1102C-FAD4-459D-8C7A-106E6431C5A1}" type="slidenum">
              <a:rPr lang="zh-CN" altLang="en-US" smtClean="0"/>
              <a:t>25</a:t>
            </a:fld>
            <a:endParaRPr lang="zh-CN" altLang="en-US"/>
          </a:p>
        </p:txBody>
      </p:sp>
    </p:spTree>
    <p:extLst>
      <p:ext uri="{BB962C8B-B14F-4D97-AF65-F5344CB8AC3E}">
        <p14:creationId xmlns:p14="http://schemas.microsoft.com/office/powerpoint/2010/main" val="2479164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ln>
            <a:miter lim="800000"/>
            <a:headEnd/>
            <a:tailEnd/>
          </a:ln>
        </p:spPr>
        <p:txBody>
          <a:bodyPr/>
          <a:lstStyle/>
          <a:p>
            <a:fld id="{BE14C35F-FBB9-467D-A933-95E66935BB2C}" type="slidenum">
              <a:rPr lang="zh-CN" altLang="en-US"/>
              <a:pPr/>
              <a:t>3</a:t>
            </a:fld>
            <a:endParaRPr lang="zh-CN" altLang="en-US"/>
          </a:p>
        </p:txBody>
      </p:sp>
    </p:spTree>
    <p:extLst>
      <p:ext uri="{BB962C8B-B14F-4D97-AF65-F5344CB8AC3E}">
        <p14:creationId xmlns:p14="http://schemas.microsoft.com/office/powerpoint/2010/main" val="3861356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pPr/>
              <a:t>4</a:t>
            </a:fld>
            <a:endParaRPr lang="zh-CN" altLang="en-US"/>
          </a:p>
        </p:txBody>
      </p:sp>
    </p:spTree>
    <p:extLst>
      <p:ext uri="{BB962C8B-B14F-4D97-AF65-F5344CB8AC3E}">
        <p14:creationId xmlns:p14="http://schemas.microsoft.com/office/powerpoint/2010/main" val="2993516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D8DD64E-849B-46BF-80FE-C7DCBAEFE6BD}" type="slidenum">
              <a:rPr lang="zh-CN" altLang="en-US" smtClean="0"/>
              <a:pPr>
                <a:defRPr/>
              </a:pPr>
              <a:t>5</a:t>
            </a:fld>
            <a:endParaRPr lang="zh-CN" altLang="en-US"/>
          </a:p>
        </p:txBody>
      </p:sp>
    </p:spTree>
    <p:extLst>
      <p:ext uri="{BB962C8B-B14F-4D97-AF65-F5344CB8AC3E}">
        <p14:creationId xmlns:p14="http://schemas.microsoft.com/office/powerpoint/2010/main" val="3781461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FF1102C-FAD4-459D-8C7A-106E6431C5A1}" type="slidenum">
              <a:rPr lang="zh-CN" altLang="en-US" smtClean="0"/>
              <a:t>6</a:t>
            </a:fld>
            <a:endParaRPr lang="zh-CN" altLang="en-US"/>
          </a:p>
        </p:txBody>
      </p:sp>
    </p:spTree>
    <p:extLst>
      <p:ext uri="{BB962C8B-B14F-4D97-AF65-F5344CB8AC3E}">
        <p14:creationId xmlns:p14="http://schemas.microsoft.com/office/powerpoint/2010/main" val="1781111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pPr/>
              <a:t>7</a:t>
            </a:fld>
            <a:endParaRPr lang="en-US" sz="1200">
              <a:latin typeface="Arial" pitchFamily="34" charset="0"/>
              <a:ea typeface="宋体" pitchFamily="2" charset="-122"/>
            </a:endParaRPr>
          </a:p>
        </p:txBody>
      </p:sp>
    </p:spTree>
    <p:extLst>
      <p:ext uri="{BB962C8B-B14F-4D97-AF65-F5344CB8AC3E}">
        <p14:creationId xmlns:p14="http://schemas.microsoft.com/office/powerpoint/2010/main" val="881989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ln>
            <a:miter lim="800000"/>
            <a:headEnd/>
            <a:tailEnd/>
          </a:ln>
        </p:spPr>
        <p:txBody>
          <a:bodyPr/>
          <a:lstStyle/>
          <a:p>
            <a:fld id="{BE14C35F-FBB9-467D-A933-95E66935BB2C}" type="slidenum">
              <a:rPr lang="zh-CN" altLang="en-US"/>
              <a:pPr/>
              <a:t>8</a:t>
            </a:fld>
            <a:endParaRPr lang="zh-CN" altLang="en-US"/>
          </a:p>
        </p:txBody>
      </p:sp>
    </p:spTree>
    <p:extLst>
      <p:ext uri="{BB962C8B-B14F-4D97-AF65-F5344CB8AC3E}">
        <p14:creationId xmlns:p14="http://schemas.microsoft.com/office/powerpoint/2010/main" val="2498026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9</a:t>
            </a:fld>
            <a:endParaRPr lang="zh-CN" altLang="en-US" dirty="0"/>
          </a:p>
        </p:txBody>
      </p:sp>
    </p:spTree>
    <p:extLst>
      <p:ext uri="{BB962C8B-B14F-4D97-AF65-F5344CB8AC3E}">
        <p14:creationId xmlns:p14="http://schemas.microsoft.com/office/powerpoint/2010/main" val="2348432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313"/>
            <a:ext cx="7772400" cy="1102859"/>
          </a:xfrm>
        </p:spPr>
        <p:txBody>
          <a:bodyPr/>
          <a:lstStyle/>
          <a:p>
            <a:r>
              <a:rPr lang="zh-CN" altLang="en-US"/>
              <a:t>单击此处编辑母版标题样式</a:t>
            </a:r>
          </a:p>
        </p:txBody>
      </p:sp>
      <p:sp>
        <p:nvSpPr>
          <p:cNvPr id="3" name="副标题 2"/>
          <p:cNvSpPr>
            <a:spLocks noGrp="1"/>
          </p:cNvSpPr>
          <p:nvPr>
            <p:ph type="subTitle" idx="1"/>
          </p:nvPr>
        </p:nvSpPr>
        <p:spPr>
          <a:xfrm>
            <a:off x="1371600" y="2915550"/>
            <a:ext cx="6400800" cy="131485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A620DD7-6358-4E35-981D-64C57D7D925A}" type="datetimeFigureOut">
              <a:rPr lang="zh-CN" altLang="en-US" smtClean="0"/>
              <a:t>2017/8/4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5567DBE-345A-4DFC-A5AF-A1AA18485CC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702115E-07FC-47AE-8678-8B681C689199}" type="datetimeFigureOut">
              <a:rPr lang="zh-CN" altLang="en-US" smtClean="0"/>
              <a:pPr/>
              <a:t>2017/8/4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7F5BB56-9B96-4394-98D1-089DE868BDAA}" type="slidenum">
              <a:rPr lang="zh-CN" altLang="en-US" smtClean="0"/>
              <a:pPr/>
              <a:t>‹#›</a:t>
            </a:fld>
            <a:endParaRPr lang="zh-CN" altLang="en-US"/>
          </a:p>
        </p:txBody>
      </p:sp>
      <p:sp>
        <p:nvSpPr>
          <p:cNvPr id="5" name="矩形 4"/>
          <p:cNvSpPr/>
          <p:nvPr userDrawn="1"/>
        </p:nvSpPr>
        <p:spPr>
          <a:xfrm>
            <a:off x="0" y="232284"/>
            <a:ext cx="39556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795"/>
            <a:endParaRPr lang="zh-CN" altLang="en-US" sz="1400" dirty="0">
              <a:solidFill>
                <a:srgbClr val="E7E6E6">
                  <a:lumMod val="50000"/>
                </a:srgbClr>
              </a:solidFill>
              <a:cs typeface="+mn-ea"/>
              <a:sym typeface="+mn-lt"/>
            </a:endParaRPr>
          </a:p>
        </p:txBody>
      </p:sp>
      <p:sp>
        <p:nvSpPr>
          <p:cNvPr id="6" name="文本框 37"/>
          <p:cNvSpPr txBox="1"/>
          <p:nvPr userDrawn="1"/>
        </p:nvSpPr>
        <p:spPr>
          <a:xfrm>
            <a:off x="467576" y="232284"/>
            <a:ext cx="1836172" cy="315475"/>
          </a:xfrm>
          <a:prstGeom prst="rect">
            <a:avLst/>
          </a:prstGeom>
          <a:noFill/>
        </p:spPr>
        <p:txBody>
          <a:bodyPr wrap="square" lIns="68584" tIns="34292" rIns="68584" bIns="34292" rtlCol="0">
            <a:spAutoFit/>
          </a:bodyPr>
          <a:lstStyle/>
          <a:p>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工作体会</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 name="文本框 38"/>
          <p:cNvSpPr txBox="1"/>
          <p:nvPr userDrawn="1"/>
        </p:nvSpPr>
        <p:spPr>
          <a:xfrm>
            <a:off x="431540" y="556320"/>
            <a:ext cx="2039271" cy="207753"/>
          </a:xfrm>
          <a:prstGeom prst="rect">
            <a:avLst/>
          </a:prstGeom>
          <a:noFill/>
        </p:spPr>
        <p:txBody>
          <a:bodyPr wrap="square" lIns="68584" tIns="34292" rIns="68584" bIns="34292" rtlCol="0">
            <a:spAutoFit/>
          </a:bodyPr>
          <a:lstStyle/>
          <a:p>
            <a:pPr algn="dist" defTabSz="685795"/>
            <a:r>
              <a:rPr lang="en-US" altLang="zh-CN" sz="900" dirty="0">
                <a:solidFill>
                  <a:schemeClr val="tx1">
                    <a:lumMod val="50000"/>
                    <a:lumOff val="50000"/>
                  </a:schemeClr>
                </a:solidFill>
                <a:cs typeface="+mn-ea"/>
                <a:sym typeface="+mn-lt"/>
              </a:rPr>
              <a:t>ADD RELATED TITLE WORDS</a:t>
            </a:r>
            <a:endParaRPr lang="zh-CN" altLang="en-US" sz="900" dirty="0">
              <a:solidFill>
                <a:schemeClr val="tx1">
                  <a:lumMod val="50000"/>
                  <a:lumOff val="50000"/>
                </a:schemeClr>
              </a:solidFill>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702115E-07FC-47AE-8678-8B681C689199}" type="datetimeFigureOut">
              <a:rPr lang="zh-CN" altLang="en-US" smtClean="0"/>
              <a:pPr/>
              <a:t>2017/8/4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7F5BB56-9B96-4394-98D1-089DE868BDAA}" type="slidenum">
              <a:rPr lang="zh-CN" altLang="en-US" smtClean="0"/>
              <a:pPr/>
              <a:t>‹#›</a:t>
            </a:fld>
            <a:endParaRPr lang="zh-CN" altLang="en-US"/>
          </a:p>
        </p:txBody>
      </p:sp>
      <p:sp>
        <p:nvSpPr>
          <p:cNvPr id="5" name="矩形 4"/>
          <p:cNvSpPr/>
          <p:nvPr userDrawn="1"/>
        </p:nvSpPr>
        <p:spPr>
          <a:xfrm>
            <a:off x="0" y="232284"/>
            <a:ext cx="39556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795"/>
            <a:endParaRPr lang="zh-CN" altLang="en-US" sz="1400" dirty="0">
              <a:solidFill>
                <a:srgbClr val="E7E6E6">
                  <a:lumMod val="50000"/>
                </a:srgbClr>
              </a:solidFill>
              <a:cs typeface="+mn-ea"/>
              <a:sym typeface="+mn-lt"/>
            </a:endParaRPr>
          </a:p>
        </p:txBody>
      </p:sp>
      <p:sp>
        <p:nvSpPr>
          <p:cNvPr id="6" name="文本框 37"/>
          <p:cNvSpPr txBox="1"/>
          <p:nvPr userDrawn="1"/>
        </p:nvSpPr>
        <p:spPr>
          <a:xfrm>
            <a:off x="467576" y="232284"/>
            <a:ext cx="1836172" cy="315475"/>
          </a:xfrm>
          <a:prstGeom prst="rect">
            <a:avLst/>
          </a:prstGeom>
          <a:noFill/>
        </p:spPr>
        <p:txBody>
          <a:bodyPr wrap="square" lIns="68584" tIns="34292" rIns="68584" bIns="34292" rtlCol="0">
            <a:spAutoFit/>
          </a:bodyPr>
          <a:lstStyle/>
          <a:p>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工作规划和展望</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 name="文本框 38"/>
          <p:cNvSpPr txBox="1"/>
          <p:nvPr userDrawn="1"/>
        </p:nvSpPr>
        <p:spPr>
          <a:xfrm>
            <a:off x="431540" y="556320"/>
            <a:ext cx="2039271" cy="207753"/>
          </a:xfrm>
          <a:prstGeom prst="rect">
            <a:avLst/>
          </a:prstGeom>
          <a:noFill/>
        </p:spPr>
        <p:txBody>
          <a:bodyPr wrap="square" lIns="68584" tIns="34292" rIns="68584" bIns="34292" rtlCol="0">
            <a:spAutoFit/>
          </a:bodyPr>
          <a:lstStyle/>
          <a:p>
            <a:pPr algn="dist" defTabSz="685795"/>
            <a:r>
              <a:rPr lang="en-US" altLang="zh-CN" sz="900" dirty="0">
                <a:solidFill>
                  <a:schemeClr val="tx1">
                    <a:lumMod val="50000"/>
                    <a:lumOff val="50000"/>
                  </a:schemeClr>
                </a:solidFill>
                <a:cs typeface="+mn-ea"/>
                <a:sym typeface="+mn-lt"/>
              </a:rPr>
              <a:t>ADD RELATED TITLE WORDS</a:t>
            </a:r>
            <a:endParaRPr lang="zh-CN" altLang="en-US" sz="900" dirty="0">
              <a:solidFill>
                <a:schemeClr val="tx1">
                  <a:lumMod val="50000"/>
                  <a:lumOff val="50000"/>
                </a:schemeClr>
              </a:solidFill>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851"/>
            <a:ext cx="3008313" cy="871807"/>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851"/>
            <a:ext cx="5111750" cy="43911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658"/>
            <a:ext cx="3008313" cy="351938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A620DD7-6358-4E35-981D-64C57D7D925A}" type="datetimeFigureOut">
              <a:rPr lang="zh-CN" altLang="en-US" smtClean="0"/>
              <a:t>2017/8/4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5567DBE-345A-4DFC-A5AF-A1AA18485CC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561"/>
            <a:ext cx="5486400" cy="425185"/>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723"/>
            <a:ext cx="5486400" cy="30870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6746"/>
            <a:ext cx="5486400" cy="6038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A620DD7-6358-4E35-981D-64C57D7D925A}" type="datetimeFigureOut">
              <a:rPr lang="zh-CN" altLang="en-US" smtClean="0"/>
              <a:t>2017/8/4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5567DBE-345A-4DFC-A5AF-A1AA18485CC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A620DD7-6358-4E35-981D-64C57D7D925A}" type="datetimeFigureOut">
              <a:rPr lang="zh-CN" altLang="en-US" smtClean="0"/>
              <a:t>2017/8/4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5567DBE-345A-4DFC-A5AF-A1AA18485CC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042"/>
            <a:ext cx="2057400" cy="438999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042"/>
            <a:ext cx="6019800" cy="438999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A620DD7-6358-4E35-981D-64C57D7D925A}" type="datetimeFigureOut">
              <a:rPr lang="zh-CN" altLang="en-US" smtClean="0"/>
              <a:t>2017/8/4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5567DBE-345A-4DFC-A5AF-A1AA18485CC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663472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Our Services">
    <p:spTree>
      <p:nvGrpSpPr>
        <p:cNvPr id="1" name=""/>
        <p:cNvGrpSpPr/>
        <p:nvPr/>
      </p:nvGrpSpPr>
      <p:grpSpPr>
        <a:xfrm>
          <a:off x="0" y="0"/>
          <a:ext cx="0" cy="0"/>
          <a:chOff x="0" y="0"/>
          <a:chExt cx="0" cy="0"/>
        </a:xfrm>
      </p:grpSpPr>
      <p:sp>
        <p:nvSpPr>
          <p:cNvPr id="8" name="Picture Placeholder 24"/>
          <p:cNvSpPr>
            <a:spLocks noGrp="1"/>
          </p:cNvSpPr>
          <p:nvPr>
            <p:ph type="pic" sz="quarter" idx="14"/>
          </p:nvPr>
        </p:nvSpPr>
        <p:spPr>
          <a:xfrm>
            <a:off x="457200" y="1352969"/>
            <a:ext cx="2671762" cy="3007655"/>
          </a:xfrm>
        </p:spPr>
        <p:txBody>
          <a:bodyPr>
            <a:normAutofit/>
          </a:bodyPr>
          <a:lstStyle>
            <a:lvl1pPr marL="0" indent="0">
              <a:buFontTx/>
              <a:buNone/>
              <a:defRPr sz="1200">
                <a:solidFill>
                  <a:srgbClr val="17375E"/>
                </a:solidFill>
              </a:defRPr>
            </a:lvl1pPr>
          </a:lstStyle>
          <a:p>
            <a:endParaRPr lang="en-US"/>
          </a:p>
        </p:txBody>
      </p:sp>
      <p:sp>
        <p:nvSpPr>
          <p:cNvPr id="9" name="Text Placeholder 26"/>
          <p:cNvSpPr>
            <a:spLocks noGrp="1"/>
          </p:cNvSpPr>
          <p:nvPr>
            <p:ph type="body" sz="quarter" idx="15"/>
          </p:nvPr>
        </p:nvSpPr>
        <p:spPr>
          <a:xfrm>
            <a:off x="3733801" y="1818249"/>
            <a:ext cx="2127250" cy="830518"/>
          </a:xfrm>
        </p:spPr>
        <p:txBody>
          <a:bodyPr>
            <a:noAutofit/>
          </a:bodyPr>
          <a:lstStyle>
            <a:lvl1pPr marL="0" indent="0">
              <a:lnSpc>
                <a:spcPts val="1400"/>
              </a:lnSpc>
              <a:buFontTx/>
              <a:buNone/>
              <a:defRPr sz="1050">
                <a:solidFill>
                  <a:srgbClr val="7F7F7F"/>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endParaRPr lang="en-US" dirty="0"/>
          </a:p>
        </p:txBody>
      </p:sp>
      <p:sp>
        <p:nvSpPr>
          <p:cNvPr id="10" name="Text Placeholder 26"/>
          <p:cNvSpPr>
            <a:spLocks noGrp="1"/>
          </p:cNvSpPr>
          <p:nvPr>
            <p:ph type="body" sz="quarter" idx="16"/>
          </p:nvPr>
        </p:nvSpPr>
        <p:spPr>
          <a:xfrm>
            <a:off x="6407151" y="1810309"/>
            <a:ext cx="2127250" cy="830518"/>
          </a:xfrm>
        </p:spPr>
        <p:txBody>
          <a:bodyPr>
            <a:noAutofit/>
          </a:bodyPr>
          <a:lstStyle>
            <a:lvl1pPr marL="0" indent="0">
              <a:lnSpc>
                <a:spcPts val="1400"/>
              </a:lnSpc>
              <a:buFontTx/>
              <a:buNone/>
              <a:defRPr sz="1050">
                <a:solidFill>
                  <a:srgbClr val="7F7F7F"/>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endParaRPr lang="en-US" dirty="0"/>
          </a:p>
        </p:txBody>
      </p:sp>
      <p:sp>
        <p:nvSpPr>
          <p:cNvPr id="11" name="Text Placeholder 26"/>
          <p:cNvSpPr>
            <a:spLocks noGrp="1"/>
          </p:cNvSpPr>
          <p:nvPr>
            <p:ph type="body" sz="quarter" idx="17"/>
          </p:nvPr>
        </p:nvSpPr>
        <p:spPr>
          <a:xfrm>
            <a:off x="3736975" y="3406380"/>
            <a:ext cx="2127250" cy="830518"/>
          </a:xfrm>
        </p:spPr>
        <p:txBody>
          <a:bodyPr>
            <a:noAutofit/>
          </a:bodyPr>
          <a:lstStyle>
            <a:lvl1pPr marL="0" indent="0">
              <a:lnSpc>
                <a:spcPts val="1400"/>
              </a:lnSpc>
              <a:buFontTx/>
              <a:buNone/>
              <a:defRPr sz="1050">
                <a:solidFill>
                  <a:srgbClr val="7F7F7F"/>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endParaRPr lang="en-US" dirty="0"/>
          </a:p>
        </p:txBody>
      </p:sp>
      <p:sp>
        <p:nvSpPr>
          <p:cNvPr id="12" name="Text Placeholder 26"/>
          <p:cNvSpPr>
            <a:spLocks noGrp="1"/>
          </p:cNvSpPr>
          <p:nvPr>
            <p:ph type="body" sz="quarter" idx="18"/>
          </p:nvPr>
        </p:nvSpPr>
        <p:spPr>
          <a:xfrm>
            <a:off x="6410325" y="3398439"/>
            <a:ext cx="2127250" cy="830518"/>
          </a:xfrm>
        </p:spPr>
        <p:txBody>
          <a:bodyPr>
            <a:noAutofit/>
          </a:bodyPr>
          <a:lstStyle>
            <a:lvl1pPr marL="0" indent="0">
              <a:lnSpc>
                <a:spcPts val="1400"/>
              </a:lnSpc>
              <a:buFontTx/>
              <a:buNone/>
              <a:defRPr sz="1050">
                <a:solidFill>
                  <a:srgbClr val="7F7F7F"/>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endParaRPr lang="en-US" dirty="0"/>
          </a:p>
        </p:txBody>
      </p:sp>
      <p:sp>
        <p:nvSpPr>
          <p:cNvPr id="13" name="Text Placeholder 32"/>
          <p:cNvSpPr>
            <a:spLocks noGrp="1"/>
          </p:cNvSpPr>
          <p:nvPr>
            <p:ph type="body" sz="quarter" idx="19"/>
          </p:nvPr>
        </p:nvSpPr>
        <p:spPr>
          <a:xfrm>
            <a:off x="3733800" y="1517977"/>
            <a:ext cx="1600200" cy="308210"/>
          </a:xfrm>
        </p:spPr>
        <p:txBody>
          <a:bodyPr>
            <a:noAutofit/>
          </a:bodyPr>
          <a:lstStyle>
            <a:lvl1pPr marL="0" indent="0">
              <a:buFontTx/>
              <a:buNone/>
              <a:defRPr sz="1200" b="0" i="0">
                <a:solidFill>
                  <a:srgbClr val="1399EE"/>
                </a:solidFill>
                <a:latin typeface="Glegoo"/>
                <a:ea typeface="Calibri" panose="020F0502020204030204"/>
                <a:cs typeface="Glegoo"/>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14" name="Text Placeholder 32"/>
          <p:cNvSpPr>
            <a:spLocks noGrp="1"/>
          </p:cNvSpPr>
          <p:nvPr>
            <p:ph type="body" sz="quarter" idx="20"/>
          </p:nvPr>
        </p:nvSpPr>
        <p:spPr>
          <a:xfrm>
            <a:off x="6400800" y="1517977"/>
            <a:ext cx="1600200" cy="308210"/>
          </a:xfrm>
        </p:spPr>
        <p:txBody>
          <a:bodyPr>
            <a:noAutofit/>
          </a:bodyPr>
          <a:lstStyle>
            <a:lvl1pPr marL="0" indent="0">
              <a:buFontTx/>
              <a:buNone/>
              <a:defRPr sz="1200" b="0" i="0">
                <a:solidFill>
                  <a:srgbClr val="1399EE"/>
                </a:solidFill>
                <a:latin typeface="Glegoo"/>
                <a:ea typeface="Calibri" panose="020F0502020204030204"/>
                <a:cs typeface="Glegoo"/>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15" name="Text Placeholder 32"/>
          <p:cNvSpPr>
            <a:spLocks noGrp="1"/>
          </p:cNvSpPr>
          <p:nvPr>
            <p:ph type="body" sz="quarter" idx="21"/>
          </p:nvPr>
        </p:nvSpPr>
        <p:spPr>
          <a:xfrm>
            <a:off x="3733800" y="3102793"/>
            <a:ext cx="1600200" cy="308210"/>
          </a:xfrm>
        </p:spPr>
        <p:txBody>
          <a:bodyPr>
            <a:noAutofit/>
          </a:bodyPr>
          <a:lstStyle>
            <a:lvl1pPr marL="0" indent="0">
              <a:buFontTx/>
              <a:buNone/>
              <a:defRPr sz="1200" b="0" i="0">
                <a:solidFill>
                  <a:srgbClr val="1399EE"/>
                </a:solidFill>
                <a:latin typeface="Glegoo"/>
                <a:ea typeface="Calibri" panose="020F0502020204030204"/>
                <a:cs typeface="Glegoo"/>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16" name="Text Placeholder 32"/>
          <p:cNvSpPr>
            <a:spLocks noGrp="1"/>
          </p:cNvSpPr>
          <p:nvPr>
            <p:ph type="body" sz="quarter" idx="22"/>
          </p:nvPr>
        </p:nvSpPr>
        <p:spPr>
          <a:xfrm>
            <a:off x="6400800" y="3102793"/>
            <a:ext cx="1600200" cy="308210"/>
          </a:xfrm>
        </p:spPr>
        <p:txBody>
          <a:bodyPr>
            <a:noAutofit/>
          </a:bodyPr>
          <a:lstStyle>
            <a:lvl1pPr marL="0" indent="0">
              <a:buFontTx/>
              <a:buNone/>
              <a:defRPr sz="1200" b="0" i="0">
                <a:solidFill>
                  <a:srgbClr val="1399EE"/>
                </a:solidFill>
                <a:latin typeface="Glegoo"/>
                <a:ea typeface="Calibri" panose="020F0502020204030204"/>
                <a:cs typeface="Glegoo"/>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18" name="Title 1"/>
          <p:cNvSpPr>
            <a:spLocks noGrp="1"/>
          </p:cNvSpPr>
          <p:nvPr>
            <p:ph type="title"/>
          </p:nvPr>
        </p:nvSpPr>
        <p:spPr>
          <a:xfrm>
            <a:off x="457201" y="285839"/>
            <a:ext cx="8229600" cy="857515"/>
          </a:xfrm>
        </p:spPr>
        <p:txBody>
          <a:bodyPr>
            <a:normAutofit/>
          </a:bodyPr>
          <a:lstStyle>
            <a:lvl1pPr>
              <a:defRPr sz="2800">
                <a:solidFill>
                  <a:srgbClr val="48597F"/>
                </a:solidFill>
                <a:latin typeface="Lato Light"/>
                <a:cs typeface="Lato Light"/>
              </a:defRPr>
            </a:lvl1pPr>
          </a:lstStyle>
          <a:p>
            <a:r>
              <a:rPr lang="en-US" dirty="0"/>
              <a:t>Click to edit Master title style</a:t>
            </a:r>
          </a:p>
        </p:txBody>
      </p:sp>
      <p:sp>
        <p:nvSpPr>
          <p:cNvPr id="20" name="Text Placeholder 17"/>
          <p:cNvSpPr>
            <a:spLocks noGrp="1"/>
          </p:cNvSpPr>
          <p:nvPr>
            <p:ph type="body" sz="quarter" idx="23"/>
          </p:nvPr>
        </p:nvSpPr>
        <p:spPr>
          <a:xfrm>
            <a:off x="2057401" y="876571"/>
            <a:ext cx="5029200" cy="323950"/>
          </a:xfrm>
        </p:spPr>
        <p:txBody>
          <a:bodyPr>
            <a:noAutofit/>
          </a:bodyPr>
          <a:lstStyle>
            <a:lvl1pPr marL="0" indent="0" algn="ctr">
              <a:buFontTx/>
              <a:buNone/>
              <a:defRPr sz="1200" i="0">
                <a:solidFill>
                  <a:srgbClr val="1399EE"/>
                </a:solidFill>
                <a:latin typeface="Glegoo"/>
                <a:cs typeface="Glegoo"/>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US" dirty="0"/>
          </a:p>
        </p:txBody>
      </p:sp>
      <p:sp>
        <p:nvSpPr>
          <p:cNvPr id="21" name="Slide Number Placeholder 5"/>
          <p:cNvSpPr>
            <a:spLocks noGrp="1"/>
          </p:cNvSpPr>
          <p:nvPr>
            <p:ph type="sldNum" sz="quarter" idx="4"/>
          </p:nvPr>
        </p:nvSpPr>
        <p:spPr>
          <a:xfrm>
            <a:off x="4381500" y="4870367"/>
            <a:ext cx="381000" cy="274722"/>
          </a:xfrm>
          <a:prstGeom prst="rect">
            <a:avLst/>
          </a:prstGeom>
        </p:spPr>
        <p:txBody>
          <a:bodyPr vert="horz" lIns="91440" tIns="45720" rIns="91440" bIns="45720" rtlCol="0" anchor="ctr"/>
          <a:lstStyle>
            <a:lvl1pPr algn="r">
              <a:defRPr sz="1000">
                <a:solidFill>
                  <a:srgbClr val="FFFFFF"/>
                </a:solidFill>
                <a:latin typeface="Glegoo"/>
                <a:cs typeface="Glegoo"/>
              </a:defRPr>
            </a:lvl1pPr>
          </a:lstStyle>
          <a:p>
            <a:fld id="{4F30D5C1-D155-2E40-A967-511B3BD0F2AE}" type="slidenum">
              <a:rPr lang="en-US" smtClean="0"/>
              <a:t>‹#›</a:t>
            </a:fld>
            <a:endParaRPr lang="en-US" dirty="0"/>
          </a:p>
        </p:txBody>
      </p:sp>
    </p:spTree>
    <p:extLst>
      <p:ext uri="{BB962C8B-B14F-4D97-AF65-F5344CB8AC3E}">
        <p14:creationId xmlns:p14="http://schemas.microsoft.com/office/powerpoint/2010/main" val="45340275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693631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9" name="Slide Number Placeholder 5"/>
          <p:cNvSpPr>
            <a:spLocks noGrp="1"/>
          </p:cNvSpPr>
          <p:nvPr>
            <p:ph type="sldNum" sz="quarter" idx="4"/>
          </p:nvPr>
        </p:nvSpPr>
        <p:spPr>
          <a:xfrm>
            <a:off x="4381500" y="4870367"/>
            <a:ext cx="381000" cy="274722"/>
          </a:xfrm>
          <a:prstGeom prst="rect">
            <a:avLst/>
          </a:prstGeom>
        </p:spPr>
        <p:txBody>
          <a:bodyPr vert="horz" lIns="91440" tIns="45720" rIns="91440" bIns="45720" rtlCol="0" anchor="ctr"/>
          <a:lstStyle>
            <a:lvl1pPr algn="ctr">
              <a:defRPr sz="1000">
                <a:solidFill>
                  <a:srgbClr val="FFFFFF"/>
                </a:solidFill>
                <a:latin typeface="Glegoo"/>
                <a:cs typeface="Glegoo"/>
              </a:defRPr>
            </a:lvl1pPr>
          </a:lstStyle>
          <a:p>
            <a:fld id="{4F30D5C1-D155-2E40-A967-511B3BD0F2AE}" type="slidenum">
              <a:rPr lang="en-US" smtClean="0"/>
              <a:t>‹#›</a:t>
            </a:fld>
            <a:endParaRPr lang="en-US" dirty="0"/>
          </a:p>
        </p:txBody>
      </p:sp>
      <p:sp>
        <p:nvSpPr>
          <p:cNvPr id="10" name="Title 1"/>
          <p:cNvSpPr>
            <a:spLocks noGrp="1"/>
          </p:cNvSpPr>
          <p:nvPr>
            <p:ph type="title"/>
          </p:nvPr>
        </p:nvSpPr>
        <p:spPr>
          <a:xfrm>
            <a:off x="457201" y="285839"/>
            <a:ext cx="8229600" cy="857515"/>
          </a:xfrm>
        </p:spPr>
        <p:txBody>
          <a:bodyPr>
            <a:normAutofit/>
          </a:bodyPr>
          <a:lstStyle>
            <a:lvl1pPr>
              <a:defRPr sz="2800">
                <a:solidFill>
                  <a:srgbClr val="48597F"/>
                </a:solidFill>
                <a:latin typeface="Lato Light"/>
                <a:cs typeface="Lato Light"/>
              </a:defRPr>
            </a:lvl1pPr>
          </a:lstStyle>
          <a:p>
            <a:r>
              <a:rPr lang="en-US" dirty="0"/>
              <a:t>Click to edit Master title style</a:t>
            </a:r>
          </a:p>
        </p:txBody>
      </p:sp>
      <p:sp>
        <p:nvSpPr>
          <p:cNvPr id="11" name="Text Placeholder 17"/>
          <p:cNvSpPr>
            <a:spLocks noGrp="1"/>
          </p:cNvSpPr>
          <p:nvPr>
            <p:ph type="body" sz="quarter" idx="23"/>
          </p:nvPr>
        </p:nvSpPr>
        <p:spPr>
          <a:xfrm>
            <a:off x="2057401" y="876571"/>
            <a:ext cx="5029200" cy="323950"/>
          </a:xfrm>
        </p:spPr>
        <p:txBody>
          <a:bodyPr>
            <a:noAutofit/>
          </a:bodyPr>
          <a:lstStyle>
            <a:lvl1pPr marL="0" indent="0" algn="ctr">
              <a:buFontTx/>
              <a:buNone/>
              <a:defRPr sz="1200" i="0">
                <a:solidFill>
                  <a:srgbClr val="1399EE"/>
                </a:solidFill>
                <a:latin typeface="Glegoo"/>
                <a:cs typeface="Glegoo"/>
              </a:defRPr>
            </a:lvl1pPr>
            <a:lvl2pPr marL="457200" indent="0">
              <a:buFontTx/>
              <a:buNone/>
              <a:defRPr sz="1050">
                <a:latin typeface="Mission Gothic Regular" pitchFamily="50" charset="0"/>
              </a:defRPr>
            </a:lvl2pPr>
            <a:lvl3pPr marL="914400" indent="0">
              <a:buFontTx/>
              <a:buNone/>
              <a:defRPr sz="1050">
                <a:latin typeface="Mission Gothic Regular" pitchFamily="50" charset="0"/>
              </a:defRPr>
            </a:lvl3pPr>
            <a:lvl4pPr marL="1371600" indent="0">
              <a:buFontTx/>
              <a:buNone/>
              <a:defRPr sz="1050">
                <a:latin typeface="Mission Gothic Regular" pitchFamily="50" charset="0"/>
              </a:defRPr>
            </a:lvl4pPr>
            <a:lvl5pPr marL="1828800" indent="0">
              <a:buFontTx/>
              <a:buNone/>
              <a:defRPr sz="1050">
                <a:latin typeface="Mission Gothic Regular" pitchFamily="50" charset="0"/>
              </a:defRPr>
            </a:lvl5pPr>
          </a:lstStyle>
          <a:p>
            <a:pPr lvl="0"/>
            <a:endParaRPr lang="en-US" dirty="0"/>
          </a:p>
        </p:txBody>
      </p:sp>
    </p:spTree>
    <p:extLst>
      <p:ext uri="{BB962C8B-B14F-4D97-AF65-F5344CB8AC3E}">
        <p14:creationId xmlns:p14="http://schemas.microsoft.com/office/powerpoint/2010/main" val="14494645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A620DD7-6358-4E35-981D-64C57D7D925A}" type="datetimeFigureOut">
              <a:rPr lang="zh-CN" altLang="en-US" smtClean="0"/>
              <a:t>2017/8/4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5567DBE-345A-4DFC-A5AF-A1AA18485CC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两栏内容">
    <p:bg>
      <p:bgPr>
        <a:solidFill>
          <a:schemeClr val="bg1"/>
        </a:solidFill>
        <a:effectLst/>
      </p:bgPr>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5088"/>
          </a:xfrm>
          <a:prstGeom prst="rect">
            <a:avLst/>
          </a:prstGeom>
        </p:spPr>
      </p:pic>
    </p:spTree>
    <p:extLst>
      <p:ext uri="{BB962C8B-B14F-4D97-AF65-F5344CB8AC3E}">
        <p14:creationId xmlns:p14="http://schemas.microsoft.com/office/powerpoint/2010/main" val="64563547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Full Screen Image">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5088"/>
          </a:xfrm>
          <a:prstGeom prst="rect">
            <a:avLst/>
          </a:prstGeom>
        </p:spPr>
      </p:pic>
      <p:sp>
        <p:nvSpPr>
          <p:cNvPr id="2" name="矩形 1"/>
          <p:cNvSpPr/>
          <p:nvPr userDrawn="1"/>
        </p:nvSpPr>
        <p:spPr>
          <a:xfrm>
            <a:off x="0" y="0"/>
            <a:ext cx="9144000" cy="5145088"/>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 name="TextBox 1"/>
          <p:cNvSpPr txBox="1"/>
          <p:nvPr userDrawn="1"/>
        </p:nvSpPr>
        <p:spPr>
          <a:xfrm>
            <a:off x="3842567" y="368823"/>
            <a:ext cx="1338829" cy="323165"/>
          </a:xfrm>
          <a:prstGeom prst="rect">
            <a:avLst/>
          </a:prstGeom>
          <a:noFill/>
        </p:spPr>
        <p:txBody>
          <a:bodyPr wrap="none" rtlCol="0">
            <a:spAutoFit/>
          </a:bodyPr>
          <a:lstStyle/>
          <a:p>
            <a:pPr lvl="0" algn="ctr"/>
            <a:r>
              <a:rPr lang="zh-CN" altLang="en-US" sz="1500" b="1">
                <a:solidFill>
                  <a:prstClr val="black">
                    <a:lumMod val="65000"/>
                    <a:lumOff val="35000"/>
                  </a:prstClr>
                </a:solidFill>
                <a:latin typeface="Arial" panose="020B0604020202020204" pitchFamily="34" charset="0"/>
                <a:ea typeface="微软雅黑" panose="020B0503020204020204" pitchFamily="34" charset="-122"/>
                <a:sym typeface="Arial" panose="020B0604020202020204" pitchFamily="34" charset="0"/>
              </a:rPr>
              <a:t>点击添加标题</a:t>
            </a:r>
            <a:endParaRPr lang="en-US" altLang="zh-CN" sz="1500" b="1">
              <a:solidFill>
                <a:prstClr val="black">
                  <a:lumMod val="65000"/>
                  <a:lumOff val="3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TextBox 2"/>
          <p:cNvSpPr txBox="1"/>
          <p:nvPr userDrawn="1"/>
        </p:nvSpPr>
        <p:spPr>
          <a:xfrm>
            <a:off x="3274747" y="710766"/>
            <a:ext cx="2562233" cy="369332"/>
          </a:xfrm>
          <a:prstGeom prst="rect">
            <a:avLst/>
          </a:prstGeom>
          <a:noFill/>
        </p:spPr>
        <p:txBody>
          <a:bodyPr wrap="square" rtlCol="0">
            <a:spAutoFit/>
          </a:bodyPr>
          <a:lstStyle/>
          <a:p>
            <a:pPr algn="ctr"/>
            <a:r>
              <a:rPr lang="zh-CN" altLang="en-US" sz="90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您的内容打在这里，或通过复制文本后在此选择粘贴，并选择只保留文字。</a:t>
            </a:r>
            <a:endParaRPr lang="en-US" sz="90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Tree>
    <p:extLst>
      <p:ext uri="{BB962C8B-B14F-4D97-AF65-F5344CB8AC3E}">
        <p14:creationId xmlns:p14="http://schemas.microsoft.com/office/powerpoint/2010/main" val="100044997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07963"/>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6196"/>
            <a:ext cx="7772400" cy="1021872"/>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708"/>
            <a:ext cx="7772400" cy="11254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A620DD7-6358-4E35-981D-64C57D7D925A}" type="datetimeFigureOut">
              <a:rPr lang="zh-CN" altLang="en-US" smtClean="0"/>
              <a:t>2017/8/4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5567DBE-345A-4DFC-A5AF-A1AA18485CC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521"/>
            <a:ext cx="4038600" cy="3395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521"/>
            <a:ext cx="4038600" cy="3395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A620DD7-6358-4E35-981D-64C57D7D925A}" type="datetimeFigureOut">
              <a:rPr lang="zh-CN" altLang="en-US" smtClean="0"/>
              <a:t>2017/8/4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5567DBE-345A-4DFC-A5AF-A1AA18485CC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690"/>
            <a:ext cx="4040188"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660"/>
            <a:ext cx="4040188"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690"/>
            <a:ext cx="4041775"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660"/>
            <a:ext cx="4041775"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A620DD7-6358-4E35-981D-64C57D7D925A}" type="datetimeFigureOut">
              <a:rPr lang="zh-CN" altLang="en-US" smtClean="0"/>
              <a:t>2017/8/4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5567DBE-345A-4DFC-A5AF-A1AA18485CC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A620DD7-6358-4E35-981D-64C57D7D925A}" type="datetimeFigureOut">
              <a:rPr lang="zh-CN" altLang="en-US" smtClean="0"/>
              <a:t>2017/8/4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5567DBE-345A-4DFC-A5AF-A1AA18485CC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A620DD7-6358-4E35-981D-64C57D7D925A}" type="datetimeFigureOut">
              <a:rPr lang="zh-CN" altLang="en-US" smtClean="0"/>
              <a:t>2017/8/4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5567DBE-345A-4DFC-A5AF-A1AA18485CC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702115E-07FC-47AE-8678-8B681C689199}" type="datetimeFigureOut">
              <a:rPr lang="zh-CN" altLang="en-US" smtClean="0"/>
              <a:pPr/>
              <a:t>2017/8/4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7F5BB56-9B96-4394-98D1-089DE868BDAA}" type="slidenum">
              <a:rPr lang="zh-CN" altLang="en-US" smtClean="0"/>
              <a:pPr/>
              <a:t>‹#›</a:t>
            </a:fld>
            <a:endParaRPr lang="zh-CN" altLang="en-US"/>
          </a:p>
        </p:txBody>
      </p:sp>
      <p:sp>
        <p:nvSpPr>
          <p:cNvPr id="5" name="矩形 4"/>
          <p:cNvSpPr/>
          <p:nvPr userDrawn="1"/>
        </p:nvSpPr>
        <p:spPr>
          <a:xfrm>
            <a:off x="0" y="232284"/>
            <a:ext cx="39556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795"/>
            <a:endParaRPr lang="zh-CN" altLang="en-US" sz="1400" dirty="0">
              <a:solidFill>
                <a:srgbClr val="E7E6E6">
                  <a:lumMod val="50000"/>
                </a:srgbClr>
              </a:solidFill>
              <a:cs typeface="+mn-ea"/>
              <a:sym typeface="+mn-lt"/>
            </a:endParaRPr>
          </a:p>
        </p:txBody>
      </p:sp>
      <p:sp>
        <p:nvSpPr>
          <p:cNvPr id="6" name="文本框 37"/>
          <p:cNvSpPr txBox="1"/>
          <p:nvPr userDrawn="1"/>
        </p:nvSpPr>
        <p:spPr>
          <a:xfrm>
            <a:off x="467576" y="232284"/>
            <a:ext cx="1836172" cy="315475"/>
          </a:xfrm>
          <a:prstGeom prst="rect">
            <a:avLst/>
          </a:prstGeom>
          <a:noFill/>
        </p:spPr>
        <p:txBody>
          <a:bodyPr wrap="square" lIns="68584" tIns="34292" rIns="68584" bIns="34292" rtlCol="0">
            <a:spAutoFit/>
          </a:bodyPr>
          <a:lstStyle/>
          <a:p>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工作评价</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 name="文本框 38"/>
          <p:cNvSpPr txBox="1"/>
          <p:nvPr userDrawn="1"/>
        </p:nvSpPr>
        <p:spPr>
          <a:xfrm>
            <a:off x="431540" y="556320"/>
            <a:ext cx="2039271" cy="207753"/>
          </a:xfrm>
          <a:prstGeom prst="rect">
            <a:avLst/>
          </a:prstGeom>
          <a:noFill/>
        </p:spPr>
        <p:txBody>
          <a:bodyPr wrap="square" lIns="68584" tIns="34292" rIns="68584" bIns="34292" rtlCol="0">
            <a:spAutoFit/>
          </a:bodyPr>
          <a:lstStyle/>
          <a:p>
            <a:pPr algn="dist" defTabSz="685795"/>
            <a:r>
              <a:rPr lang="en-US" altLang="zh-CN" sz="900" dirty="0">
                <a:solidFill>
                  <a:schemeClr val="tx1">
                    <a:lumMod val="50000"/>
                    <a:lumOff val="50000"/>
                  </a:schemeClr>
                </a:solidFill>
                <a:cs typeface="+mn-ea"/>
                <a:sym typeface="+mn-lt"/>
              </a:rPr>
              <a:t>ADD RELATED TITLE WORDS</a:t>
            </a:r>
            <a:endParaRPr lang="zh-CN" altLang="en-US" sz="900" dirty="0">
              <a:solidFill>
                <a:schemeClr val="tx1">
                  <a:lumMod val="50000"/>
                  <a:lumOff val="50000"/>
                </a:schemeClr>
              </a:solidFill>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702115E-07FC-47AE-8678-8B681C689199}" type="datetimeFigureOut">
              <a:rPr lang="zh-CN" altLang="en-US" smtClean="0"/>
              <a:pPr/>
              <a:t>2017/8/4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7F5BB56-9B96-4394-98D1-089DE868BDAA}" type="slidenum">
              <a:rPr lang="zh-CN" altLang="en-US" smtClean="0"/>
              <a:pPr/>
              <a:t>‹#›</a:t>
            </a:fld>
            <a:endParaRPr lang="zh-CN" altLang="en-US"/>
          </a:p>
        </p:txBody>
      </p:sp>
      <p:sp>
        <p:nvSpPr>
          <p:cNvPr id="5" name="矩形 4"/>
          <p:cNvSpPr/>
          <p:nvPr userDrawn="1"/>
        </p:nvSpPr>
        <p:spPr>
          <a:xfrm>
            <a:off x="0" y="232284"/>
            <a:ext cx="395570"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795"/>
            <a:endParaRPr lang="zh-CN" altLang="en-US" sz="1400" dirty="0">
              <a:solidFill>
                <a:srgbClr val="E7E6E6">
                  <a:lumMod val="50000"/>
                </a:srgbClr>
              </a:solidFill>
              <a:cs typeface="+mn-ea"/>
              <a:sym typeface="+mn-lt"/>
            </a:endParaRPr>
          </a:p>
        </p:txBody>
      </p:sp>
      <p:sp>
        <p:nvSpPr>
          <p:cNvPr id="6" name="文本框 37"/>
          <p:cNvSpPr txBox="1"/>
          <p:nvPr userDrawn="1"/>
        </p:nvSpPr>
        <p:spPr>
          <a:xfrm>
            <a:off x="467576" y="232284"/>
            <a:ext cx="1836172" cy="315475"/>
          </a:xfrm>
          <a:prstGeom prst="rect">
            <a:avLst/>
          </a:prstGeom>
          <a:noFill/>
        </p:spPr>
        <p:txBody>
          <a:bodyPr wrap="square" lIns="68584" tIns="34292" rIns="68584" bIns="34292" rtlCol="0">
            <a:spAutoFit/>
          </a:bodyPr>
          <a:lstStyle/>
          <a:p>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自我评价</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 name="文本框 38"/>
          <p:cNvSpPr txBox="1"/>
          <p:nvPr userDrawn="1"/>
        </p:nvSpPr>
        <p:spPr>
          <a:xfrm>
            <a:off x="431540" y="556320"/>
            <a:ext cx="2039271" cy="207753"/>
          </a:xfrm>
          <a:prstGeom prst="rect">
            <a:avLst/>
          </a:prstGeom>
          <a:noFill/>
        </p:spPr>
        <p:txBody>
          <a:bodyPr wrap="square" lIns="68584" tIns="34292" rIns="68584" bIns="34292" rtlCol="0">
            <a:spAutoFit/>
          </a:bodyPr>
          <a:lstStyle/>
          <a:p>
            <a:pPr algn="dist" defTabSz="685795"/>
            <a:r>
              <a:rPr lang="en-US" altLang="zh-CN" sz="900" dirty="0">
                <a:solidFill>
                  <a:schemeClr val="tx1">
                    <a:lumMod val="50000"/>
                    <a:lumOff val="50000"/>
                  </a:schemeClr>
                </a:solidFill>
                <a:cs typeface="+mn-ea"/>
                <a:sym typeface="+mn-lt"/>
              </a:rPr>
              <a:t>ADD RELATED TITLE WORDS</a:t>
            </a:r>
            <a:endParaRPr lang="zh-CN" altLang="en-US" sz="900" dirty="0">
              <a:solidFill>
                <a:schemeClr val="tx1">
                  <a:lumMod val="50000"/>
                  <a:lumOff val="50000"/>
                </a:schemeClr>
              </a:solidFill>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6042"/>
            <a:ext cx="8229600" cy="85751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521"/>
            <a:ext cx="8229600" cy="339552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8735"/>
            <a:ext cx="2133600" cy="273928"/>
          </a:xfrm>
          <a:prstGeom prst="rect">
            <a:avLst/>
          </a:prstGeom>
        </p:spPr>
        <p:txBody>
          <a:bodyPr vert="horz" lIns="91440" tIns="45720" rIns="91440" bIns="45720" rtlCol="0" anchor="ctr"/>
          <a:lstStyle>
            <a:lvl1pPr algn="l">
              <a:defRPr sz="1200">
                <a:solidFill>
                  <a:schemeClr val="tx1">
                    <a:tint val="75000"/>
                  </a:schemeClr>
                </a:solidFill>
              </a:defRPr>
            </a:lvl1pPr>
          </a:lstStyle>
          <a:p>
            <a:fld id="{3A620DD7-6358-4E35-981D-64C57D7D925A}" type="datetimeFigureOut">
              <a:rPr lang="zh-CN" altLang="en-US" smtClean="0"/>
              <a:t>2017/8/4</a:t>
            </a:fld>
            <a:endParaRPr lang="zh-CN" altLang="en-US"/>
          </a:p>
        </p:txBody>
      </p:sp>
      <p:sp>
        <p:nvSpPr>
          <p:cNvPr id="5" name="页脚占位符 4"/>
          <p:cNvSpPr>
            <a:spLocks noGrp="1"/>
          </p:cNvSpPr>
          <p:nvPr>
            <p:ph type="ftr" sz="quarter" idx="3"/>
          </p:nvPr>
        </p:nvSpPr>
        <p:spPr>
          <a:xfrm>
            <a:off x="3124200" y="4768735"/>
            <a:ext cx="2895600" cy="27392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8735"/>
            <a:ext cx="2133600" cy="273928"/>
          </a:xfrm>
          <a:prstGeom prst="rect">
            <a:avLst/>
          </a:prstGeom>
        </p:spPr>
        <p:txBody>
          <a:bodyPr vert="horz" lIns="91440" tIns="45720" rIns="91440" bIns="45720" rtlCol="0" anchor="ctr"/>
          <a:lstStyle>
            <a:lvl1pPr algn="r">
              <a:defRPr sz="1200">
                <a:solidFill>
                  <a:schemeClr val="tx1">
                    <a:tint val="75000"/>
                  </a:schemeClr>
                </a:solidFill>
              </a:defRPr>
            </a:lvl1pPr>
          </a:lstStyle>
          <a:p>
            <a:fld id="{25567DBE-345A-4DFC-A5AF-A1AA18485CC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2" r:id="rId8"/>
    <p:sldLayoutId id="2147483663" r:id="rId9"/>
    <p:sldLayoutId id="2147483664" r:id="rId10"/>
    <p:sldLayoutId id="2147483665" r:id="rId11"/>
    <p:sldLayoutId id="2147483656" r:id="rId12"/>
    <p:sldLayoutId id="2147483657" r:id="rId13"/>
    <p:sldLayoutId id="2147483658" r:id="rId14"/>
    <p:sldLayoutId id="2147483659" r:id="rId15"/>
    <p:sldLayoutId id="2147483669" r:id="rId16"/>
    <p:sldLayoutId id="2147483670" r:id="rId17"/>
    <p:sldLayoutId id="2147483671" r:id="rId18"/>
    <p:sldLayoutId id="2147483672" r:id="rId19"/>
    <p:sldLayoutId id="2147483673" r:id="rId20"/>
    <p:sldLayoutId id="2147483674" r:id="rId21"/>
    <p:sldLayoutId id="2147483675" r:id="rId2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0.xml"/><Relationship Id="rId1" Type="http://schemas.openxmlformats.org/officeDocument/2006/relationships/vmlDrawing" Target="../drawings/vmlDrawing1.vml"/><Relationship Id="rId5" Type="http://schemas.openxmlformats.org/officeDocument/2006/relationships/image" Target="../media/image10.e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2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chart" Target="../charts/chart11.xml"/></Relationships>
</file>

<file path=ppt/slides/_rels/slide2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F9AEE476-21EE-4452-9167-9CD4A339717C}"/>
              </a:ext>
            </a:extLst>
          </p:cNvPr>
          <p:cNvPicPr>
            <a:picLocks noChangeAspect="1"/>
          </p:cNvPicPr>
          <p:nvPr/>
        </p:nvPicPr>
        <p:blipFill>
          <a:blip r:embed="rId5"/>
          <a:stretch>
            <a:fillRect/>
          </a:stretch>
        </p:blipFill>
        <p:spPr>
          <a:xfrm>
            <a:off x="10540" y="0"/>
            <a:ext cx="9144889" cy="5145088"/>
          </a:xfrm>
          <a:prstGeom prst="rect">
            <a:avLst/>
          </a:prstGeom>
          <a:solidFill>
            <a:srgbClr val="E6E6E6"/>
          </a:solidFill>
        </p:spPr>
      </p:pic>
      <p:sp>
        <p:nvSpPr>
          <p:cNvPr id="7" name="任意多边形: 形状 6">
            <a:extLst>
              <a:ext uri="{FF2B5EF4-FFF2-40B4-BE49-F238E27FC236}">
                <a16:creationId xmlns:a16="http://schemas.microsoft.com/office/drawing/2014/main" xmlns="" id="{7803DD85-539C-4CF3-AC90-55AA1347BD14}"/>
              </a:ext>
            </a:extLst>
          </p:cNvPr>
          <p:cNvSpPr/>
          <p:nvPr/>
        </p:nvSpPr>
        <p:spPr>
          <a:xfrm>
            <a:off x="-1295" y="1204392"/>
            <a:ext cx="6545179" cy="2040556"/>
          </a:xfrm>
          <a:custGeom>
            <a:avLst/>
            <a:gdLst>
              <a:gd name="connsiteX0" fmla="*/ 0 w 6545179"/>
              <a:gd name="connsiteY0" fmla="*/ 0 h 2040556"/>
              <a:gd name="connsiteX1" fmla="*/ 6545179 w 6545179"/>
              <a:gd name="connsiteY1" fmla="*/ 9626 h 2040556"/>
              <a:gd name="connsiteX2" fmla="*/ 5226518 w 6545179"/>
              <a:gd name="connsiteY2" fmla="*/ 2040556 h 2040556"/>
              <a:gd name="connsiteX3" fmla="*/ 0 w 6545179"/>
              <a:gd name="connsiteY3" fmla="*/ 2030931 h 2040556"/>
              <a:gd name="connsiteX4" fmla="*/ 0 w 6545179"/>
              <a:gd name="connsiteY4" fmla="*/ 0 h 2040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5179" h="2040556">
                <a:moveTo>
                  <a:pt x="0" y="0"/>
                </a:moveTo>
                <a:lnTo>
                  <a:pt x="6545179" y="9626"/>
                </a:lnTo>
                <a:lnTo>
                  <a:pt x="5226518" y="2040556"/>
                </a:lnTo>
                <a:lnTo>
                  <a:pt x="0" y="2030931"/>
                </a:lnTo>
                <a:lnTo>
                  <a:pt x="0" y="0"/>
                </a:lnTo>
                <a:close/>
              </a:path>
            </a:pathLst>
          </a:cu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a:extLst>
              <a:ext uri="{FF2B5EF4-FFF2-40B4-BE49-F238E27FC236}">
                <a16:creationId xmlns:a16="http://schemas.microsoft.com/office/drawing/2014/main" xmlns="" id="{2211A4A1-6CE0-4E47-A3C4-8FED12B17D23}"/>
              </a:ext>
            </a:extLst>
          </p:cNvPr>
          <p:cNvSpPr/>
          <p:nvPr/>
        </p:nvSpPr>
        <p:spPr>
          <a:xfrm>
            <a:off x="5597776" y="2838542"/>
            <a:ext cx="3582736" cy="2079057"/>
          </a:xfrm>
          <a:custGeom>
            <a:avLst/>
            <a:gdLst>
              <a:gd name="connsiteX0" fmla="*/ 3561347 w 3582736"/>
              <a:gd name="connsiteY0" fmla="*/ 0 h 2079057"/>
              <a:gd name="connsiteX1" fmla="*/ 1280160 w 3582736"/>
              <a:gd name="connsiteY1" fmla="*/ 19250 h 2079057"/>
              <a:gd name="connsiteX2" fmla="*/ 0 w 3582736"/>
              <a:gd name="connsiteY2" fmla="*/ 2079057 h 2079057"/>
              <a:gd name="connsiteX3" fmla="*/ 3580598 w 3582736"/>
              <a:gd name="connsiteY3" fmla="*/ 2079057 h 2079057"/>
              <a:gd name="connsiteX4" fmla="*/ 3561347 w 3582736"/>
              <a:gd name="connsiteY4" fmla="*/ 0 h 2079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2736" h="2079057">
                <a:moveTo>
                  <a:pt x="3561347" y="0"/>
                </a:moveTo>
                <a:lnTo>
                  <a:pt x="1280160" y="19250"/>
                </a:lnTo>
                <a:lnTo>
                  <a:pt x="0" y="2079057"/>
                </a:lnTo>
                <a:lnTo>
                  <a:pt x="3580598" y="2079057"/>
                </a:lnTo>
                <a:cubicBezTo>
                  <a:pt x="3583806" y="1389246"/>
                  <a:pt x="3587015" y="699436"/>
                  <a:pt x="3561347" y="0"/>
                </a:cubicBezTo>
                <a:close/>
              </a:path>
            </a:pathLst>
          </a:cu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259">
            <a:extLst>
              <a:ext uri="{FF2B5EF4-FFF2-40B4-BE49-F238E27FC236}">
                <a16:creationId xmlns:a16="http://schemas.microsoft.com/office/drawing/2014/main" xmlns="" id="{7DFA17FA-3D29-4B64-81C0-362F78C5557D}"/>
              </a:ext>
            </a:extLst>
          </p:cNvPr>
          <p:cNvSpPr>
            <a:spLocks noChangeArrowheads="1"/>
          </p:cNvSpPr>
          <p:nvPr/>
        </p:nvSpPr>
        <p:spPr bwMode="auto">
          <a:xfrm>
            <a:off x="467544" y="1540041"/>
            <a:ext cx="5220580" cy="553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Font typeface="Arial" panose="020B0604020202020204" pitchFamily="34" charset="0"/>
              <a:buNone/>
            </a:pPr>
            <a:r>
              <a:rPr lang="zh-CN" altLang="en-US" sz="3600" cap="all" dirty="0">
                <a:solidFill>
                  <a:schemeClr val="bg1"/>
                </a:solidFill>
                <a:cs typeface="Arial" panose="020B0604020202020204" pitchFamily="34" charset="0"/>
              </a:rPr>
              <a:t>儿童护理健康</a:t>
            </a:r>
            <a:r>
              <a:rPr lang="en-US" altLang="zh-CN" sz="3600" cap="all" dirty="0">
                <a:solidFill>
                  <a:schemeClr val="bg1"/>
                </a:solidFill>
                <a:cs typeface="Arial" panose="020B0604020202020204" pitchFamily="34" charset="0"/>
              </a:rPr>
              <a:t>PPT</a:t>
            </a:r>
            <a:r>
              <a:rPr lang="zh-CN" altLang="en-US" sz="3600" cap="all" dirty="0">
                <a:solidFill>
                  <a:schemeClr val="bg1"/>
                </a:solidFill>
                <a:cs typeface="Arial" panose="020B0604020202020204" pitchFamily="34" charset="0"/>
              </a:rPr>
              <a:t>模板</a:t>
            </a:r>
            <a:endParaRPr lang="en-US" altLang="zh-CN" sz="3600" cap="all" dirty="0">
              <a:solidFill>
                <a:schemeClr val="bg1"/>
              </a:solidFill>
              <a:cs typeface="Arial" panose="020B0604020202020204" pitchFamily="34" charset="0"/>
            </a:endParaRPr>
          </a:p>
        </p:txBody>
      </p:sp>
      <p:sp>
        <p:nvSpPr>
          <p:cNvPr id="5" name="原创设计师QQ598969553                 _16">
            <a:extLst>
              <a:ext uri="{FF2B5EF4-FFF2-40B4-BE49-F238E27FC236}">
                <a16:creationId xmlns:a16="http://schemas.microsoft.com/office/drawing/2014/main" xmlns="" id="{B7414C7D-9768-4326-BC62-D3CF9053F9F5}"/>
              </a:ext>
            </a:extLst>
          </p:cNvPr>
          <p:cNvSpPr txBox="1"/>
          <p:nvPr/>
        </p:nvSpPr>
        <p:spPr>
          <a:xfrm>
            <a:off x="467544" y="2205970"/>
            <a:ext cx="4848222" cy="416845"/>
          </a:xfrm>
          <a:prstGeom prst="rect">
            <a:avLst/>
          </a:prstGeom>
          <a:noFill/>
          <a:effectLst/>
        </p:spPr>
        <p:txBody>
          <a:bodyPr wrap="square" lIns="68580" tIns="34290" rIns="68580" bIns="34290" rtlCol="0">
            <a:spAutoFit/>
          </a:bodyPr>
          <a:lstStyle/>
          <a:p>
            <a:pPr>
              <a:lnSpc>
                <a:spcPct val="150000"/>
              </a:lnSpc>
            </a:pPr>
            <a:r>
              <a:rPr lang="zh-CN" altLang="en-US" sz="800" dirty="0">
                <a:solidFill>
                  <a:schemeClr val="bg1"/>
                </a:solidFill>
                <a:latin typeface="微软雅黑" panose="020B0503020204020204" pitchFamily="34" charset="-122"/>
                <a:ea typeface="微软雅黑" panose="020B0503020204020204" pitchFamily="34" charset="-122"/>
              </a:rPr>
              <a:t>以现代教育教学理论为指导；强调新型教学模式的构建；教学内容具有更强的时代性和丰富性；教学更适合学生的学习需要和特点。</a:t>
            </a:r>
            <a:endParaRPr lang="en-US" altLang="zh-CN" sz="800" dirty="0">
              <a:solidFill>
                <a:schemeClr val="bg1"/>
              </a:solidFill>
              <a:latin typeface="微软雅黑" panose="020B0503020204020204" pitchFamily="34" charset="-122"/>
              <a:ea typeface="微软雅黑" panose="020B0503020204020204" pitchFamily="34" charset="-122"/>
            </a:endParaRPr>
          </a:p>
        </p:txBody>
      </p:sp>
      <p:sp>
        <p:nvSpPr>
          <p:cNvPr id="6" name="原创设计师QQ598969553                 _15">
            <a:extLst>
              <a:ext uri="{FF2B5EF4-FFF2-40B4-BE49-F238E27FC236}">
                <a16:creationId xmlns:a16="http://schemas.microsoft.com/office/drawing/2014/main" xmlns="" id="{9574D58F-4B08-455D-8754-10C9A2C0E3AF}"/>
              </a:ext>
            </a:extLst>
          </p:cNvPr>
          <p:cNvSpPr/>
          <p:nvPr/>
        </p:nvSpPr>
        <p:spPr>
          <a:xfrm>
            <a:off x="467544" y="2716105"/>
            <a:ext cx="2978540" cy="2524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zh-CN" altLang="en-US" sz="1100" dirty="0">
                <a:solidFill>
                  <a:schemeClr val="bg1"/>
                </a:solidFill>
                <a:latin typeface="微软雅黑" panose="020B0503020204020204" pitchFamily="34" charset="-122"/>
                <a:ea typeface="微软雅黑" panose="020B0503020204020204" pitchFamily="34" charset="-122"/>
              </a:rPr>
              <a:t>汇报人</a:t>
            </a:r>
            <a:r>
              <a:rPr lang="zh-CN" altLang="en-US" sz="1100" dirty="0" smtClean="0">
                <a:solidFill>
                  <a:schemeClr val="bg1"/>
                </a:solidFill>
                <a:latin typeface="微软雅黑" panose="020B0503020204020204" pitchFamily="34" charset="-122"/>
                <a:ea typeface="微软雅黑" panose="020B0503020204020204" pitchFamily="34" charset="-122"/>
              </a:rPr>
              <a:t>：</a:t>
            </a:r>
            <a:r>
              <a:rPr lang="en-US" altLang="zh-CN" sz="1100" dirty="0" smtClean="0">
                <a:solidFill>
                  <a:schemeClr val="bg1"/>
                </a:solidFill>
                <a:latin typeface="微软雅黑" panose="020B0503020204020204" pitchFamily="34" charset="-122"/>
                <a:ea typeface="微软雅黑" panose="020B0503020204020204" pitchFamily="34" charset="-122"/>
              </a:rPr>
              <a:t>PPT</a:t>
            </a:r>
            <a:r>
              <a:rPr lang="zh-CN" altLang="en-US" sz="1100" dirty="0" smtClean="0">
                <a:solidFill>
                  <a:schemeClr val="bg1"/>
                </a:solidFill>
                <a:latin typeface="微软雅黑" panose="020B0503020204020204" pitchFamily="34" charset="-122"/>
                <a:ea typeface="微软雅黑" panose="020B0503020204020204" pitchFamily="34" charset="-122"/>
              </a:rPr>
              <a:t>网       </a:t>
            </a:r>
            <a:r>
              <a:rPr lang="zh-CN" altLang="en-US" sz="1100" dirty="0">
                <a:solidFill>
                  <a:schemeClr val="bg1"/>
                </a:solidFill>
                <a:latin typeface="微软雅黑" panose="020B0503020204020204" pitchFamily="34" charset="-122"/>
                <a:ea typeface="微软雅黑" panose="020B0503020204020204" pitchFamily="34" charset="-122"/>
              </a:rPr>
              <a:t>日期：</a:t>
            </a:r>
            <a:r>
              <a:rPr lang="en-US" altLang="zh-CN" sz="1100" dirty="0">
                <a:solidFill>
                  <a:schemeClr val="bg1"/>
                </a:solidFill>
                <a:latin typeface="微软雅黑" panose="020B0503020204020204" pitchFamily="34" charset="-122"/>
                <a:ea typeface="微软雅黑" panose="020B0503020204020204" pitchFamily="34" charset="-122"/>
              </a:rPr>
              <a:t>2018</a:t>
            </a:r>
            <a:r>
              <a:rPr lang="zh-CN" altLang="en-US" sz="1100" dirty="0">
                <a:solidFill>
                  <a:schemeClr val="bg1"/>
                </a:solidFill>
                <a:latin typeface="微软雅黑" panose="020B0503020204020204" pitchFamily="34" charset="-122"/>
                <a:ea typeface="微软雅黑" panose="020B0503020204020204" pitchFamily="34" charset="-122"/>
              </a:rPr>
              <a:t>年</a:t>
            </a:r>
            <a:r>
              <a:rPr lang="en-US" altLang="zh-CN" sz="1100" dirty="0">
                <a:solidFill>
                  <a:schemeClr val="bg1"/>
                </a:solidFill>
                <a:latin typeface="微软雅黑" panose="020B0503020204020204" pitchFamily="34" charset="-122"/>
                <a:ea typeface="微软雅黑" panose="020B0503020204020204" pitchFamily="34" charset="-122"/>
              </a:rPr>
              <a:t>x</a:t>
            </a:r>
            <a:r>
              <a:rPr lang="zh-CN" altLang="en-US" sz="1100" dirty="0">
                <a:solidFill>
                  <a:schemeClr val="bg1"/>
                </a:solidFill>
                <a:latin typeface="微软雅黑" panose="020B0503020204020204" pitchFamily="34" charset="-122"/>
                <a:ea typeface="微软雅黑" panose="020B0503020204020204" pitchFamily="34" charset="-122"/>
              </a:rPr>
              <a:t>月</a:t>
            </a:r>
            <a:r>
              <a:rPr lang="en-US" altLang="zh-CN" sz="1100" dirty="0">
                <a:solidFill>
                  <a:schemeClr val="bg1"/>
                </a:solidFill>
                <a:latin typeface="微软雅黑" panose="020B0503020204020204" pitchFamily="34" charset="-122"/>
                <a:ea typeface="微软雅黑" panose="020B0503020204020204" pitchFamily="34" charset="-122"/>
              </a:rPr>
              <a:t>x</a:t>
            </a:r>
            <a:r>
              <a:rPr lang="zh-CN" altLang="en-US" sz="1100" dirty="0">
                <a:solidFill>
                  <a:schemeClr val="bg1"/>
                </a:solidFill>
                <a:latin typeface="微软雅黑" panose="020B0503020204020204" pitchFamily="34" charset="-122"/>
                <a:ea typeface="微软雅黑" panose="020B0503020204020204" pitchFamily="34" charset="-122"/>
              </a:rPr>
              <a:t>日</a:t>
            </a:r>
            <a:endParaRPr lang="en-US" altLang="zh-CN" sz="1100" dirty="0">
              <a:solidFill>
                <a:schemeClr val="bg1"/>
              </a:solidFill>
              <a:latin typeface="微软雅黑" panose="020B0503020204020204" pitchFamily="34" charset="-122"/>
              <a:ea typeface="微软雅黑" panose="020B0503020204020204" pitchFamily="34" charset="-122"/>
            </a:endParaRPr>
          </a:p>
        </p:txBody>
      </p:sp>
      <p:pic>
        <p:nvPicPr>
          <p:cNvPr id="14" name="图片 13">
            <a:extLst>
              <a:ext uri="{FF2B5EF4-FFF2-40B4-BE49-F238E27FC236}">
                <a16:creationId xmlns:a16="http://schemas.microsoft.com/office/drawing/2014/main" xmlns="" id="{C83C0278-C2D3-413C-B636-4F7E41EEBBCD}"/>
              </a:ext>
            </a:extLst>
          </p:cNvPr>
          <p:cNvPicPr>
            <a:picLocks noChangeAspect="1"/>
          </p:cNvPicPr>
          <p:nvPr/>
        </p:nvPicPr>
        <p:blipFill>
          <a:blip r:embed="rId6" cstate="print">
            <a:grayscl/>
            <a:extLst>
              <a:ext uri="{BEBA8EAE-BF5A-486C-A8C5-ECC9F3942E4B}">
                <a14:imgProps xmlns:a14="http://schemas.microsoft.com/office/drawing/2010/main">
                  <a14:imgLayer r:embed="rId7">
                    <a14:imgEffect>
                      <a14:colorTemperature colorTemp="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7192579" y="3162368"/>
            <a:ext cx="1369999" cy="1373909"/>
          </a:xfrm>
          <a:prstGeom prst="rect">
            <a:avLst/>
          </a:prstGeom>
        </p:spPr>
      </p:pic>
      <p:sp>
        <p:nvSpPr>
          <p:cNvPr id="11" name="矩形 10">
            <a:extLst>
              <a:ext uri="{FF2B5EF4-FFF2-40B4-BE49-F238E27FC236}">
                <a16:creationId xmlns:a16="http://schemas.microsoft.com/office/drawing/2014/main" xmlns="" id="{827DC669-1CA8-457C-8C4B-5EE6069EC2C1}"/>
              </a:ext>
            </a:extLst>
          </p:cNvPr>
          <p:cNvSpPr/>
          <p:nvPr/>
        </p:nvSpPr>
        <p:spPr>
          <a:xfrm>
            <a:off x="-14543" y="1204392"/>
            <a:ext cx="230059" cy="201622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Pvris - Mind over Matter (Acoustic)">
            <a:hlinkClick r:id="" action="ppaction://media"/>
            <a:extLst>
              <a:ext uri="{FF2B5EF4-FFF2-40B4-BE49-F238E27FC236}">
                <a16:creationId xmlns:a16="http://schemas.microsoft.com/office/drawing/2014/main" xmlns="" id="{192A33CA-71C5-44BC-AA22-FCACFC459F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6592" y="808348"/>
            <a:ext cx="609600" cy="609600"/>
          </a:xfrm>
          <a:prstGeom prst="rect">
            <a:avLst/>
          </a:prstGeom>
        </p:spPr>
      </p:pic>
    </p:spTree>
    <p:extLst>
      <p:ext uri="{BB962C8B-B14F-4D97-AF65-F5344CB8AC3E}">
        <p14:creationId xmlns:p14="http://schemas.microsoft.com/office/powerpoint/2010/main" val="196493598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7"/>
                                        </p:tgtEl>
                                      </p:cBhvr>
                                    </p:cmd>
                                  </p:childTnLst>
                                </p:cTn>
                              </p:par>
                            </p:childTnLst>
                          </p:cTn>
                        </p:par>
                        <p:par>
                          <p:cTn id="7" fill="hold">
                            <p:stCondLst>
                              <p:cond delay="0"/>
                            </p:stCondLst>
                            <p:childTnLst>
                              <p:par>
                                <p:cTn id="8" presetID="2" presetClass="entr" presetSubtype="8"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0-#ppt_w/2"/>
                                          </p:val>
                                        </p:tav>
                                        <p:tav tm="100000">
                                          <p:val>
                                            <p:strVal val="#ppt_x"/>
                                          </p:val>
                                        </p:tav>
                                      </p:tavLst>
                                    </p:anim>
                                    <p:anim calcmode="lin" valueType="num">
                                      <p:cBhvr additive="base">
                                        <p:cTn id="11" dur="500" fill="hold"/>
                                        <p:tgtEl>
                                          <p:spTgt spid="11"/>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0-#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2" presetClass="entr" presetSubtype="2"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500"/>
                                        <p:tgtEl>
                                          <p:spTgt spid="14"/>
                                        </p:tgtEl>
                                      </p:cBhvr>
                                    </p:animEffect>
                                    <p:anim calcmode="lin" valueType="num">
                                      <p:cBhvr>
                                        <p:cTn id="25" dur="1500" fill="hold"/>
                                        <p:tgtEl>
                                          <p:spTgt spid="14"/>
                                        </p:tgtEl>
                                        <p:attrNameLst>
                                          <p:attrName>ppt_x</p:attrName>
                                        </p:attrNameLst>
                                      </p:cBhvr>
                                      <p:tavLst>
                                        <p:tav tm="0">
                                          <p:val>
                                            <p:strVal val="#ppt_x"/>
                                          </p:val>
                                        </p:tav>
                                        <p:tav tm="100000">
                                          <p:val>
                                            <p:strVal val="#ppt_x"/>
                                          </p:val>
                                        </p:tav>
                                      </p:tavLst>
                                    </p:anim>
                                    <p:anim calcmode="lin" valueType="num">
                                      <p:cBhvr>
                                        <p:cTn id="26" dur="1500" fill="hold"/>
                                        <p:tgtEl>
                                          <p:spTgt spid="14"/>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26" presetClass="emph" presetSubtype="0" fill="hold" nodeType="afterEffect">
                                  <p:stCondLst>
                                    <p:cond delay="0"/>
                                  </p:stCondLst>
                                  <p:childTnLst>
                                    <p:animEffect transition="out" filter="fade">
                                      <p:cBhvr>
                                        <p:cTn id="29" dur="500" tmFilter="0, 0; .2, .5; .8, .5; 1, 0"/>
                                        <p:tgtEl>
                                          <p:spTgt spid="14"/>
                                        </p:tgtEl>
                                      </p:cBhvr>
                                    </p:animEffect>
                                    <p:animScale>
                                      <p:cBhvr>
                                        <p:cTn id="30" dur="250" autoRev="1" fill="hold"/>
                                        <p:tgtEl>
                                          <p:spTgt spid="14"/>
                                        </p:tgtEl>
                                      </p:cBhvr>
                                      <p:by x="105000" y="105000"/>
                                    </p:animScale>
                                  </p:childTnLst>
                                </p:cTn>
                              </p:par>
                            </p:childTnLst>
                          </p:cTn>
                        </p:par>
                        <p:par>
                          <p:cTn id="31" fill="hold">
                            <p:stCondLst>
                              <p:cond delay="3000"/>
                            </p:stCondLst>
                            <p:childTnLst>
                              <p:par>
                                <p:cTn id="32" presetID="41" presetClass="entr" presetSubtype="0" fill="hold" grpId="0" nodeType="afterEffect">
                                  <p:stCondLst>
                                    <p:cond delay="0"/>
                                  </p:stCondLst>
                                  <p:iterate type="lt">
                                    <p:tmPct val="10000"/>
                                  </p:iterate>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4"/>
                                        </p:tgtEl>
                                        <p:attrNameLst>
                                          <p:attrName>ppt_y</p:attrName>
                                        </p:attrNameLst>
                                      </p:cBhvr>
                                      <p:tavLst>
                                        <p:tav tm="0">
                                          <p:val>
                                            <p:strVal val="#ppt_y"/>
                                          </p:val>
                                        </p:tav>
                                        <p:tav tm="100000">
                                          <p:val>
                                            <p:strVal val="#ppt_y"/>
                                          </p:val>
                                        </p:tav>
                                      </p:tavLst>
                                    </p:anim>
                                    <p:anim calcmode="lin" valueType="num">
                                      <p:cBhvr>
                                        <p:cTn id="36"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4"/>
                                        </p:tgtEl>
                                      </p:cBhvr>
                                    </p:animEffect>
                                  </p:childTnLst>
                                </p:cTn>
                              </p:par>
                            </p:childTnLst>
                          </p:cTn>
                        </p:par>
                        <p:par>
                          <p:cTn id="39" fill="hold">
                            <p:stCondLst>
                              <p:cond delay="4000"/>
                            </p:stCondLst>
                            <p:childTnLst>
                              <p:par>
                                <p:cTn id="40" presetID="26" presetClass="emph" presetSubtype="0" fill="hold" grpId="1" nodeType="afterEffect">
                                  <p:stCondLst>
                                    <p:cond delay="0"/>
                                  </p:stCondLst>
                                  <p:iterate type="lt">
                                    <p:tmPct val="0"/>
                                  </p:iterate>
                                  <p:childTnLst>
                                    <p:animEffect transition="out" filter="fade">
                                      <p:cBhvr>
                                        <p:cTn id="41" dur="500" tmFilter="0, 0; .2, .5; .8, .5; 1, 0"/>
                                        <p:tgtEl>
                                          <p:spTgt spid="4"/>
                                        </p:tgtEl>
                                      </p:cBhvr>
                                    </p:animEffect>
                                    <p:animScale>
                                      <p:cBhvr>
                                        <p:cTn id="42" dur="250" autoRev="1" fill="hold"/>
                                        <p:tgtEl>
                                          <p:spTgt spid="4"/>
                                        </p:tgtEl>
                                      </p:cBhvr>
                                      <p:by x="105000" y="105000"/>
                                    </p:animScale>
                                  </p:childTnLst>
                                </p:cTn>
                              </p:par>
                            </p:childTnLst>
                          </p:cTn>
                        </p:par>
                        <p:par>
                          <p:cTn id="43" fill="hold">
                            <p:stCondLst>
                              <p:cond delay="4500"/>
                            </p:stCondLst>
                            <p:childTnLst>
                              <p:par>
                                <p:cTn id="44" presetID="22" presetClass="entr" presetSubtype="1"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up)">
                                      <p:cBhvr>
                                        <p:cTn id="46" dur="500"/>
                                        <p:tgtEl>
                                          <p:spTgt spid="5"/>
                                        </p:tgtEl>
                                      </p:cBhvr>
                                    </p:animEffect>
                                  </p:childTnLst>
                                </p:cTn>
                              </p:par>
                            </p:childTnLst>
                          </p:cTn>
                        </p:par>
                        <p:par>
                          <p:cTn id="47" fill="hold">
                            <p:stCondLst>
                              <p:cond delay="5000"/>
                            </p:stCondLst>
                            <p:childTnLst>
                              <p:par>
                                <p:cTn id="48" presetID="12" presetClass="entr" presetSubtype="1"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 calcmode="lin" valueType="num">
                                      <p:cBhvr additive="base">
                                        <p:cTn id="50" dur="500"/>
                                        <p:tgtEl>
                                          <p:spTgt spid="6"/>
                                        </p:tgtEl>
                                        <p:attrNameLst>
                                          <p:attrName>ppt_y</p:attrName>
                                        </p:attrNameLst>
                                      </p:cBhvr>
                                      <p:tavLst>
                                        <p:tav tm="0">
                                          <p:val>
                                            <p:strVal val="#ppt_y-#ppt_h*1.125000"/>
                                          </p:val>
                                        </p:tav>
                                        <p:tav tm="100000">
                                          <p:val>
                                            <p:strVal val="#ppt_y"/>
                                          </p:val>
                                        </p:tav>
                                      </p:tavLst>
                                    </p:anim>
                                    <p:animEffect transition="in" filter="wipe(down)">
                                      <p:cBhvr>
                                        <p:cTn id="5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5">
                <p:cTn id="52" repeatCount="indefinite" fill="hold" display="0">
                  <p:stCondLst>
                    <p:cond delay="indefinite"/>
                  </p:stCondLst>
                  <p:endCondLst>
                    <p:cond evt="onStopAudio" delay="0">
                      <p:tgtEl>
                        <p:sldTgt/>
                      </p:tgtEl>
                    </p:cond>
                  </p:endCondLst>
                </p:cTn>
                <p:tgtEl>
                  <p:spTgt spid="17"/>
                </p:tgtEl>
              </p:cMediaNode>
            </p:audio>
          </p:childTnLst>
        </p:cTn>
      </p:par>
    </p:tnLst>
    <p:bldLst>
      <p:bldP spid="7" grpId="0" animBg="1"/>
      <p:bldP spid="9" grpId="0" animBg="1"/>
      <p:bldP spid="4" grpId="0"/>
      <p:bldP spid="4" grpId="1"/>
      <p:bldP spid="5" grpId="0"/>
      <p:bldP spid="6" grpId="0"/>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p:cNvSpPr/>
          <p:nvPr/>
        </p:nvSpPr>
        <p:spPr>
          <a:xfrm>
            <a:off x="-877006" y="754705"/>
            <a:ext cx="497910" cy="65761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84623" y="1412321"/>
            <a:ext cx="497910" cy="657617"/>
          </a:xfrm>
          <a:prstGeom prst="rect">
            <a:avLst/>
          </a:prstGeom>
          <a:solidFill>
            <a:srgbClr val="2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29"/>
          <p:cNvSpPr txBox="1"/>
          <p:nvPr/>
        </p:nvSpPr>
        <p:spPr>
          <a:xfrm>
            <a:off x="6078852" y="1941962"/>
            <a:ext cx="2555787" cy="166683"/>
          </a:xfrm>
          <a:prstGeom prst="rect">
            <a:avLst/>
          </a:prstGeom>
          <a:noFill/>
        </p:spPr>
        <p:txBody>
          <a:bodyPr wrap="square" lIns="0" tIns="0" rIns="0" bIns="0" rtlCol="0">
            <a:spAutoFit/>
          </a:bodyPr>
          <a:lstStyle/>
          <a:p>
            <a:pPr algn="just">
              <a:lnSpc>
                <a:spcPts val="1300"/>
              </a:lnSpc>
            </a:pPr>
            <a:r>
              <a:rPr lang="zh-CN" altLang="en-US" sz="900" dirty="0">
                <a:solidFill>
                  <a:schemeClr val="tx1">
                    <a:lumMod val="50000"/>
                    <a:lumOff val="50000"/>
                  </a:schemeClr>
                </a:solidFill>
                <a:latin typeface="微软雅黑" pitchFamily="34" charset="-122"/>
                <a:ea typeface="微软雅黑" pitchFamily="34" charset="-122"/>
              </a:rPr>
              <a:t>点击输入简要文字内容，言简意赅的说明分项内容</a:t>
            </a:r>
            <a:endParaRPr lang="en-US" altLang="zh-CN" sz="900" dirty="0">
              <a:solidFill>
                <a:schemeClr val="tx1">
                  <a:lumMod val="50000"/>
                  <a:lumOff val="50000"/>
                </a:schemeClr>
              </a:solidFill>
              <a:latin typeface="微软雅黑" pitchFamily="34" charset="-122"/>
              <a:ea typeface="微软雅黑" pitchFamily="34" charset="-122"/>
            </a:endParaRPr>
          </a:p>
        </p:txBody>
      </p:sp>
      <p:grpSp>
        <p:nvGrpSpPr>
          <p:cNvPr id="10" name="组合 9"/>
          <p:cNvGrpSpPr/>
          <p:nvPr/>
        </p:nvGrpSpPr>
        <p:grpSpPr>
          <a:xfrm>
            <a:off x="3045145" y="1800049"/>
            <a:ext cx="2887762" cy="425452"/>
            <a:chOff x="4017302" y="1887432"/>
            <a:chExt cx="3850349" cy="567270"/>
          </a:xfrm>
          <a:solidFill>
            <a:schemeClr val="accent1"/>
          </a:solidFill>
        </p:grpSpPr>
        <p:sp>
          <p:nvSpPr>
            <p:cNvPr id="12" name="任意多边形 11"/>
            <p:cNvSpPr/>
            <p:nvPr/>
          </p:nvSpPr>
          <p:spPr>
            <a:xfrm>
              <a:off x="4017302" y="1887432"/>
              <a:ext cx="3850349" cy="567270"/>
            </a:xfrm>
            <a:custGeom>
              <a:avLst/>
              <a:gdLst>
                <a:gd name="connsiteX0" fmla="*/ 0 w 3850349"/>
                <a:gd name="connsiteY0" fmla="*/ 0 h 567270"/>
                <a:gd name="connsiteX1" fmla="*/ 3566714 w 3850349"/>
                <a:gd name="connsiteY1" fmla="*/ 0 h 567270"/>
                <a:gd name="connsiteX2" fmla="*/ 3850349 w 3850349"/>
                <a:gd name="connsiteY2" fmla="*/ 283635 h 567270"/>
                <a:gd name="connsiteX3" fmla="*/ 3566714 w 3850349"/>
                <a:gd name="connsiteY3" fmla="*/ 567270 h 567270"/>
                <a:gd name="connsiteX4" fmla="*/ 592483 w 3850349"/>
                <a:gd name="connsiteY4" fmla="*/ 567270 h 567270"/>
                <a:gd name="connsiteX5" fmla="*/ 504765 w 3850349"/>
                <a:gd name="connsiteY5" fmla="*/ 449966 h 567270"/>
                <a:gd name="connsiteX6" fmla="*/ 28846 w 3850349"/>
                <a:gd name="connsiteY6" fmla="*/ 17524 h 56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0349" h="567270">
                  <a:moveTo>
                    <a:pt x="0" y="0"/>
                  </a:moveTo>
                  <a:lnTo>
                    <a:pt x="3566714" y="0"/>
                  </a:lnTo>
                  <a:lnTo>
                    <a:pt x="3850349" y="283635"/>
                  </a:lnTo>
                  <a:lnTo>
                    <a:pt x="3566714" y="567270"/>
                  </a:lnTo>
                  <a:lnTo>
                    <a:pt x="592483" y="567270"/>
                  </a:lnTo>
                  <a:lnTo>
                    <a:pt x="504765" y="449966"/>
                  </a:lnTo>
                  <a:cubicBezTo>
                    <a:pt x="367864" y="284081"/>
                    <a:pt x="207536" y="138245"/>
                    <a:pt x="28846" y="1752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zh-CN" altLang="en-US" sz="1200">
                <a:solidFill>
                  <a:schemeClr val="bg1"/>
                </a:solidFill>
              </a:endParaRPr>
            </a:p>
          </p:txBody>
        </p:sp>
        <p:sp>
          <p:nvSpPr>
            <p:cNvPr id="14" name="TextBox 30"/>
            <p:cNvSpPr txBox="1"/>
            <p:nvPr/>
          </p:nvSpPr>
          <p:spPr>
            <a:xfrm>
              <a:off x="5085111" y="1955624"/>
              <a:ext cx="2366890" cy="328238"/>
            </a:xfrm>
            <a:prstGeom prst="rect">
              <a:avLst/>
            </a:prstGeom>
            <a:grpFill/>
          </p:spPr>
          <p:txBody>
            <a:bodyPr wrap="square" lIns="0" tIns="0" rIns="0" bIns="0" rtlCol="0">
              <a:spAutoFit/>
            </a:bodyPr>
            <a:lstStyle/>
            <a:p>
              <a:pPr algn="ctr"/>
              <a:r>
                <a:rPr lang="zh-CN" altLang="en-US" sz="1600" dirty="0">
                  <a:solidFill>
                    <a:schemeClr val="bg1"/>
                  </a:solidFill>
                  <a:latin typeface="微软雅黑" pitchFamily="34" charset="-122"/>
                  <a:ea typeface="微软雅黑" pitchFamily="34" charset="-122"/>
                </a:rPr>
                <a:t>请输入标题</a:t>
              </a:r>
            </a:p>
          </p:txBody>
        </p:sp>
      </p:grpSp>
      <p:grpSp>
        <p:nvGrpSpPr>
          <p:cNvPr id="15" name="组合 14"/>
          <p:cNvGrpSpPr/>
          <p:nvPr/>
        </p:nvGrpSpPr>
        <p:grpSpPr>
          <a:xfrm>
            <a:off x="3599216" y="2396552"/>
            <a:ext cx="2333690" cy="425452"/>
            <a:chOff x="4756064" y="2682769"/>
            <a:chExt cx="3111586" cy="567270"/>
          </a:xfrm>
          <a:solidFill>
            <a:schemeClr val="accent2"/>
          </a:solidFill>
        </p:grpSpPr>
        <p:sp>
          <p:nvSpPr>
            <p:cNvPr id="16" name="任意多边形 15"/>
            <p:cNvSpPr/>
            <p:nvPr/>
          </p:nvSpPr>
          <p:spPr>
            <a:xfrm>
              <a:off x="4756064" y="2682769"/>
              <a:ext cx="3111586" cy="567270"/>
            </a:xfrm>
            <a:custGeom>
              <a:avLst/>
              <a:gdLst>
                <a:gd name="connsiteX0" fmla="*/ 0 w 3111586"/>
                <a:gd name="connsiteY0" fmla="*/ 0 h 567270"/>
                <a:gd name="connsiteX1" fmla="*/ 2827951 w 3111586"/>
                <a:gd name="connsiteY1" fmla="*/ 0 h 567270"/>
                <a:gd name="connsiteX2" fmla="*/ 3111586 w 3111586"/>
                <a:gd name="connsiteY2" fmla="*/ 283635 h 567270"/>
                <a:gd name="connsiteX3" fmla="*/ 2827951 w 3111586"/>
                <a:gd name="connsiteY3" fmla="*/ 567270 h 567270"/>
                <a:gd name="connsiteX4" fmla="*/ 216299 w 3111586"/>
                <a:gd name="connsiteY4" fmla="*/ 567270 h 567270"/>
                <a:gd name="connsiteX5" fmla="*/ 176658 w 3111586"/>
                <a:gd name="connsiteY5" fmla="*/ 413101 h 567270"/>
                <a:gd name="connsiteX6" fmla="*/ 7068 w 3111586"/>
                <a:gd name="connsiteY6" fmla="*/ 11634 h 56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1586" h="567270">
                  <a:moveTo>
                    <a:pt x="0" y="0"/>
                  </a:moveTo>
                  <a:lnTo>
                    <a:pt x="2827951" y="0"/>
                  </a:lnTo>
                  <a:lnTo>
                    <a:pt x="3111586" y="283635"/>
                  </a:lnTo>
                  <a:lnTo>
                    <a:pt x="2827951" y="567270"/>
                  </a:lnTo>
                  <a:lnTo>
                    <a:pt x="216299" y="567270"/>
                  </a:lnTo>
                  <a:lnTo>
                    <a:pt x="176658" y="413101"/>
                  </a:lnTo>
                  <a:cubicBezTo>
                    <a:pt x="133041" y="272869"/>
                    <a:pt x="76011" y="138546"/>
                    <a:pt x="7068" y="1163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zh-CN" altLang="en-US" sz="1200"/>
            </a:p>
          </p:txBody>
        </p:sp>
        <p:sp>
          <p:nvSpPr>
            <p:cNvPr id="17" name="TextBox 30"/>
            <p:cNvSpPr txBox="1"/>
            <p:nvPr/>
          </p:nvSpPr>
          <p:spPr>
            <a:xfrm>
              <a:off x="5085111" y="2750961"/>
              <a:ext cx="2366890" cy="328238"/>
            </a:xfrm>
            <a:prstGeom prst="rect">
              <a:avLst/>
            </a:prstGeom>
            <a:grpFill/>
          </p:spPr>
          <p:txBody>
            <a:bodyPr wrap="square" lIns="0" tIns="0" rIns="0" bIns="0" rtlCol="0">
              <a:spAutoFit/>
            </a:bodyPr>
            <a:lstStyle/>
            <a:p>
              <a:pPr algn="ctr"/>
              <a:r>
                <a:rPr lang="zh-CN" altLang="en-US" sz="1600" dirty="0">
                  <a:solidFill>
                    <a:schemeClr val="bg1"/>
                  </a:solidFill>
                  <a:latin typeface="微软雅黑" pitchFamily="34" charset="-122"/>
                  <a:ea typeface="微软雅黑" pitchFamily="34" charset="-122"/>
                </a:rPr>
                <a:t>请输入标题</a:t>
              </a:r>
            </a:p>
          </p:txBody>
        </p:sp>
      </p:grpSp>
      <p:grpSp>
        <p:nvGrpSpPr>
          <p:cNvPr id="18" name="组合 17"/>
          <p:cNvGrpSpPr/>
          <p:nvPr/>
        </p:nvGrpSpPr>
        <p:grpSpPr>
          <a:xfrm>
            <a:off x="3792284" y="2993059"/>
            <a:ext cx="2140623" cy="425453"/>
            <a:chOff x="5013486" y="3478106"/>
            <a:chExt cx="2854165" cy="567270"/>
          </a:xfrm>
          <a:solidFill>
            <a:schemeClr val="accent3"/>
          </a:solidFill>
        </p:grpSpPr>
        <p:sp>
          <p:nvSpPr>
            <p:cNvPr id="19" name="任意多边形 18"/>
            <p:cNvSpPr/>
            <p:nvPr/>
          </p:nvSpPr>
          <p:spPr>
            <a:xfrm>
              <a:off x="5013486" y="3478106"/>
              <a:ext cx="2854165" cy="567270"/>
            </a:xfrm>
            <a:custGeom>
              <a:avLst/>
              <a:gdLst>
                <a:gd name="connsiteX0" fmla="*/ 0 w 2854165"/>
                <a:gd name="connsiteY0" fmla="*/ 0 h 567270"/>
                <a:gd name="connsiteX1" fmla="*/ 2570530 w 2854165"/>
                <a:gd name="connsiteY1" fmla="*/ 0 h 567270"/>
                <a:gd name="connsiteX2" fmla="*/ 2854165 w 2854165"/>
                <a:gd name="connsiteY2" fmla="*/ 283635 h 567270"/>
                <a:gd name="connsiteX3" fmla="*/ 2570530 w 2854165"/>
                <a:gd name="connsiteY3" fmla="*/ 567270 h 567270"/>
                <a:gd name="connsiteX4" fmla="*/ 0 w 2854165"/>
                <a:gd name="connsiteY4" fmla="*/ 567270 h 567270"/>
                <a:gd name="connsiteX5" fmla="*/ 8346 w 2854165"/>
                <a:gd name="connsiteY5" fmla="*/ 512582 h 567270"/>
                <a:gd name="connsiteX6" fmla="*/ 19907 w 2854165"/>
                <a:gd name="connsiteY6" fmla="*/ 283636 h 567270"/>
                <a:gd name="connsiteX7" fmla="*/ 8346 w 2854165"/>
                <a:gd name="connsiteY7" fmla="*/ 54690 h 56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65" h="567270">
                  <a:moveTo>
                    <a:pt x="0" y="0"/>
                  </a:moveTo>
                  <a:lnTo>
                    <a:pt x="2570530" y="0"/>
                  </a:lnTo>
                  <a:lnTo>
                    <a:pt x="2854165" y="283635"/>
                  </a:lnTo>
                  <a:lnTo>
                    <a:pt x="2570530" y="567270"/>
                  </a:lnTo>
                  <a:lnTo>
                    <a:pt x="0" y="567270"/>
                  </a:lnTo>
                  <a:lnTo>
                    <a:pt x="8346" y="512582"/>
                  </a:lnTo>
                  <a:cubicBezTo>
                    <a:pt x="15991" y="437306"/>
                    <a:pt x="19907" y="360929"/>
                    <a:pt x="19907" y="283636"/>
                  </a:cubicBezTo>
                  <a:cubicBezTo>
                    <a:pt x="19907" y="206344"/>
                    <a:pt x="15991" y="129966"/>
                    <a:pt x="8346" y="5469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zh-CN" altLang="en-US" sz="1200">
                <a:solidFill>
                  <a:schemeClr val="bg1"/>
                </a:solidFill>
              </a:endParaRPr>
            </a:p>
          </p:txBody>
        </p:sp>
        <p:sp>
          <p:nvSpPr>
            <p:cNvPr id="20" name="TextBox 30"/>
            <p:cNvSpPr txBox="1"/>
            <p:nvPr/>
          </p:nvSpPr>
          <p:spPr>
            <a:xfrm>
              <a:off x="5116429" y="3546298"/>
              <a:ext cx="2304256" cy="328237"/>
            </a:xfrm>
            <a:prstGeom prst="rect">
              <a:avLst/>
            </a:prstGeom>
            <a:grpFill/>
          </p:spPr>
          <p:txBody>
            <a:bodyPr wrap="square" lIns="0" tIns="0" rIns="0" bIns="0" rtlCol="0">
              <a:spAutoFit/>
            </a:bodyPr>
            <a:lstStyle/>
            <a:p>
              <a:pPr algn="ctr"/>
              <a:r>
                <a:rPr lang="zh-CN" altLang="en-US" sz="1600" dirty="0">
                  <a:solidFill>
                    <a:schemeClr val="bg1"/>
                  </a:solidFill>
                  <a:latin typeface="微软雅黑" pitchFamily="34" charset="-122"/>
                  <a:ea typeface="微软雅黑" pitchFamily="34" charset="-122"/>
                </a:rPr>
                <a:t>请输入标题</a:t>
              </a:r>
            </a:p>
          </p:txBody>
        </p:sp>
      </p:grpSp>
      <p:grpSp>
        <p:nvGrpSpPr>
          <p:cNvPr id="21" name="组合 20"/>
          <p:cNvGrpSpPr/>
          <p:nvPr/>
        </p:nvGrpSpPr>
        <p:grpSpPr>
          <a:xfrm>
            <a:off x="3599218" y="3589555"/>
            <a:ext cx="2333688" cy="425452"/>
            <a:chOff x="4756066" y="4273443"/>
            <a:chExt cx="3111584" cy="567270"/>
          </a:xfrm>
          <a:solidFill>
            <a:schemeClr val="accent4"/>
          </a:solidFill>
        </p:grpSpPr>
        <p:sp>
          <p:nvSpPr>
            <p:cNvPr id="22" name="任意多边形 21"/>
            <p:cNvSpPr/>
            <p:nvPr/>
          </p:nvSpPr>
          <p:spPr>
            <a:xfrm>
              <a:off x="4756066" y="4273443"/>
              <a:ext cx="3111584" cy="567270"/>
            </a:xfrm>
            <a:custGeom>
              <a:avLst/>
              <a:gdLst>
                <a:gd name="connsiteX0" fmla="*/ 216297 w 3111584"/>
                <a:gd name="connsiteY0" fmla="*/ 0 h 567270"/>
                <a:gd name="connsiteX1" fmla="*/ 2827949 w 3111584"/>
                <a:gd name="connsiteY1" fmla="*/ 0 h 567270"/>
                <a:gd name="connsiteX2" fmla="*/ 3111584 w 3111584"/>
                <a:gd name="connsiteY2" fmla="*/ 283635 h 567270"/>
                <a:gd name="connsiteX3" fmla="*/ 2827949 w 3111584"/>
                <a:gd name="connsiteY3" fmla="*/ 567270 h 567270"/>
                <a:gd name="connsiteX4" fmla="*/ 0 w 3111584"/>
                <a:gd name="connsiteY4" fmla="*/ 567270 h 567270"/>
                <a:gd name="connsiteX5" fmla="*/ 7066 w 3111584"/>
                <a:gd name="connsiteY5" fmla="*/ 555638 h 567270"/>
                <a:gd name="connsiteX6" fmla="*/ 176656 w 3111584"/>
                <a:gd name="connsiteY6" fmla="*/ 154171 h 56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1584" h="567270">
                  <a:moveTo>
                    <a:pt x="216297" y="0"/>
                  </a:moveTo>
                  <a:lnTo>
                    <a:pt x="2827949" y="0"/>
                  </a:lnTo>
                  <a:lnTo>
                    <a:pt x="3111584" y="283635"/>
                  </a:lnTo>
                  <a:lnTo>
                    <a:pt x="2827949" y="567270"/>
                  </a:lnTo>
                  <a:lnTo>
                    <a:pt x="0" y="567270"/>
                  </a:lnTo>
                  <a:lnTo>
                    <a:pt x="7066" y="555638"/>
                  </a:lnTo>
                  <a:cubicBezTo>
                    <a:pt x="76009" y="428726"/>
                    <a:pt x="133039" y="294403"/>
                    <a:pt x="176656" y="15417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zh-CN" altLang="en-US" sz="1200"/>
            </a:p>
          </p:txBody>
        </p:sp>
        <p:sp>
          <p:nvSpPr>
            <p:cNvPr id="23" name="TextBox 30"/>
            <p:cNvSpPr txBox="1"/>
            <p:nvPr/>
          </p:nvSpPr>
          <p:spPr>
            <a:xfrm>
              <a:off x="5085112" y="4341635"/>
              <a:ext cx="2366891" cy="328238"/>
            </a:xfrm>
            <a:prstGeom prst="rect">
              <a:avLst/>
            </a:prstGeom>
            <a:grpFill/>
          </p:spPr>
          <p:txBody>
            <a:bodyPr wrap="square" lIns="0" tIns="0" rIns="0" bIns="0" rtlCol="0">
              <a:spAutoFit/>
            </a:bodyPr>
            <a:lstStyle/>
            <a:p>
              <a:pPr algn="ctr"/>
              <a:r>
                <a:rPr lang="zh-CN" altLang="en-US" sz="1600" dirty="0">
                  <a:solidFill>
                    <a:schemeClr val="bg1"/>
                  </a:solidFill>
                  <a:latin typeface="微软雅黑" pitchFamily="34" charset="-122"/>
                  <a:ea typeface="微软雅黑" pitchFamily="34" charset="-122"/>
                </a:rPr>
                <a:t>请输入标题</a:t>
              </a:r>
            </a:p>
          </p:txBody>
        </p:sp>
      </p:grpSp>
      <p:grpSp>
        <p:nvGrpSpPr>
          <p:cNvPr id="24" name="组合 23"/>
          <p:cNvGrpSpPr/>
          <p:nvPr/>
        </p:nvGrpSpPr>
        <p:grpSpPr>
          <a:xfrm>
            <a:off x="3045145" y="4186059"/>
            <a:ext cx="2887762" cy="425452"/>
            <a:chOff x="4017302" y="5068782"/>
            <a:chExt cx="3850349" cy="567270"/>
          </a:xfrm>
          <a:solidFill>
            <a:schemeClr val="accent1"/>
          </a:solidFill>
        </p:grpSpPr>
        <p:sp>
          <p:nvSpPr>
            <p:cNvPr id="25" name="任意多边形 24"/>
            <p:cNvSpPr/>
            <p:nvPr/>
          </p:nvSpPr>
          <p:spPr>
            <a:xfrm>
              <a:off x="4017302" y="5068782"/>
              <a:ext cx="3850349" cy="567270"/>
            </a:xfrm>
            <a:custGeom>
              <a:avLst/>
              <a:gdLst>
                <a:gd name="connsiteX0" fmla="*/ 592483 w 3850349"/>
                <a:gd name="connsiteY0" fmla="*/ 0 h 567270"/>
                <a:gd name="connsiteX1" fmla="*/ 3566714 w 3850349"/>
                <a:gd name="connsiteY1" fmla="*/ 0 h 567270"/>
                <a:gd name="connsiteX2" fmla="*/ 3850349 w 3850349"/>
                <a:gd name="connsiteY2" fmla="*/ 283635 h 567270"/>
                <a:gd name="connsiteX3" fmla="*/ 3566714 w 3850349"/>
                <a:gd name="connsiteY3" fmla="*/ 567270 h 567270"/>
                <a:gd name="connsiteX4" fmla="*/ 0 w 3850349"/>
                <a:gd name="connsiteY4" fmla="*/ 567270 h 567270"/>
                <a:gd name="connsiteX5" fmla="*/ 28846 w 3850349"/>
                <a:gd name="connsiteY5" fmla="*/ 549746 h 567270"/>
                <a:gd name="connsiteX6" fmla="*/ 504765 w 3850349"/>
                <a:gd name="connsiteY6" fmla="*/ 117304 h 56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0349" h="567270">
                  <a:moveTo>
                    <a:pt x="592483" y="0"/>
                  </a:moveTo>
                  <a:lnTo>
                    <a:pt x="3566714" y="0"/>
                  </a:lnTo>
                  <a:lnTo>
                    <a:pt x="3850349" y="283635"/>
                  </a:lnTo>
                  <a:lnTo>
                    <a:pt x="3566714" y="567270"/>
                  </a:lnTo>
                  <a:lnTo>
                    <a:pt x="0" y="567270"/>
                  </a:lnTo>
                  <a:lnTo>
                    <a:pt x="28846" y="549746"/>
                  </a:lnTo>
                  <a:cubicBezTo>
                    <a:pt x="207536" y="429025"/>
                    <a:pt x="367864" y="283190"/>
                    <a:pt x="504765" y="1173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zh-CN" altLang="en-US" sz="1200">
                <a:solidFill>
                  <a:schemeClr val="bg1"/>
                </a:solidFill>
              </a:endParaRPr>
            </a:p>
          </p:txBody>
        </p:sp>
        <p:sp>
          <p:nvSpPr>
            <p:cNvPr id="26" name="TextBox 30"/>
            <p:cNvSpPr txBox="1"/>
            <p:nvPr/>
          </p:nvSpPr>
          <p:spPr>
            <a:xfrm>
              <a:off x="5085111" y="5136974"/>
              <a:ext cx="2366890" cy="328238"/>
            </a:xfrm>
            <a:prstGeom prst="rect">
              <a:avLst/>
            </a:prstGeom>
            <a:grpFill/>
          </p:spPr>
          <p:txBody>
            <a:bodyPr wrap="square" lIns="0" tIns="0" rIns="0" bIns="0" rtlCol="0">
              <a:spAutoFit/>
            </a:bodyPr>
            <a:lstStyle/>
            <a:p>
              <a:pPr algn="ctr"/>
              <a:r>
                <a:rPr lang="zh-CN" altLang="en-US" sz="1600" dirty="0">
                  <a:solidFill>
                    <a:schemeClr val="bg1"/>
                  </a:solidFill>
                  <a:latin typeface="微软雅黑" pitchFamily="34" charset="-122"/>
                  <a:ea typeface="微软雅黑" pitchFamily="34" charset="-122"/>
                </a:rPr>
                <a:t>请输入标题</a:t>
              </a:r>
            </a:p>
          </p:txBody>
        </p:sp>
      </p:grpSp>
      <p:sp>
        <p:nvSpPr>
          <p:cNvPr id="27" name="TextBox 29"/>
          <p:cNvSpPr txBox="1"/>
          <p:nvPr/>
        </p:nvSpPr>
        <p:spPr>
          <a:xfrm>
            <a:off x="6078852" y="2538463"/>
            <a:ext cx="2555787" cy="166683"/>
          </a:xfrm>
          <a:prstGeom prst="rect">
            <a:avLst/>
          </a:prstGeom>
          <a:noFill/>
        </p:spPr>
        <p:txBody>
          <a:bodyPr wrap="square" lIns="0" tIns="0" rIns="0" bIns="0" rtlCol="0">
            <a:spAutoFit/>
          </a:bodyPr>
          <a:lstStyle/>
          <a:p>
            <a:pPr algn="just">
              <a:lnSpc>
                <a:spcPts val="1300"/>
              </a:lnSpc>
            </a:pPr>
            <a:r>
              <a:rPr lang="zh-CN" altLang="en-US" sz="900" dirty="0">
                <a:solidFill>
                  <a:schemeClr val="tx1">
                    <a:lumMod val="50000"/>
                    <a:lumOff val="50000"/>
                  </a:schemeClr>
                </a:solidFill>
                <a:latin typeface="微软雅黑" pitchFamily="34" charset="-122"/>
                <a:ea typeface="微软雅黑" pitchFamily="34" charset="-122"/>
              </a:rPr>
              <a:t>点击输入简要文字内容，言简意赅的说明分项内容</a:t>
            </a:r>
            <a:endParaRPr lang="en-US" altLang="zh-CN" sz="900" dirty="0">
              <a:solidFill>
                <a:schemeClr val="tx1">
                  <a:lumMod val="50000"/>
                  <a:lumOff val="50000"/>
                </a:schemeClr>
              </a:solidFill>
              <a:latin typeface="微软雅黑" pitchFamily="34" charset="-122"/>
              <a:ea typeface="微软雅黑" pitchFamily="34" charset="-122"/>
            </a:endParaRPr>
          </a:p>
        </p:txBody>
      </p:sp>
      <p:sp>
        <p:nvSpPr>
          <p:cNvPr id="28" name="TextBox 29"/>
          <p:cNvSpPr txBox="1"/>
          <p:nvPr/>
        </p:nvSpPr>
        <p:spPr>
          <a:xfrm>
            <a:off x="6078852" y="3134966"/>
            <a:ext cx="2555787" cy="166683"/>
          </a:xfrm>
          <a:prstGeom prst="rect">
            <a:avLst/>
          </a:prstGeom>
          <a:noFill/>
        </p:spPr>
        <p:txBody>
          <a:bodyPr wrap="square" lIns="0" tIns="0" rIns="0" bIns="0" rtlCol="0">
            <a:spAutoFit/>
          </a:bodyPr>
          <a:lstStyle/>
          <a:p>
            <a:pPr algn="just">
              <a:lnSpc>
                <a:spcPts val="1300"/>
              </a:lnSpc>
            </a:pPr>
            <a:r>
              <a:rPr lang="zh-CN" altLang="en-US" sz="900" dirty="0">
                <a:solidFill>
                  <a:schemeClr val="tx1">
                    <a:lumMod val="50000"/>
                    <a:lumOff val="50000"/>
                  </a:schemeClr>
                </a:solidFill>
                <a:latin typeface="微软雅黑" pitchFamily="34" charset="-122"/>
                <a:ea typeface="微软雅黑" pitchFamily="34" charset="-122"/>
              </a:rPr>
              <a:t>点击输入简要文字内容，言简意赅的说明分项内容</a:t>
            </a:r>
            <a:endParaRPr lang="en-US" altLang="zh-CN" sz="900" dirty="0">
              <a:solidFill>
                <a:schemeClr val="tx1">
                  <a:lumMod val="50000"/>
                  <a:lumOff val="50000"/>
                </a:schemeClr>
              </a:solidFill>
              <a:latin typeface="微软雅黑" pitchFamily="34" charset="-122"/>
              <a:ea typeface="微软雅黑" pitchFamily="34" charset="-122"/>
            </a:endParaRPr>
          </a:p>
        </p:txBody>
      </p:sp>
      <p:sp>
        <p:nvSpPr>
          <p:cNvPr id="29" name="TextBox 29"/>
          <p:cNvSpPr txBox="1"/>
          <p:nvPr/>
        </p:nvSpPr>
        <p:spPr>
          <a:xfrm>
            <a:off x="6078852" y="3731469"/>
            <a:ext cx="2555787" cy="166683"/>
          </a:xfrm>
          <a:prstGeom prst="rect">
            <a:avLst/>
          </a:prstGeom>
          <a:noFill/>
        </p:spPr>
        <p:txBody>
          <a:bodyPr wrap="square" lIns="0" tIns="0" rIns="0" bIns="0" rtlCol="0">
            <a:spAutoFit/>
          </a:bodyPr>
          <a:lstStyle/>
          <a:p>
            <a:pPr algn="just">
              <a:lnSpc>
                <a:spcPts val="1300"/>
              </a:lnSpc>
            </a:pPr>
            <a:r>
              <a:rPr lang="zh-CN" altLang="en-US" sz="900" dirty="0">
                <a:solidFill>
                  <a:schemeClr val="tx1">
                    <a:lumMod val="50000"/>
                    <a:lumOff val="50000"/>
                  </a:schemeClr>
                </a:solidFill>
                <a:latin typeface="微软雅黑" pitchFamily="34" charset="-122"/>
                <a:ea typeface="微软雅黑" pitchFamily="34" charset="-122"/>
              </a:rPr>
              <a:t>点击输入简要文字内容，言简意赅的说明分项内容</a:t>
            </a:r>
            <a:endParaRPr lang="en-US" altLang="zh-CN" sz="900" dirty="0">
              <a:solidFill>
                <a:schemeClr val="tx1">
                  <a:lumMod val="50000"/>
                  <a:lumOff val="50000"/>
                </a:schemeClr>
              </a:solidFill>
              <a:latin typeface="微软雅黑" pitchFamily="34" charset="-122"/>
              <a:ea typeface="微软雅黑" pitchFamily="34" charset="-122"/>
            </a:endParaRPr>
          </a:p>
        </p:txBody>
      </p:sp>
      <p:sp>
        <p:nvSpPr>
          <p:cNvPr id="30" name="TextBox 29"/>
          <p:cNvSpPr txBox="1"/>
          <p:nvPr/>
        </p:nvSpPr>
        <p:spPr>
          <a:xfrm>
            <a:off x="6078852" y="4327973"/>
            <a:ext cx="2555787" cy="166683"/>
          </a:xfrm>
          <a:prstGeom prst="rect">
            <a:avLst/>
          </a:prstGeom>
          <a:noFill/>
        </p:spPr>
        <p:txBody>
          <a:bodyPr wrap="square" lIns="0" tIns="0" rIns="0" bIns="0" rtlCol="0">
            <a:spAutoFit/>
          </a:bodyPr>
          <a:lstStyle/>
          <a:p>
            <a:pPr algn="just">
              <a:lnSpc>
                <a:spcPts val="1300"/>
              </a:lnSpc>
            </a:pPr>
            <a:r>
              <a:rPr lang="zh-CN" altLang="en-US" sz="900" dirty="0">
                <a:solidFill>
                  <a:schemeClr val="tx1">
                    <a:lumMod val="50000"/>
                    <a:lumOff val="50000"/>
                  </a:schemeClr>
                </a:solidFill>
                <a:latin typeface="微软雅黑" pitchFamily="34" charset="-122"/>
                <a:ea typeface="微软雅黑" pitchFamily="34" charset="-122"/>
              </a:rPr>
              <a:t>点击输入简要文字内容，言简意赅的说明分项内容</a:t>
            </a:r>
            <a:endParaRPr lang="en-US" altLang="zh-CN" sz="900" dirty="0">
              <a:solidFill>
                <a:schemeClr val="tx1">
                  <a:lumMod val="50000"/>
                  <a:lumOff val="50000"/>
                </a:schemeClr>
              </a:solidFill>
              <a:latin typeface="微软雅黑" pitchFamily="34" charset="-122"/>
              <a:ea typeface="微软雅黑" pitchFamily="34" charset="-122"/>
            </a:endParaRPr>
          </a:p>
        </p:txBody>
      </p:sp>
      <p:sp>
        <p:nvSpPr>
          <p:cNvPr id="31" name="椭圆 30"/>
          <p:cNvSpPr/>
          <p:nvPr/>
        </p:nvSpPr>
        <p:spPr>
          <a:xfrm>
            <a:off x="555557" y="1633535"/>
            <a:ext cx="3144498" cy="3144498"/>
          </a:xfrm>
          <a:prstGeom prst="ellipse">
            <a:avLst/>
          </a:prstGeom>
          <a:blipFill dpi="0" rotWithShape="1">
            <a:blip r:embed="rId3"/>
            <a:srcRect/>
            <a:stretch>
              <a:fillRect l="-33488" r="-3348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Tree>
    <p:extLst>
      <p:ext uri="{BB962C8B-B14F-4D97-AF65-F5344CB8AC3E}">
        <p14:creationId xmlns:p14="http://schemas.microsoft.com/office/powerpoint/2010/main" val="11486618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20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40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0-#ppt_w/2"/>
                                          </p:val>
                                        </p:tav>
                                        <p:tav tm="100000">
                                          <p:val>
                                            <p:strVal val="#ppt_x"/>
                                          </p:val>
                                        </p:tav>
                                      </p:tavLst>
                                    </p:anim>
                                    <p:anim calcmode="lin" valueType="num">
                                      <p:cBhvr additive="base">
                                        <p:cTn id="22" dur="500" fill="hold"/>
                                        <p:tgtEl>
                                          <p:spTgt spid="18"/>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60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0-#ppt_w/2"/>
                                          </p:val>
                                        </p:tav>
                                        <p:tav tm="100000">
                                          <p:val>
                                            <p:strVal val="#ppt_x"/>
                                          </p:val>
                                        </p:tav>
                                      </p:tavLst>
                                    </p:anim>
                                    <p:anim calcmode="lin" valueType="num">
                                      <p:cBhvr additive="base">
                                        <p:cTn id="26" dur="500" fill="hold"/>
                                        <p:tgtEl>
                                          <p:spTgt spid="21"/>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80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0-#ppt_w/2"/>
                                          </p:val>
                                        </p:tav>
                                        <p:tav tm="100000">
                                          <p:val>
                                            <p:strVal val="#ppt_x"/>
                                          </p:val>
                                        </p:tav>
                                      </p:tavLst>
                                    </p:anim>
                                    <p:anim calcmode="lin" valueType="num">
                                      <p:cBhvr additive="base">
                                        <p:cTn id="30" dur="500" fill="hold"/>
                                        <p:tgtEl>
                                          <p:spTgt spid="24"/>
                                        </p:tgtEl>
                                        <p:attrNameLst>
                                          <p:attrName>ppt_y</p:attrName>
                                        </p:attrNameLst>
                                      </p:cBhvr>
                                      <p:tavLst>
                                        <p:tav tm="0">
                                          <p:val>
                                            <p:strVal val="#ppt_y"/>
                                          </p:val>
                                        </p:tav>
                                        <p:tav tm="100000">
                                          <p:val>
                                            <p:strVal val="#ppt_y"/>
                                          </p:val>
                                        </p:tav>
                                      </p:tavLst>
                                    </p:anim>
                                  </p:childTnLst>
                                </p:cTn>
                              </p:par>
                            </p:childTnLst>
                          </p:cTn>
                        </p:par>
                        <p:par>
                          <p:cTn id="31" fill="hold">
                            <p:stCondLst>
                              <p:cond delay="1800"/>
                            </p:stCondLst>
                            <p:childTnLst>
                              <p:par>
                                <p:cTn id="32" presetID="2" presetClass="entr" presetSubtype="2"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1+#ppt_w/2"/>
                                          </p:val>
                                        </p:tav>
                                        <p:tav tm="100000">
                                          <p:val>
                                            <p:strVal val="#ppt_x"/>
                                          </p:val>
                                        </p:tav>
                                      </p:tavLst>
                                    </p:anim>
                                    <p:anim calcmode="lin" valueType="num">
                                      <p:cBhvr additive="base">
                                        <p:cTn id="35" dur="500" fill="hold"/>
                                        <p:tgtEl>
                                          <p:spTgt spid="8"/>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200"/>
                                  </p:stCondLst>
                                  <p:childTnLst>
                                    <p:set>
                                      <p:cBhvr>
                                        <p:cTn id="37" dur="1" fill="hold">
                                          <p:stCondLst>
                                            <p:cond delay="0"/>
                                          </p:stCondLst>
                                        </p:cTn>
                                        <p:tgtEl>
                                          <p:spTgt spid="27"/>
                                        </p:tgtEl>
                                        <p:attrNameLst>
                                          <p:attrName>style.visibility</p:attrName>
                                        </p:attrNameLst>
                                      </p:cBhvr>
                                      <p:to>
                                        <p:strVal val="visible"/>
                                      </p:to>
                                    </p:set>
                                    <p:anim calcmode="lin" valueType="num">
                                      <p:cBhvr additive="base">
                                        <p:cTn id="38" dur="500" fill="hold"/>
                                        <p:tgtEl>
                                          <p:spTgt spid="27"/>
                                        </p:tgtEl>
                                        <p:attrNameLst>
                                          <p:attrName>ppt_x</p:attrName>
                                        </p:attrNameLst>
                                      </p:cBhvr>
                                      <p:tavLst>
                                        <p:tav tm="0">
                                          <p:val>
                                            <p:strVal val="1+#ppt_w/2"/>
                                          </p:val>
                                        </p:tav>
                                        <p:tav tm="100000">
                                          <p:val>
                                            <p:strVal val="#ppt_x"/>
                                          </p:val>
                                        </p:tav>
                                      </p:tavLst>
                                    </p:anim>
                                    <p:anim calcmode="lin" valueType="num">
                                      <p:cBhvr additive="base">
                                        <p:cTn id="39" dur="500" fill="hold"/>
                                        <p:tgtEl>
                                          <p:spTgt spid="27"/>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stCondLst>
                                    <p:cond delay="400"/>
                                  </p:stCondLst>
                                  <p:childTnLst>
                                    <p:set>
                                      <p:cBhvr>
                                        <p:cTn id="41" dur="1" fill="hold">
                                          <p:stCondLst>
                                            <p:cond delay="0"/>
                                          </p:stCondLst>
                                        </p:cTn>
                                        <p:tgtEl>
                                          <p:spTgt spid="28"/>
                                        </p:tgtEl>
                                        <p:attrNameLst>
                                          <p:attrName>style.visibility</p:attrName>
                                        </p:attrNameLst>
                                      </p:cBhvr>
                                      <p:to>
                                        <p:strVal val="visible"/>
                                      </p:to>
                                    </p:set>
                                    <p:anim calcmode="lin" valueType="num">
                                      <p:cBhvr additive="base">
                                        <p:cTn id="42" dur="500" fill="hold"/>
                                        <p:tgtEl>
                                          <p:spTgt spid="28"/>
                                        </p:tgtEl>
                                        <p:attrNameLst>
                                          <p:attrName>ppt_x</p:attrName>
                                        </p:attrNameLst>
                                      </p:cBhvr>
                                      <p:tavLst>
                                        <p:tav tm="0">
                                          <p:val>
                                            <p:strVal val="1+#ppt_w/2"/>
                                          </p:val>
                                        </p:tav>
                                        <p:tav tm="100000">
                                          <p:val>
                                            <p:strVal val="#ppt_x"/>
                                          </p:val>
                                        </p:tav>
                                      </p:tavLst>
                                    </p:anim>
                                    <p:anim calcmode="lin" valueType="num">
                                      <p:cBhvr additive="base">
                                        <p:cTn id="43" dur="500" fill="hold"/>
                                        <p:tgtEl>
                                          <p:spTgt spid="28"/>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600"/>
                                  </p:stCondLst>
                                  <p:childTnLst>
                                    <p:set>
                                      <p:cBhvr>
                                        <p:cTn id="45" dur="1" fill="hold">
                                          <p:stCondLst>
                                            <p:cond delay="0"/>
                                          </p:stCondLst>
                                        </p:cTn>
                                        <p:tgtEl>
                                          <p:spTgt spid="29"/>
                                        </p:tgtEl>
                                        <p:attrNameLst>
                                          <p:attrName>style.visibility</p:attrName>
                                        </p:attrNameLst>
                                      </p:cBhvr>
                                      <p:to>
                                        <p:strVal val="visible"/>
                                      </p:to>
                                    </p:set>
                                    <p:anim calcmode="lin" valueType="num">
                                      <p:cBhvr additive="base">
                                        <p:cTn id="46" dur="500" fill="hold"/>
                                        <p:tgtEl>
                                          <p:spTgt spid="29"/>
                                        </p:tgtEl>
                                        <p:attrNameLst>
                                          <p:attrName>ppt_x</p:attrName>
                                        </p:attrNameLst>
                                      </p:cBhvr>
                                      <p:tavLst>
                                        <p:tav tm="0">
                                          <p:val>
                                            <p:strVal val="1+#ppt_w/2"/>
                                          </p:val>
                                        </p:tav>
                                        <p:tav tm="100000">
                                          <p:val>
                                            <p:strVal val="#ppt_x"/>
                                          </p:val>
                                        </p:tav>
                                      </p:tavLst>
                                    </p:anim>
                                    <p:anim calcmode="lin" valueType="num">
                                      <p:cBhvr additive="base">
                                        <p:cTn id="47" dur="500" fill="hold"/>
                                        <p:tgtEl>
                                          <p:spTgt spid="29"/>
                                        </p:tgtEl>
                                        <p:attrNameLst>
                                          <p:attrName>ppt_y</p:attrName>
                                        </p:attrNameLst>
                                      </p:cBhvr>
                                      <p:tavLst>
                                        <p:tav tm="0">
                                          <p:val>
                                            <p:strVal val="#ppt_y"/>
                                          </p:val>
                                        </p:tav>
                                        <p:tav tm="100000">
                                          <p:val>
                                            <p:strVal val="#ppt_y"/>
                                          </p:val>
                                        </p:tav>
                                      </p:tavLst>
                                    </p:anim>
                                  </p:childTnLst>
                                </p:cTn>
                              </p:par>
                              <p:par>
                                <p:cTn id="48" presetID="2" presetClass="entr" presetSubtype="2" fill="hold" grpId="0" nodeType="withEffect">
                                  <p:stCondLst>
                                    <p:cond delay="800"/>
                                  </p:stCondLst>
                                  <p:childTnLst>
                                    <p:set>
                                      <p:cBhvr>
                                        <p:cTn id="49" dur="1" fill="hold">
                                          <p:stCondLst>
                                            <p:cond delay="0"/>
                                          </p:stCondLst>
                                        </p:cTn>
                                        <p:tgtEl>
                                          <p:spTgt spid="30"/>
                                        </p:tgtEl>
                                        <p:attrNameLst>
                                          <p:attrName>style.visibility</p:attrName>
                                        </p:attrNameLst>
                                      </p:cBhvr>
                                      <p:to>
                                        <p:strVal val="visible"/>
                                      </p:to>
                                    </p:set>
                                    <p:anim calcmode="lin" valueType="num">
                                      <p:cBhvr additive="base">
                                        <p:cTn id="50" dur="500" fill="hold"/>
                                        <p:tgtEl>
                                          <p:spTgt spid="30"/>
                                        </p:tgtEl>
                                        <p:attrNameLst>
                                          <p:attrName>ppt_x</p:attrName>
                                        </p:attrNameLst>
                                      </p:cBhvr>
                                      <p:tavLst>
                                        <p:tav tm="0">
                                          <p:val>
                                            <p:strVal val="1+#ppt_w/2"/>
                                          </p:val>
                                        </p:tav>
                                        <p:tav tm="100000">
                                          <p:val>
                                            <p:strVal val="#ppt_x"/>
                                          </p:val>
                                        </p:tav>
                                      </p:tavLst>
                                    </p:anim>
                                    <p:anim calcmode="lin" valueType="num">
                                      <p:cBhvr additive="base">
                                        <p:cTn id="51"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7" grpId="0"/>
      <p:bldP spid="28" grpId="0"/>
      <p:bldP spid="29" grpId="0"/>
      <p:bldP spid="30" grpId="0"/>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nvPr>
        </p:nvGraphicFramePr>
        <p:xfrm>
          <a:off x="1688049" y="1787883"/>
          <a:ext cx="884649" cy="15756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p:nvPr>
            <p:extLst/>
          </p:nvPr>
        </p:nvGraphicFramePr>
        <p:xfrm>
          <a:off x="2880859" y="1787883"/>
          <a:ext cx="884649" cy="15756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p:cNvGraphicFramePr/>
          <p:nvPr>
            <p:extLst/>
          </p:nvPr>
        </p:nvGraphicFramePr>
        <p:xfrm>
          <a:off x="4062914" y="1787883"/>
          <a:ext cx="884649" cy="15756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p:cNvGraphicFramePr/>
          <p:nvPr>
            <p:extLst/>
          </p:nvPr>
        </p:nvGraphicFramePr>
        <p:xfrm>
          <a:off x="5233209" y="1787883"/>
          <a:ext cx="884649" cy="157565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 name="Chart 8"/>
          <p:cNvGraphicFramePr/>
          <p:nvPr>
            <p:extLst/>
          </p:nvPr>
        </p:nvGraphicFramePr>
        <p:xfrm>
          <a:off x="6391201" y="1787883"/>
          <a:ext cx="884649" cy="1575650"/>
        </p:xfrm>
        <a:graphic>
          <a:graphicData uri="http://schemas.openxmlformats.org/drawingml/2006/chart">
            <c:chart xmlns:c="http://schemas.openxmlformats.org/drawingml/2006/chart" xmlns:r="http://schemas.openxmlformats.org/officeDocument/2006/relationships" r:id="rId7"/>
          </a:graphicData>
        </a:graphic>
      </p:graphicFrame>
      <p:grpSp>
        <p:nvGrpSpPr>
          <p:cNvPr id="2" name="Group 9"/>
          <p:cNvGrpSpPr/>
          <p:nvPr/>
        </p:nvGrpSpPr>
        <p:grpSpPr>
          <a:xfrm>
            <a:off x="1510002" y="3694076"/>
            <a:ext cx="6289079" cy="650364"/>
            <a:chOff x="1591107" y="4749236"/>
            <a:chExt cx="9656357" cy="998579"/>
          </a:xfrm>
        </p:grpSpPr>
        <p:sp>
          <p:nvSpPr>
            <p:cNvPr id="11" name="Text Placeholder 32"/>
            <p:cNvSpPr txBox="1">
              <a:spLocks/>
            </p:cNvSpPr>
            <p:nvPr/>
          </p:nvSpPr>
          <p:spPr>
            <a:xfrm>
              <a:off x="2320118" y="5102366"/>
              <a:ext cx="1501311" cy="645444"/>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buNone/>
              </a:pPr>
              <a:r>
                <a:rPr lang="en-US" altLang="zh-CN" sz="569"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endParaRPr lang="en-US" sz="569"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Text Placeholder 33"/>
            <p:cNvSpPr txBox="1">
              <a:spLocks/>
            </p:cNvSpPr>
            <p:nvPr/>
          </p:nvSpPr>
          <p:spPr>
            <a:xfrm>
              <a:off x="2320121" y="4799962"/>
              <a:ext cx="1501307" cy="282357"/>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zh-CN" altLang="en-US" sz="996"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AU" sz="996"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Oval 12"/>
            <p:cNvSpPr>
              <a:spLocks noChangeAspect="1"/>
            </p:cNvSpPr>
            <p:nvPr/>
          </p:nvSpPr>
          <p:spPr>
            <a:xfrm>
              <a:off x="1591107" y="4890375"/>
              <a:ext cx="556087" cy="55608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120000"/>
                </a:lnSpc>
              </a:pPr>
              <a:r>
                <a:rPr lang="en-AU" sz="1138" dirty="0">
                  <a:solidFill>
                    <a:schemeClr val="bg1"/>
                  </a:solidFill>
                  <a:latin typeface="Arial" panose="020B0604020202020204" pitchFamily="34" charset="0"/>
                  <a:ea typeface="微软雅黑" panose="020B0503020204020204" pitchFamily="34" charset="-122"/>
                  <a:sym typeface="Arial" panose="020B0604020202020204" pitchFamily="34" charset="0"/>
                </a:rPr>
                <a:t>01</a:t>
              </a:r>
              <a:endParaRPr lang="en-US" sz="1138"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Text Placeholder 32"/>
            <p:cNvSpPr txBox="1">
              <a:spLocks/>
            </p:cNvSpPr>
            <p:nvPr/>
          </p:nvSpPr>
          <p:spPr>
            <a:xfrm>
              <a:off x="4795463" y="5102371"/>
              <a:ext cx="1501311" cy="645444"/>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buNone/>
              </a:pPr>
              <a:r>
                <a:rPr lang="en-US" altLang="zh-CN" sz="569"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endParaRPr lang="en-US" sz="569"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 Placeholder 33"/>
            <p:cNvSpPr txBox="1">
              <a:spLocks/>
            </p:cNvSpPr>
            <p:nvPr/>
          </p:nvSpPr>
          <p:spPr>
            <a:xfrm>
              <a:off x="4795466" y="4770657"/>
              <a:ext cx="1501307" cy="282357"/>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zh-CN" altLang="en-US" sz="996"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AU" sz="996"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Oval 15"/>
            <p:cNvSpPr>
              <a:spLocks noChangeAspect="1"/>
            </p:cNvSpPr>
            <p:nvPr/>
          </p:nvSpPr>
          <p:spPr>
            <a:xfrm>
              <a:off x="4066452" y="4890375"/>
              <a:ext cx="556087" cy="5560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a:lnSpc>
                  <a:spcPct val="120000"/>
                </a:lnSpc>
              </a:pPr>
              <a:r>
                <a:rPr lang="en-AU" sz="1138" dirty="0">
                  <a:solidFill>
                    <a:schemeClr val="bg1"/>
                  </a:solidFill>
                  <a:latin typeface="Arial" panose="020B0604020202020204" pitchFamily="34" charset="0"/>
                  <a:ea typeface="微软雅黑" panose="020B0503020204020204" pitchFamily="34" charset="-122"/>
                  <a:sym typeface="Arial" panose="020B0604020202020204" pitchFamily="34" charset="0"/>
                </a:rPr>
                <a:t>02</a:t>
              </a:r>
              <a:endParaRPr lang="en-US" sz="1138" dirty="0">
                <a:latin typeface="Arial" panose="020B0604020202020204" pitchFamily="34" charset="0"/>
                <a:ea typeface="微软雅黑" panose="020B0503020204020204" pitchFamily="34" charset="-122"/>
                <a:sym typeface="Arial" panose="020B0604020202020204" pitchFamily="34" charset="0"/>
              </a:endParaRPr>
            </a:p>
          </p:txBody>
        </p:sp>
        <p:sp>
          <p:nvSpPr>
            <p:cNvPr id="17" name="Text Placeholder 32"/>
            <p:cNvSpPr txBox="1">
              <a:spLocks/>
            </p:cNvSpPr>
            <p:nvPr/>
          </p:nvSpPr>
          <p:spPr>
            <a:xfrm>
              <a:off x="7270808" y="5102368"/>
              <a:ext cx="1501311" cy="645444"/>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buNone/>
              </a:pPr>
              <a:r>
                <a:rPr lang="en-US" altLang="zh-CN" sz="569"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endParaRPr lang="en-US" sz="569"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Text Placeholder 33"/>
            <p:cNvSpPr txBox="1">
              <a:spLocks/>
            </p:cNvSpPr>
            <p:nvPr/>
          </p:nvSpPr>
          <p:spPr>
            <a:xfrm>
              <a:off x="7270811" y="4770658"/>
              <a:ext cx="1501307" cy="282357"/>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zh-CN" altLang="en-US" sz="996"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AU" sz="996"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Oval 18"/>
            <p:cNvSpPr>
              <a:spLocks noChangeAspect="1"/>
            </p:cNvSpPr>
            <p:nvPr/>
          </p:nvSpPr>
          <p:spPr>
            <a:xfrm>
              <a:off x="6541797" y="4890375"/>
              <a:ext cx="556087" cy="55608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a:lnSpc>
                  <a:spcPct val="120000"/>
                </a:lnSpc>
              </a:pPr>
              <a:r>
                <a:rPr lang="en-AU" sz="1138" dirty="0">
                  <a:solidFill>
                    <a:schemeClr val="bg1"/>
                  </a:solidFill>
                  <a:latin typeface="Arial" panose="020B0604020202020204" pitchFamily="34" charset="0"/>
                  <a:ea typeface="微软雅黑" panose="020B0503020204020204" pitchFamily="34" charset="-122"/>
                  <a:sym typeface="Arial" panose="020B0604020202020204" pitchFamily="34" charset="0"/>
                </a:rPr>
                <a:t>03</a:t>
              </a:r>
              <a:endParaRPr lang="en-US" sz="1138" dirty="0">
                <a:latin typeface="Arial" panose="020B0604020202020204" pitchFamily="34" charset="0"/>
                <a:ea typeface="微软雅黑" panose="020B0503020204020204" pitchFamily="34" charset="-122"/>
                <a:sym typeface="Arial" panose="020B0604020202020204" pitchFamily="34" charset="0"/>
              </a:endParaRPr>
            </a:p>
          </p:txBody>
        </p:sp>
        <p:sp>
          <p:nvSpPr>
            <p:cNvPr id="20" name="Text Placeholder 32"/>
            <p:cNvSpPr txBox="1">
              <a:spLocks/>
            </p:cNvSpPr>
            <p:nvPr/>
          </p:nvSpPr>
          <p:spPr>
            <a:xfrm>
              <a:off x="9746153" y="5102368"/>
              <a:ext cx="1501311" cy="645444"/>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buNone/>
              </a:pPr>
              <a:r>
                <a:rPr lang="en-US" altLang="zh-CN" sz="569"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endParaRPr lang="en-US" sz="569"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Text Placeholder 33"/>
            <p:cNvSpPr txBox="1">
              <a:spLocks/>
            </p:cNvSpPr>
            <p:nvPr/>
          </p:nvSpPr>
          <p:spPr>
            <a:xfrm>
              <a:off x="9746157" y="4749236"/>
              <a:ext cx="1501307" cy="282357"/>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zh-CN" altLang="en-US" sz="996"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AU" sz="996"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Oval 21"/>
            <p:cNvSpPr>
              <a:spLocks noChangeAspect="1"/>
            </p:cNvSpPr>
            <p:nvPr/>
          </p:nvSpPr>
          <p:spPr>
            <a:xfrm>
              <a:off x="9017142" y="4890375"/>
              <a:ext cx="556087" cy="5560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120000"/>
                </a:lnSpc>
              </a:pPr>
              <a:r>
                <a:rPr lang="en-AU" sz="1138" dirty="0">
                  <a:solidFill>
                    <a:schemeClr val="bg1"/>
                  </a:solidFill>
                  <a:latin typeface="Arial" panose="020B0604020202020204" pitchFamily="34" charset="0"/>
                  <a:ea typeface="微软雅黑" panose="020B0503020204020204" pitchFamily="34" charset="-122"/>
                  <a:sym typeface="Arial" panose="020B0604020202020204" pitchFamily="34" charset="0"/>
                </a:rPr>
                <a:t>04</a:t>
              </a:r>
              <a:endParaRPr lang="en-US" sz="1138"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3" name="TextBox 8"/>
          <p:cNvSpPr txBox="1"/>
          <p:nvPr/>
        </p:nvSpPr>
        <p:spPr>
          <a:xfrm>
            <a:off x="609600" y="167006"/>
            <a:ext cx="2808288" cy="350224"/>
          </a:xfrm>
          <a:prstGeom prst="rect">
            <a:avLst/>
          </a:prstGeom>
          <a:noFill/>
        </p:spPr>
        <p:txBody>
          <a:bodyPr wrap="square" lIns="0" tIns="0" rIns="0" bIns="0" rtlCol="0" anchor="ctr">
            <a:spAutoFit/>
          </a:bodyPr>
          <a:lstStyle/>
          <a:p>
            <a:r>
              <a:rPr lang="en-US" altLang="zh-CN" sz="2276"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2017</a:t>
            </a:r>
            <a:r>
              <a:rPr lang="zh-CN" altLang="en-US" sz="2276"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年度工作概述</a:t>
            </a:r>
            <a:endParaRPr lang="zh-CN" altLang="en-US" sz="2844"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TextBox 8"/>
          <p:cNvSpPr txBox="1"/>
          <p:nvPr/>
        </p:nvSpPr>
        <p:spPr>
          <a:xfrm>
            <a:off x="609600" y="529646"/>
            <a:ext cx="1996601" cy="153247"/>
          </a:xfrm>
          <a:prstGeom prst="rect">
            <a:avLst/>
          </a:prstGeom>
          <a:noFill/>
        </p:spPr>
        <p:txBody>
          <a:bodyPr wrap="square" lIns="0" tIns="0" rIns="0" bIns="0" rtlCol="0" anchor="ctr">
            <a:spAutoFit/>
          </a:bodyPr>
          <a:lstStyle/>
          <a:p>
            <a:r>
              <a:rPr lang="en-US" altLang="zh-CN" sz="996"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2017 ANNUAL WORK SUMMARY</a:t>
            </a:r>
            <a:endParaRPr lang="zh-CN" altLang="en-US" sz="128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11691292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Graphic spid="7" grpId="0">
        <p:bldAsOne/>
      </p:bldGraphic>
      <p:bldGraphic spid="8" grpId="0">
        <p:bldAsOne/>
      </p:bldGraphic>
      <p:bldGraphic spid="9"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a:spLocks/>
          </p:cNvSpPr>
          <p:nvPr/>
        </p:nvSpPr>
        <p:spPr bwMode="auto">
          <a:xfrm>
            <a:off x="3856832" y="1462882"/>
            <a:ext cx="731838" cy="2971800"/>
          </a:xfrm>
          <a:custGeom>
            <a:avLst/>
            <a:gdLst>
              <a:gd name="T0" fmla="*/ 0 w 461"/>
              <a:gd name="T1" fmla="*/ 0 h 1872"/>
              <a:gd name="T2" fmla="*/ 0 w 461"/>
              <a:gd name="T3" fmla="*/ 1872 h 1872"/>
              <a:gd name="T4" fmla="*/ 461 w 461"/>
              <a:gd name="T5" fmla="*/ 1872 h 1872"/>
              <a:gd name="T6" fmla="*/ 461 w 461"/>
              <a:gd name="T7" fmla="*/ 122 h 1872"/>
              <a:gd name="T8" fmla="*/ 0 w 461"/>
              <a:gd name="T9" fmla="*/ 0 h 1872"/>
            </a:gdLst>
            <a:ahLst/>
            <a:cxnLst>
              <a:cxn ang="0">
                <a:pos x="T0" y="T1"/>
              </a:cxn>
              <a:cxn ang="0">
                <a:pos x="T2" y="T3"/>
              </a:cxn>
              <a:cxn ang="0">
                <a:pos x="T4" y="T5"/>
              </a:cxn>
              <a:cxn ang="0">
                <a:pos x="T6" y="T7"/>
              </a:cxn>
              <a:cxn ang="0">
                <a:pos x="T8" y="T9"/>
              </a:cxn>
            </a:cxnLst>
            <a:rect l="0" t="0" r="r" b="b"/>
            <a:pathLst>
              <a:path w="461" h="1872">
                <a:moveTo>
                  <a:pt x="0" y="0"/>
                </a:moveTo>
                <a:lnTo>
                  <a:pt x="0" y="1872"/>
                </a:lnTo>
                <a:lnTo>
                  <a:pt x="461" y="1872"/>
                </a:lnTo>
                <a:lnTo>
                  <a:pt x="461" y="122"/>
                </a:lnTo>
                <a:lnTo>
                  <a:pt x="0" y="0"/>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Freeform 6"/>
          <p:cNvSpPr>
            <a:spLocks/>
          </p:cNvSpPr>
          <p:nvPr/>
        </p:nvSpPr>
        <p:spPr bwMode="auto">
          <a:xfrm>
            <a:off x="4588669" y="1462882"/>
            <a:ext cx="698500" cy="2971800"/>
          </a:xfrm>
          <a:custGeom>
            <a:avLst/>
            <a:gdLst>
              <a:gd name="T0" fmla="*/ 440 w 440"/>
              <a:gd name="T1" fmla="*/ 0 h 1872"/>
              <a:gd name="T2" fmla="*/ 0 w 440"/>
              <a:gd name="T3" fmla="*/ 122 h 1872"/>
              <a:gd name="T4" fmla="*/ 0 w 440"/>
              <a:gd name="T5" fmla="*/ 1872 h 1872"/>
              <a:gd name="T6" fmla="*/ 440 w 440"/>
              <a:gd name="T7" fmla="*/ 1872 h 1872"/>
              <a:gd name="T8" fmla="*/ 440 w 440"/>
              <a:gd name="T9" fmla="*/ 0 h 1872"/>
            </a:gdLst>
            <a:ahLst/>
            <a:cxnLst>
              <a:cxn ang="0">
                <a:pos x="T0" y="T1"/>
              </a:cxn>
              <a:cxn ang="0">
                <a:pos x="T2" y="T3"/>
              </a:cxn>
              <a:cxn ang="0">
                <a:pos x="T4" y="T5"/>
              </a:cxn>
              <a:cxn ang="0">
                <a:pos x="T6" y="T7"/>
              </a:cxn>
              <a:cxn ang="0">
                <a:pos x="T8" y="T9"/>
              </a:cxn>
            </a:cxnLst>
            <a:rect l="0" t="0" r="r" b="b"/>
            <a:pathLst>
              <a:path w="440" h="1872">
                <a:moveTo>
                  <a:pt x="440" y="0"/>
                </a:moveTo>
                <a:lnTo>
                  <a:pt x="0" y="122"/>
                </a:lnTo>
                <a:lnTo>
                  <a:pt x="0" y="1872"/>
                </a:lnTo>
                <a:lnTo>
                  <a:pt x="440" y="1872"/>
                </a:lnTo>
                <a:lnTo>
                  <a:pt x="440" y="0"/>
                </a:lnTo>
                <a:close/>
              </a:path>
            </a:pathLst>
          </a:custGeom>
          <a:solidFill>
            <a:schemeClr val="bg1">
              <a:lumMod val="75000"/>
            </a:schemeClr>
          </a:solidFill>
          <a:ln>
            <a:noFill/>
          </a:ln>
          <a:extLst/>
        </p:spPr>
        <p:txBody>
          <a:bodyPr vert="horz" wrap="square" lIns="91440" tIns="45720" rIns="91440" bIns="45720" numCol="1" anchor="t" anchorCtr="0" compatLnSpc="1">
            <a:prstTxWarp prst="textNoShape">
              <a:avLst/>
            </a:prstTxWarp>
          </a:bodyPr>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Freeform 8"/>
          <p:cNvSpPr>
            <a:spLocks/>
          </p:cNvSpPr>
          <p:nvPr/>
        </p:nvSpPr>
        <p:spPr bwMode="auto">
          <a:xfrm>
            <a:off x="3780632" y="1850232"/>
            <a:ext cx="808038" cy="2895600"/>
          </a:xfrm>
          <a:custGeom>
            <a:avLst/>
            <a:gdLst>
              <a:gd name="T0" fmla="*/ 366 w 509"/>
              <a:gd name="T1" fmla="*/ 1384 h 1824"/>
              <a:gd name="T2" fmla="*/ 462 w 509"/>
              <a:gd name="T3" fmla="*/ 414 h 1824"/>
              <a:gd name="T4" fmla="*/ 170 w 509"/>
              <a:gd name="T5" fmla="*/ 48 h 1824"/>
              <a:gd name="T6" fmla="*/ 0 w 509"/>
              <a:gd name="T7" fmla="*/ 0 h 1824"/>
              <a:gd name="T8" fmla="*/ 0 w 509"/>
              <a:gd name="T9" fmla="*/ 1702 h 1824"/>
              <a:gd name="T10" fmla="*/ 509 w 509"/>
              <a:gd name="T11" fmla="*/ 1824 h 1824"/>
              <a:gd name="T12" fmla="*/ 509 w 509"/>
              <a:gd name="T13" fmla="*/ 1580 h 1824"/>
              <a:gd name="T14" fmla="*/ 366 w 509"/>
              <a:gd name="T15" fmla="*/ 1384 h 18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9" h="1824">
                <a:moveTo>
                  <a:pt x="366" y="1384"/>
                </a:moveTo>
                <a:lnTo>
                  <a:pt x="462" y="414"/>
                </a:lnTo>
                <a:lnTo>
                  <a:pt x="170" y="48"/>
                </a:lnTo>
                <a:lnTo>
                  <a:pt x="0" y="0"/>
                </a:lnTo>
                <a:lnTo>
                  <a:pt x="0" y="1702"/>
                </a:lnTo>
                <a:lnTo>
                  <a:pt x="509" y="1824"/>
                </a:lnTo>
                <a:lnTo>
                  <a:pt x="509" y="1580"/>
                </a:lnTo>
                <a:lnTo>
                  <a:pt x="366" y="138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Freeform 9"/>
          <p:cNvSpPr>
            <a:spLocks/>
          </p:cNvSpPr>
          <p:nvPr/>
        </p:nvSpPr>
        <p:spPr bwMode="auto">
          <a:xfrm>
            <a:off x="4588669" y="1850232"/>
            <a:ext cx="774700" cy="2895600"/>
          </a:xfrm>
          <a:custGeom>
            <a:avLst/>
            <a:gdLst>
              <a:gd name="T0" fmla="*/ 340 w 488"/>
              <a:gd name="T1" fmla="*/ 48 h 1824"/>
              <a:gd name="T2" fmla="*/ 53 w 488"/>
              <a:gd name="T3" fmla="*/ 414 h 1824"/>
              <a:gd name="T4" fmla="*/ 149 w 488"/>
              <a:gd name="T5" fmla="*/ 1384 h 1824"/>
              <a:gd name="T6" fmla="*/ 0 w 488"/>
              <a:gd name="T7" fmla="*/ 1580 h 1824"/>
              <a:gd name="T8" fmla="*/ 0 w 488"/>
              <a:gd name="T9" fmla="*/ 1824 h 1824"/>
              <a:gd name="T10" fmla="*/ 488 w 488"/>
              <a:gd name="T11" fmla="*/ 1702 h 1824"/>
              <a:gd name="T12" fmla="*/ 488 w 488"/>
              <a:gd name="T13" fmla="*/ 0 h 1824"/>
              <a:gd name="T14" fmla="*/ 340 w 488"/>
              <a:gd name="T15" fmla="*/ 48 h 18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8" h="1824">
                <a:moveTo>
                  <a:pt x="340" y="48"/>
                </a:moveTo>
                <a:lnTo>
                  <a:pt x="53" y="414"/>
                </a:lnTo>
                <a:lnTo>
                  <a:pt x="149" y="1384"/>
                </a:lnTo>
                <a:lnTo>
                  <a:pt x="0" y="1580"/>
                </a:lnTo>
                <a:lnTo>
                  <a:pt x="0" y="1824"/>
                </a:lnTo>
                <a:lnTo>
                  <a:pt x="488" y="1702"/>
                </a:lnTo>
                <a:lnTo>
                  <a:pt x="488" y="0"/>
                </a:lnTo>
                <a:lnTo>
                  <a:pt x="340" y="48"/>
                </a:ln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Freeform 10"/>
          <p:cNvSpPr>
            <a:spLocks/>
          </p:cNvSpPr>
          <p:nvPr/>
        </p:nvSpPr>
        <p:spPr bwMode="auto">
          <a:xfrm>
            <a:off x="3856832" y="1277145"/>
            <a:ext cx="1430338" cy="379413"/>
          </a:xfrm>
          <a:custGeom>
            <a:avLst/>
            <a:gdLst>
              <a:gd name="T0" fmla="*/ 0 w 901"/>
              <a:gd name="T1" fmla="*/ 117 h 239"/>
              <a:gd name="T2" fmla="*/ 461 w 901"/>
              <a:gd name="T3" fmla="*/ 0 h 239"/>
              <a:gd name="T4" fmla="*/ 901 w 901"/>
              <a:gd name="T5" fmla="*/ 117 h 239"/>
              <a:gd name="T6" fmla="*/ 461 w 901"/>
              <a:gd name="T7" fmla="*/ 239 h 239"/>
              <a:gd name="T8" fmla="*/ 0 w 901"/>
              <a:gd name="T9" fmla="*/ 117 h 239"/>
            </a:gdLst>
            <a:ahLst/>
            <a:cxnLst>
              <a:cxn ang="0">
                <a:pos x="T0" y="T1"/>
              </a:cxn>
              <a:cxn ang="0">
                <a:pos x="T2" y="T3"/>
              </a:cxn>
              <a:cxn ang="0">
                <a:pos x="T4" y="T5"/>
              </a:cxn>
              <a:cxn ang="0">
                <a:pos x="T6" y="T7"/>
              </a:cxn>
              <a:cxn ang="0">
                <a:pos x="T8" y="T9"/>
              </a:cxn>
            </a:cxnLst>
            <a:rect l="0" t="0" r="r" b="b"/>
            <a:pathLst>
              <a:path w="901" h="239">
                <a:moveTo>
                  <a:pt x="0" y="117"/>
                </a:moveTo>
                <a:lnTo>
                  <a:pt x="461" y="0"/>
                </a:lnTo>
                <a:lnTo>
                  <a:pt x="901" y="117"/>
                </a:lnTo>
                <a:lnTo>
                  <a:pt x="461" y="239"/>
                </a:lnTo>
                <a:lnTo>
                  <a:pt x="0" y="117"/>
                </a:lnTo>
                <a:close/>
              </a:path>
            </a:pathLst>
          </a:custGeom>
          <a:solidFill>
            <a:schemeClr val="bg1">
              <a:lumMod val="95000"/>
            </a:schemeClr>
          </a:solidFill>
          <a:ln>
            <a:noFill/>
          </a:ln>
          <a:extLst/>
        </p:spPr>
        <p:txBody>
          <a:bodyPr vert="horz" wrap="square" lIns="91440" tIns="45720" rIns="91440" bIns="45720" numCol="1" anchor="t" anchorCtr="0" compatLnSpc="1">
            <a:prstTxWarp prst="textNoShape">
              <a:avLst/>
            </a:prstTxWarp>
          </a:bodyPr>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TextBox 22"/>
          <p:cNvSpPr txBox="1"/>
          <p:nvPr/>
        </p:nvSpPr>
        <p:spPr>
          <a:xfrm>
            <a:off x="4319972" y="1153870"/>
            <a:ext cx="660175" cy="338554"/>
          </a:xfrm>
          <a:prstGeom prst="rect">
            <a:avLst/>
          </a:prstGeom>
          <a:noFill/>
        </p:spPr>
        <p:txBody>
          <a:bodyPr wrap="square" rtlCol="0">
            <a:spAutoFit/>
          </a:bodyPr>
          <a:lstStyle/>
          <a:p>
            <a:r>
              <a:rPr lang="en-US" sz="1600" dirty="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rPr>
              <a:t>21%</a:t>
            </a:r>
          </a:p>
        </p:txBody>
      </p:sp>
      <p:grpSp>
        <p:nvGrpSpPr>
          <p:cNvPr id="24" name="Group 23"/>
          <p:cNvGrpSpPr/>
          <p:nvPr/>
        </p:nvGrpSpPr>
        <p:grpSpPr>
          <a:xfrm>
            <a:off x="3938550" y="2459833"/>
            <a:ext cx="284203" cy="301367"/>
            <a:chOff x="6526213" y="3856038"/>
            <a:chExt cx="463550" cy="469900"/>
          </a:xfrm>
          <a:solidFill>
            <a:schemeClr val="bg1"/>
          </a:solidFill>
        </p:grpSpPr>
        <p:sp>
          <p:nvSpPr>
            <p:cNvPr id="25" name="Freeform 24"/>
            <p:cNvSpPr>
              <a:spLocks/>
            </p:cNvSpPr>
            <p:nvPr/>
          </p:nvSpPr>
          <p:spPr bwMode="auto">
            <a:xfrm>
              <a:off x="6526213" y="3859213"/>
              <a:ext cx="115888" cy="461963"/>
            </a:xfrm>
            <a:custGeom>
              <a:avLst/>
              <a:gdLst>
                <a:gd name="T0" fmla="*/ 15 w 31"/>
                <a:gd name="T1" fmla="*/ 20 h 123"/>
                <a:gd name="T2" fmla="*/ 15 w 31"/>
                <a:gd name="T3" fmla="*/ 22 h 123"/>
                <a:gd name="T4" fmla="*/ 8 w 31"/>
                <a:gd name="T5" fmla="*/ 22 h 123"/>
                <a:gd name="T6" fmla="*/ 0 w 31"/>
                <a:gd name="T7" fmla="*/ 30 h 123"/>
                <a:gd name="T8" fmla="*/ 8 w 31"/>
                <a:gd name="T9" fmla="*/ 38 h 123"/>
                <a:gd name="T10" fmla="*/ 15 w 31"/>
                <a:gd name="T11" fmla="*/ 38 h 123"/>
                <a:gd name="T12" fmla="*/ 15 w 31"/>
                <a:gd name="T13" fmla="*/ 54 h 123"/>
                <a:gd name="T14" fmla="*/ 8 w 31"/>
                <a:gd name="T15" fmla="*/ 54 h 123"/>
                <a:gd name="T16" fmla="*/ 0 w 31"/>
                <a:gd name="T17" fmla="*/ 61 h 123"/>
                <a:gd name="T18" fmla="*/ 8 w 31"/>
                <a:gd name="T19" fmla="*/ 69 h 123"/>
                <a:gd name="T20" fmla="*/ 15 w 31"/>
                <a:gd name="T21" fmla="*/ 69 h 123"/>
                <a:gd name="T22" fmla="*/ 15 w 31"/>
                <a:gd name="T23" fmla="*/ 85 h 123"/>
                <a:gd name="T24" fmla="*/ 8 w 31"/>
                <a:gd name="T25" fmla="*/ 85 h 123"/>
                <a:gd name="T26" fmla="*/ 0 w 31"/>
                <a:gd name="T27" fmla="*/ 92 h 123"/>
                <a:gd name="T28" fmla="*/ 8 w 31"/>
                <a:gd name="T29" fmla="*/ 100 h 123"/>
                <a:gd name="T30" fmla="*/ 15 w 31"/>
                <a:gd name="T31" fmla="*/ 100 h 123"/>
                <a:gd name="T32" fmla="*/ 15 w 31"/>
                <a:gd name="T33" fmla="*/ 103 h 123"/>
                <a:gd name="T34" fmla="*/ 31 w 31"/>
                <a:gd name="T35" fmla="*/ 123 h 123"/>
                <a:gd name="T36" fmla="*/ 31 w 31"/>
                <a:gd name="T37" fmla="*/ 0 h 123"/>
                <a:gd name="T38" fmla="*/ 15 w 31"/>
                <a:gd name="T39" fmla="*/ 2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23">
                  <a:moveTo>
                    <a:pt x="15" y="20"/>
                  </a:moveTo>
                  <a:cubicBezTo>
                    <a:pt x="15" y="22"/>
                    <a:pt x="15" y="22"/>
                    <a:pt x="15" y="22"/>
                  </a:cubicBezTo>
                  <a:cubicBezTo>
                    <a:pt x="8" y="22"/>
                    <a:pt x="8" y="22"/>
                    <a:pt x="8" y="22"/>
                  </a:cubicBezTo>
                  <a:cubicBezTo>
                    <a:pt x="3" y="22"/>
                    <a:pt x="0" y="26"/>
                    <a:pt x="0" y="30"/>
                  </a:cubicBezTo>
                  <a:cubicBezTo>
                    <a:pt x="0" y="35"/>
                    <a:pt x="3" y="38"/>
                    <a:pt x="8" y="38"/>
                  </a:cubicBezTo>
                  <a:cubicBezTo>
                    <a:pt x="15" y="38"/>
                    <a:pt x="15" y="38"/>
                    <a:pt x="15" y="38"/>
                  </a:cubicBezTo>
                  <a:cubicBezTo>
                    <a:pt x="15" y="54"/>
                    <a:pt x="15" y="54"/>
                    <a:pt x="15" y="54"/>
                  </a:cubicBezTo>
                  <a:cubicBezTo>
                    <a:pt x="8" y="54"/>
                    <a:pt x="8" y="54"/>
                    <a:pt x="8" y="54"/>
                  </a:cubicBezTo>
                  <a:cubicBezTo>
                    <a:pt x="3" y="54"/>
                    <a:pt x="0" y="57"/>
                    <a:pt x="0" y="61"/>
                  </a:cubicBezTo>
                  <a:cubicBezTo>
                    <a:pt x="0" y="66"/>
                    <a:pt x="3" y="69"/>
                    <a:pt x="8" y="69"/>
                  </a:cubicBezTo>
                  <a:cubicBezTo>
                    <a:pt x="15" y="69"/>
                    <a:pt x="15" y="69"/>
                    <a:pt x="15" y="69"/>
                  </a:cubicBezTo>
                  <a:cubicBezTo>
                    <a:pt x="15" y="85"/>
                    <a:pt x="15" y="85"/>
                    <a:pt x="15" y="85"/>
                  </a:cubicBezTo>
                  <a:cubicBezTo>
                    <a:pt x="8" y="85"/>
                    <a:pt x="8" y="85"/>
                    <a:pt x="8" y="85"/>
                  </a:cubicBezTo>
                  <a:cubicBezTo>
                    <a:pt x="3" y="85"/>
                    <a:pt x="0" y="88"/>
                    <a:pt x="0" y="92"/>
                  </a:cubicBezTo>
                  <a:cubicBezTo>
                    <a:pt x="0" y="97"/>
                    <a:pt x="3" y="100"/>
                    <a:pt x="8" y="100"/>
                  </a:cubicBezTo>
                  <a:cubicBezTo>
                    <a:pt x="15" y="100"/>
                    <a:pt x="15" y="100"/>
                    <a:pt x="15" y="100"/>
                  </a:cubicBezTo>
                  <a:cubicBezTo>
                    <a:pt x="15" y="103"/>
                    <a:pt x="15" y="103"/>
                    <a:pt x="15" y="103"/>
                  </a:cubicBezTo>
                  <a:cubicBezTo>
                    <a:pt x="15" y="113"/>
                    <a:pt x="22" y="121"/>
                    <a:pt x="31" y="123"/>
                  </a:cubicBezTo>
                  <a:cubicBezTo>
                    <a:pt x="31" y="0"/>
                    <a:pt x="31" y="0"/>
                    <a:pt x="31" y="0"/>
                  </a:cubicBezTo>
                  <a:cubicBezTo>
                    <a:pt x="22" y="2"/>
                    <a:pt x="15" y="10"/>
                    <a:pt x="15"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Freeform 25"/>
            <p:cNvSpPr>
              <a:spLocks noEditPoints="1"/>
            </p:cNvSpPr>
            <p:nvPr/>
          </p:nvSpPr>
          <p:spPr bwMode="auto">
            <a:xfrm>
              <a:off x="6672263" y="3856038"/>
              <a:ext cx="317500" cy="469900"/>
            </a:xfrm>
            <a:custGeom>
              <a:avLst/>
              <a:gdLst>
                <a:gd name="T0" fmla="*/ 65 w 85"/>
                <a:gd name="T1" fmla="*/ 0 h 125"/>
                <a:gd name="T2" fmla="*/ 0 w 85"/>
                <a:gd name="T3" fmla="*/ 0 h 125"/>
                <a:gd name="T4" fmla="*/ 0 w 85"/>
                <a:gd name="T5" fmla="*/ 125 h 125"/>
                <a:gd name="T6" fmla="*/ 65 w 85"/>
                <a:gd name="T7" fmla="*/ 125 h 125"/>
                <a:gd name="T8" fmla="*/ 85 w 85"/>
                <a:gd name="T9" fmla="*/ 104 h 125"/>
                <a:gd name="T10" fmla="*/ 85 w 85"/>
                <a:gd name="T11" fmla="*/ 21 h 125"/>
                <a:gd name="T12" fmla="*/ 65 w 85"/>
                <a:gd name="T13" fmla="*/ 0 h 125"/>
                <a:gd name="T14" fmla="*/ 72 w 85"/>
                <a:gd name="T15" fmla="*/ 59 h 125"/>
                <a:gd name="T16" fmla="*/ 60 w 85"/>
                <a:gd name="T17" fmla="*/ 71 h 125"/>
                <a:gd name="T18" fmla="*/ 64 w 85"/>
                <a:gd name="T19" fmla="*/ 87 h 125"/>
                <a:gd name="T20" fmla="*/ 62 w 85"/>
                <a:gd name="T21" fmla="*/ 91 h 125"/>
                <a:gd name="T22" fmla="*/ 60 w 85"/>
                <a:gd name="T23" fmla="*/ 91 h 125"/>
                <a:gd name="T24" fmla="*/ 58 w 85"/>
                <a:gd name="T25" fmla="*/ 91 h 125"/>
                <a:gd name="T26" fmla="*/ 43 w 85"/>
                <a:gd name="T27" fmla="*/ 83 h 125"/>
                <a:gd name="T28" fmla="*/ 27 w 85"/>
                <a:gd name="T29" fmla="*/ 91 h 125"/>
                <a:gd name="T30" fmla="*/ 25 w 85"/>
                <a:gd name="T31" fmla="*/ 91 h 125"/>
                <a:gd name="T32" fmla="*/ 23 w 85"/>
                <a:gd name="T33" fmla="*/ 91 h 125"/>
                <a:gd name="T34" fmla="*/ 22 w 85"/>
                <a:gd name="T35" fmla="*/ 87 h 125"/>
                <a:gd name="T36" fmla="*/ 25 w 85"/>
                <a:gd name="T37" fmla="*/ 71 h 125"/>
                <a:gd name="T38" fmla="*/ 13 w 85"/>
                <a:gd name="T39" fmla="*/ 59 h 125"/>
                <a:gd name="T40" fmla="*/ 12 w 85"/>
                <a:gd name="T41" fmla="*/ 57 h 125"/>
                <a:gd name="T42" fmla="*/ 12 w 85"/>
                <a:gd name="T43" fmla="*/ 56 h 125"/>
                <a:gd name="T44" fmla="*/ 15 w 85"/>
                <a:gd name="T45" fmla="*/ 53 h 125"/>
                <a:gd name="T46" fmla="*/ 31 w 85"/>
                <a:gd name="T47" fmla="*/ 51 h 125"/>
                <a:gd name="T48" fmla="*/ 39 w 85"/>
                <a:gd name="T49" fmla="*/ 35 h 125"/>
                <a:gd name="T50" fmla="*/ 43 w 85"/>
                <a:gd name="T51" fmla="*/ 33 h 125"/>
                <a:gd name="T52" fmla="*/ 46 w 85"/>
                <a:gd name="T53" fmla="*/ 35 h 125"/>
                <a:gd name="T54" fmla="*/ 54 w 85"/>
                <a:gd name="T55" fmla="*/ 51 h 125"/>
                <a:gd name="T56" fmla="*/ 70 w 85"/>
                <a:gd name="T57" fmla="*/ 53 h 125"/>
                <a:gd name="T58" fmla="*/ 73 w 85"/>
                <a:gd name="T59" fmla="*/ 56 h 125"/>
                <a:gd name="T60" fmla="*/ 73 w 85"/>
                <a:gd name="T61" fmla="*/ 57 h 125"/>
                <a:gd name="T62" fmla="*/ 72 w 85"/>
                <a:gd name="T63" fmla="*/ 5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5" h="125">
                  <a:moveTo>
                    <a:pt x="65" y="0"/>
                  </a:moveTo>
                  <a:cubicBezTo>
                    <a:pt x="0" y="0"/>
                    <a:pt x="0" y="0"/>
                    <a:pt x="0" y="0"/>
                  </a:cubicBezTo>
                  <a:cubicBezTo>
                    <a:pt x="0" y="125"/>
                    <a:pt x="0" y="125"/>
                    <a:pt x="0" y="125"/>
                  </a:cubicBezTo>
                  <a:cubicBezTo>
                    <a:pt x="65" y="125"/>
                    <a:pt x="65" y="125"/>
                    <a:pt x="65" y="125"/>
                  </a:cubicBezTo>
                  <a:cubicBezTo>
                    <a:pt x="76" y="125"/>
                    <a:pt x="85" y="115"/>
                    <a:pt x="85" y="104"/>
                  </a:cubicBezTo>
                  <a:cubicBezTo>
                    <a:pt x="85" y="21"/>
                    <a:pt x="85" y="21"/>
                    <a:pt x="85" y="21"/>
                  </a:cubicBezTo>
                  <a:cubicBezTo>
                    <a:pt x="85" y="9"/>
                    <a:pt x="76" y="0"/>
                    <a:pt x="65" y="0"/>
                  </a:cubicBezTo>
                  <a:close/>
                  <a:moveTo>
                    <a:pt x="72" y="59"/>
                  </a:moveTo>
                  <a:cubicBezTo>
                    <a:pt x="60" y="71"/>
                    <a:pt x="60" y="71"/>
                    <a:pt x="60" y="71"/>
                  </a:cubicBezTo>
                  <a:cubicBezTo>
                    <a:pt x="64" y="87"/>
                    <a:pt x="64" y="87"/>
                    <a:pt x="64" y="87"/>
                  </a:cubicBezTo>
                  <a:cubicBezTo>
                    <a:pt x="64" y="89"/>
                    <a:pt x="63" y="90"/>
                    <a:pt x="62" y="91"/>
                  </a:cubicBezTo>
                  <a:cubicBezTo>
                    <a:pt x="61" y="91"/>
                    <a:pt x="61" y="91"/>
                    <a:pt x="60" y="91"/>
                  </a:cubicBezTo>
                  <a:cubicBezTo>
                    <a:pt x="59" y="91"/>
                    <a:pt x="58" y="91"/>
                    <a:pt x="58" y="91"/>
                  </a:cubicBezTo>
                  <a:cubicBezTo>
                    <a:pt x="43" y="83"/>
                    <a:pt x="43" y="83"/>
                    <a:pt x="43" y="83"/>
                  </a:cubicBezTo>
                  <a:cubicBezTo>
                    <a:pt x="27" y="91"/>
                    <a:pt x="27" y="91"/>
                    <a:pt x="27" y="91"/>
                  </a:cubicBezTo>
                  <a:cubicBezTo>
                    <a:pt x="27" y="91"/>
                    <a:pt x="26" y="91"/>
                    <a:pt x="25" y="91"/>
                  </a:cubicBezTo>
                  <a:cubicBezTo>
                    <a:pt x="25" y="91"/>
                    <a:pt x="24" y="91"/>
                    <a:pt x="23" y="91"/>
                  </a:cubicBezTo>
                  <a:cubicBezTo>
                    <a:pt x="22" y="90"/>
                    <a:pt x="21" y="89"/>
                    <a:pt x="22" y="87"/>
                  </a:cubicBezTo>
                  <a:cubicBezTo>
                    <a:pt x="25" y="71"/>
                    <a:pt x="25" y="71"/>
                    <a:pt x="25" y="71"/>
                  </a:cubicBezTo>
                  <a:cubicBezTo>
                    <a:pt x="13" y="59"/>
                    <a:pt x="13" y="59"/>
                    <a:pt x="13" y="59"/>
                  </a:cubicBezTo>
                  <a:cubicBezTo>
                    <a:pt x="12" y="59"/>
                    <a:pt x="12" y="58"/>
                    <a:pt x="12" y="57"/>
                  </a:cubicBezTo>
                  <a:cubicBezTo>
                    <a:pt x="12" y="57"/>
                    <a:pt x="12" y="56"/>
                    <a:pt x="12" y="56"/>
                  </a:cubicBezTo>
                  <a:cubicBezTo>
                    <a:pt x="13" y="54"/>
                    <a:pt x="14" y="53"/>
                    <a:pt x="15" y="53"/>
                  </a:cubicBezTo>
                  <a:cubicBezTo>
                    <a:pt x="31" y="51"/>
                    <a:pt x="31" y="51"/>
                    <a:pt x="31" y="51"/>
                  </a:cubicBezTo>
                  <a:cubicBezTo>
                    <a:pt x="39" y="35"/>
                    <a:pt x="39" y="35"/>
                    <a:pt x="39" y="35"/>
                  </a:cubicBezTo>
                  <a:cubicBezTo>
                    <a:pt x="40" y="34"/>
                    <a:pt x="41" y="33"/>
                    <a:pt x="43" y="33"/>
                  </a:cubicBezTo>
                  <a:cubicBezTo>
                    <a:pt x="44" y="33"/>
                    <a:pt x="45" y="34"/>
                    <a:pt x="46" y="35"/>
                  </a:cubicBezTo>
                  <a:cubicBezTo>
                    <a:pt x="54" y="51"/>
                    <a:pt x="54" y="51"/>
                    <a:pt x="54" y="51"/>
                  </a:cubicBezTo>
                  <a:cubicBezTo>
                    <a:pt x="70" y="53"/>
                    <a:pt x="70" y="53"/>
                    <a:pt x="70" y="53"/>
                  </a:cubicBezTo>
                  <a:cubicBezTo>
                    <a:pt x="71" y="53"/>
                    <a:pt x="73" y="54"/>
                    <a:pt x="73" y="56"/>
                  </a:cubicBezTo>
                  <a:cubicBezTo>
                    <a:pt x="73" y="56"/>
                    <a:pt x="73" y="57"/>
                    <a:pt x="73" y="57"/>
                  </a:cubicBezTo>
                  <a:cubicBezTo>
                    <a:pt x="73" y="58"/>
                    <a:pt x="73" y="59"/>
                    <a:pt x="7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7" name="Group 26"/>
          <p:cNvGrpSpPr/>
          <p:nvPr/>
        </p:nvGrpSpPr>
        <p:grpSpPr>
          <a:xfrm>
            <a:off x="4876801" y="2459832"/>
            <a:ext cx="302937" cy="290760"/>
            <a:chOff x="7216775" y="3086101"/>
            <a:chExt cx="461963" cy="423862"/>
          </a:xfrm>
          <a:solidFill>
            <a:schemeClr val="bg1"/>
          </a:solidFill>
        </p:grpSpPr>
        <p:sp>
          <p:nvSpPr>
            <p:cNvPr id="28" name="Freeform 27"/>
            <p:cNvSpPr>
              <a:spLocks/>
            </p:cNvSpPr>
            <p:nvPr/>
          </p:nvSpPr>
          <p:spPr bwMode="auto">
            <a:xfrm>
              <a:off x="7591425" y="3375025"/>
              <a:ext cx="38100" cy="36512"/>
            </a:xfrm>
            <a:custGeom>
              <a:avLst/>
              <a:gdLst>
                <a:gd name="T0" fmla="*/ 1 w 10"/>
                <a:gd name="T1" fmla="*/ 5 h 10"/>
                <a:gd name="T2" fmla="*/ 2 w 10"/>
                <a:gd name="T3" fmla="*/ 2 h 10"/>
                <a:gd name="T4" fmla="*/ 4 w 10"/>
                <a:gd name="T5" fmla="*/ 0 h 10"/>
                <a:gd name="T6" fmla="*/ 7 w 10"/>
                <a:gd name="T7" fmla="*/ 1 h 10"/>
                <a:gd name="T8" fmla="*/ 9 w 10"/>
                <a:gd name="T9" fmla="*/ 3 h 10"/>
                <a:gd name="T10" fmla="*/ 9 w 10"/>
                <a:gd name="T11" fmla="*/ 7 h 10"/>
                <a:gd name="T12" fmla="*/ 6 w 10"/>
                <a:gd name="T13" fmla="*/ 10 h 10"/>
                <a:gd name="T14" fmla="*/ 2 w 10"/>
                <a:gd name="T15" fmla="*/ 9 h 10"/>
                <a:gd name="T16" fmla="*/ 1 w 10"/>
                <a:gd name="T17"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
                  <a:moveTo>
                    <a:pt x="1" y="5"/>
                  </a:moveTo>
                  <a:cubicBezTo>
                    <a:pt x="1" y="4"/>
                    <a:pt x="1" y="3"/>
                    <a:pt x="2" y="2"/>
                  </a:cubicBezTo>
                  <a:cubicBezTo>
                    <a:pt x="3" y="1"/>
                    <a:pt x="3" y="0"/>
                    <a:pt x="4" y="0"/>
                  </a:cubicBezTo>
                  <a:cubicBezTo>
                    <a:pt x="5" y="0"/>
                    <a:pt x="6" y="0"/>
                    <a:pt x="7" y="1"/>
                  </a:cubicBezTo>
                  <a:cubicBezTo>
                    <a:pt x="8" y="1"/>
                    <a:pt x="9" y="2"/>
                    <a:pt x="9" y="3"/>
                  </a:cubicBezTo>
                  <a:cubicBezTo>
                    <a:pt x="10" y="5"/>
                    <a:pt x="10" y="6"/>
                    <a:pt x="9" y="7"/>
                  </a:cubicBezTo>
                  <a:cubicBezTo>
                    <a:pt x="9" y="8"/>
                    <a:pt x="8" y="9"/>
                    <a:pt x="6" y="10"/>
                  </a:cubicBezTo>
                  <a:cubicBezTo>
                    <a:pt x="4" y="10"/>
                    <a:pt x="3" y="9"/>
                    <a:pt x="2" y="9"/>
                  </a:cubicBezTo>
                  <a:cubicBezTo>
                    <a:pt x="1" y="8"/>
                    <a:pt x="0" y="6"/>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Freeform 28"/>
            <p:cNvSpPr>
              <a:spLocks/>
            </p:cNvSpPr>
            <p:nvPr/>
          </p:nvSpPr>
          <p:spPr bwMode="auto">
            <a:xfrm>
              <a:off x="7543800" y="3367088"/>
              <a:ext cx="36513" cy="38100"/>
            </a:xfrm>
            <a:custGeom>
              <a:avLst/>
              <a:gdLst>
                <a:gd name="T0" fmla="*/ 1 w 10"/>
                <a:gd name="T1" fmla="*/ 3 h 10"/>
                <a:gd name="T2" fmla="*/ 4 w 10"/>
                <a:gd name="T3" fmla="*/ 1 h 10"/>
                <a:gd name="T4" fmla="*/ 7 w 10"/>
                <a:gd name="T5" fmla="*/ 1 h 10"/>
                <a:gd name="T6" fmla="*/ 9 w 10"/>
                <a:gd name="T7" fmla="*/ 3 h 10"/>
                <a:gd name="T8" fmla="*/ 10 w 10"/>
                <a:gd name="T9" fmla="*/ 7 h 10"/>
                <a:gd name="T10" fmla="*/ 8 w 10"/>
                <a:gd name="T11" fmla="*/ 10 h 10"/>
                <a:gd name="T12" fmla="*/ 4 w 10"/>
                <a:gd name="T13" fmla="*/ 10 h 10"/>
                <a:gd name="T14" fmla="*/ 1 w 10"/>
                <a:gd name="T15" fmla="*/ 7 h 10"/>
                <a:gd name="T16" fmla="*/ 1 w 10"/>
                <a:gd name="T1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
                  <a:moveTo>
                    <a:pt x="1" y="3"/>
                  </a:moveTo>
                  <a:cubicBezTo>
                    <a:pt x="2" y="2"/>
                    <a:pt x="3" y="1"/>
                    <a:pt x="4" y="1"/>
                  </a:cubicBezTo>
                  <a:cubicBezTo>
                    <a:pt x="5" y="1"/>
                    <a:pt x="6" y="0"/>
                    <a:pt x="7" y="1"/>
                  </a:cubicBezTo>
                  <a:cubicBezTo>
                    <a:pt x="8" y="1"/>
                    <a:pt x="9" y="2"/>
                    <a:pt x="9" y="3"/>
                  </a:cubicBezTo>
                  <a:cubicBezTo>
                    <a:pt x="10" y="4"/>
                    <a:pt x="10" y="5"/>
                    <a:pt x="10" y="7"/>
                  </a:cubicBezTo>
                  <a:cubicBezTo>
                    <a:pt x="10" y="8"/>
                    <a:pt x="9" y="9"/>
                    <a:pt x="8" y="10"/>
                  </a:cubicBezTo>
                  <a:cubicBezTo>
                    <a:pt x="7" y="10"/>
                    <a:pt x="5" y="10"/>
                    <a:pt x="4" y="10"/>
                  </a:cubicBezTo>
                  <a:cubicBezTo>
                    <a:pt x="2" y="9"/>
                    <a:pt x="1" y="8"/>
                    <a:pt x="1" y="7"/>
                  </a:cubicBezTo>
                  <a:cubicBezTo>
                    <a:pt x="0" y="6"/>
                    <a:pt x="1" y="5"/>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Freeform 29"/>
            <p:cNvSpPr>
              <a:spLocks/>
            </p:cNvSpPr>
            <p:nvPr/>
          </p:nvSpPr>
          <p:spPr bwMode="auto">
            <a:xfrm>
              <a:off x="7516813" y="3168650"/>
              <a:ext cx="38100" cy="38100"/>
            </a:xfrm>
            <a:custGeom>
              <a:avLst/>
              <a:gdLst>
                <a:gd name="T0" fmla="*/ 10 w 10"/>
                <a:gd name="T1" fmla="*/ 6 h 10"/>
                <a:gd name="T2" fmla="*/ 8 w 10"/>
                <a:gd name="T3" fmla="*/ 9 h 10"/>
                <a:gd name="T4" fmla="*/ 5 w 10"/>
                <a:gd name="T5" fmla="*/ 10 h 10"/>
                <a:gd name="T6" fmla="*/ 2 w 10"/>
                <a:gd name="T7" fmla="*/ 8 h 10"/>
                <a:gd name="T8" fmla="*/ 1 w 10"/>
                <a:gd name="T9" fmla="*/ 5 h 10"/>
                <a:gd name="T10" fmla="*/ 2 w 10"/>
                <a:gd name="T11" fmla="*/ 1 h 10"/>
                <a:gd name="T12" fmla="*/ 6 w 10"/>
                <a:gd name="T13" fmla="*/ 0 h 10"/>
                <a:gd name="T14" fmla="*/ 9 w 10"/>
                <a:gd name="T15" fmla="*/ 2 h 10"/>
                <a:gd name="T16" fmla="*/ 10 w 10"/>
                <a:gd name="T1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
                  <a:moveTo>
                    <a:pt x="10" y="6"/>
                  </a:moveTo>
                  <a:cubicBezTo>
                    <a:pt x="9" y="7"/>
                    <a:pt x="8" y="8"/>
                    <a:pt x="8" y="9"/>
                  </a:cubicBezTo>
                  <a:cubicBezTo>
                    <a:pt x="7" y="9"/>
                    <a:pt x="6" y="10"/>
                    <a:pt x="5" y="10"/>
                  </a:cubicBezTo>
                  <a:cubicBezTo>
                    <a:pt x="4" y="9"/>
                    <a:pt x="3" y="9"/>
                    <a:pt x="2" y="8"/>
                  </a:cubicBezTo>
                  <a:cubicBezTo>
                    <a:pt x="1" y="7"/>
                    <a:pt x="1" y="6"/>
                    <a:pt x="1" y="5"/>
                  </a:cubicBezTo>
                  <a:cubicBezTo>
                    <a:pt x="0" y="3"/>
                    <a:pt x="1" y="2"/>
                    <a:pt x="2" y="1"/>
                  </a:cubicBezTo>
                  <a:cubicBezTo>
                    <a:pt x="3" y="0"/>
                    <a:pt x="4" y="0"/>
                    <a:pt x="6" y="0"/>
                  </a:cubicBezTo>
                  <a:cubicBezTo>
                    <a:pt x="7" y="0"/>
                    <a:pt x="9" y="1"/>
                    <a:pt x="9" y="2"/>
                  </a:cubicBezTo>
                  <a:cubicBezTo>
                    <a:pt x="10" y="3"/>
                    <a:pt x="10" y="5"/>
                    <a:pt x="1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Freeform 30"/>
            <p:cNvSpPr>
              <a:spLocks/>
            </p:cNvSpPr>
            <p:nvPr/>
          </p:nvSpPr>
          <p:spPr bwMode="auto">
            <a:xfrm>
              <a:off x="7566025" y="3182938"/>
              <a:ext cx="33338" cy="38100"/>
            </a:xfrm>
            <a:custGeom>
              <a:avLst/>
              <a:gdLst>
                <a:gd name="T0" fmla="*/ 8 w 9"/>
                <a:gd name="T1" fmla="*/ 8 h 10"/>
                <a:gd name="T2" fmla="*/ 5 w 9"/>
                <a:gd name="T3" fmla="*/ 10 h 10"/>
                <a:gd name="T4" fmla="*/ 2 w 9"/>
                <a:gd name="T5" fmla="*/ 9 h 10"/>
                <a:gd name="T6" fmla="*/ 0 w 9"/>
                <a:gd name="T7" fmla="*/ 7 h 10"/>
                <a:gd name="T8" fmla="*/ 0 w 9"/>
                <a:gd name="T9" fmla="*/ 3 h 10"/>
                <a:gd name="T10" fmla="*/ 3 w 9"/>
                <a:gd name="T11" fmla="*/ 1 h 10"/>
                <a:gd name="T12" fmla="*/ 7 w 9"/>
                <a:gd name="T13" fmla="*/ 1 h 10"/>
                <a:gd name="T14" fmla="*/ 9 w 9"/>
                <a:gd name="T15" fmla="*/ 4 h 10"/>
                <a:gd name="T16" fmla="*/ 8 w 9"/>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0">
                  <a:moveTo>
                    <a:pt x="8" y="8"/>
                  </a:moveTo>
                  <a:cubicBezTo>
                    <a:pt x="7" y="9"/>
                    <a:pt x="6" y="9"/>
                    <a:pt x="5" y="10"/>
                  </a:cubicBezTo>
                  <a:cubicBezTo>
                    <a:pt x="4" y="10"/>
                    <a:pt x="3" y="10"/>
                    <a:pt x="2" y="9"/>
                  </a:cubicBezTo>
                  <a:cubicBezTo>
                    <a:pt x="1" y="9"/>
                    <a:pt x="0" y="8"/>
                    <a:pt x="0" y="7"/>
                  </a:cubicBezTo>
                  <a:cubicBezTo>
                    <a:pt x="0" y="6"/>
                    <a:pt x="0" y="4"/>
                    <a:pt x="0" y="3"/>
                  </a:cubicBezTo>
                  <a:cubicBezTo>
                    <a:pt x="1" y="2"/>
                    <a:pt x="2" y="1"/>
                    <a:pt x="3" y="1"/>
                  </a:cubicBezTo>
                  <a:cubicBezTo>
                    <a:pt x="4" y="0"/>
                    <a:pt x="5" y="0"/>
                    <a:pt x="7" y="1"/>
                  </a:cubicBezTo>
                  <a:cubicBezTo>
                    <a:pt x="8" y="2"/>
                    <a:pt x="9" y="3"/>
                    <a:pt x="9" y="4"/>
                  </a:cubicBezTo>
                  <a:cubicBezTo>
                    <a:pt x="9" y="5"/>
                    <a:pt x="9" y="7"/>
                    <a:pt x="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Freeform 31"/>
            <p:cNvSpPr>
              <a:spLocks/>
            </p:cNvSpPr>
            <p:nvPr/>
          </p:nvSpPr>
          <p:spPr bwMode="auto">
            <a:xfrm>
              <a:off x="7602538" y="3217863"/>
              <a:ext cx="34925" cy="33337"/>
            </a:xfrm>
            <a:custGeom>
              <a:avLst/>
              <a:gdLst>
                <a:gd name="T0" fmla="*/ 7 w 9"/>
                <a:gd name="T1" fmla="*/ 8 h 9"/>
                <a:gd name="T2" fmla="*/ 4 w 9"/>
                <a:gd name="T3" fmla="*/ 9 h 9"/>
                <a:gd name="T4" fmla="*/ 1 w 9"/>
                <a:gd name="T5" fmla="*/ 8 h 9"/>
                <a:gd name="T6" fmla="*/ 0 w 9"/>
                <a:gd name="T7" fmla="*/ 5 h 9"/>
                <a:gd name="T8" fmla="*/ 1 w 9"/>
                <a:gd name="T9" fmla="*/ 1 h 9"/>
                <a:gd name="T10" fmla="*/ 4 w 9"/>
                <a:gd name="T11" fmla="*/ 0 h 9"/>
                <a:gd name="T12" fmla="*/ 8 w 9"/>
                <a:gd name="T13" fmla="*/ 1 h 9"/>
                <a:gd name="T14" fmla="*/ 9 w 9"/>
                <a:gd name="T15" fmla="*/ 5 h 9"/>
                <a:gd name="T16" fmla="*/ 7 w 9"/>
                <a:gd name="T17"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7" y="8"/>
                  </a:moveTo>
                  <a:cubicBezTo>
                    <a:pt x="6" y="9"/>
                    <a:pt x="5" y="9"/>
                    <a:pt x="4" y="9"/>
                  </a:cubicBezTo>
                  <a:cubicBezTo>
                    <a:pt x="2" y="9"/>
                    <a:pt x="1" y="9"/>
                    <a:pt x="1" y="8"/>
                  </a:cubicBezTo>
                  <a:cubicBezTo>
                    <a:pt x="0" y="7"/>
                    <a:pt x="0" y="6"/>
                    <a:pt x="0" y="5"/>
                  </a:cubicBezTo>
                  <a:cubicBezTo>
                    <a:pt x="0" y="3"/>
                    <a:pt x="0" y="2"/>
                    <a:pt x="1" y="1"/>
                  </a:cubicBezTo>
                  <a:cubicBezTo>
                    <a:pt x="2" y="0"/>
                    <a:pt x="3" y="0"/>
                    <a:pt x="4" y="0"/>
                  </a:cubicBezTo>
                  <a:cubicBezTo>
                    <a:pt x="6" y="0"/>
                    <a:pt x="7" y="0"/>
                    <a:pt x="8" y="1"/>
                  </a:cubicBezTo>
                  <a:cubicBezTo>
                    <a:pt x="9" y="2"/>
                    <a:pt x="9" y="4"/>
                    <a:pt x="9" y="5"/>
                  </a:cubicBezTo>
                  <a:cubicBezTo>
                    <a:pt x="9" y="6"/>
                    <a:pt x="8" y="7"/>
                    <a:pt x="7"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Freeform 32"/>
            <p:cNvSpPr>
              <a:spLocks/>
            </p:cNvSpPr>
            <p:nvPr/>
          </p:nvSpPr>
          <p:spPr bwMode="auto">
            <a:xfrm>
              <a:off x="7629525" y="3254375"/>
              <a:ext cx="33338" cy="38100"/>
            </a:xfrm>
            <a:custGeom>
              <a:avLst/>
              <a:gdLst>
                <a:gd name="T0" fmla="*/ 6 w 9"/>
                <a:gd name="T1" fmla="*/ 9 h 10"/>
                <a:gd name="T2" fmla="*/ 3 w 9"/>
                <a:gd name="T3" fmla="*/ 9 h 10"/>
                <a:gd name="T4" fmla="*/ 0 w 9"/>
                <a:gd name="T5" fmla="*/ 7 h 10"/>
                <a:gd name="T6" fmla="*/ 0 w 9"/>
                <a:gd name="T7" fmla="*/ 4 h 10"/>
                <a:gd name="T8" fmla="*/ 2 w 9"/>
                <a:gd name="T9" fmla="*/ 1 h 10"/>
                <a:gd name="T10" fmla="*/ 6 w 9"/>
                <a:gd name="T11" fmla="*/ 0 h 10"/>
                <a:gd name="T12" fmla="*/ 9 w 9"/>
                <a:gd name="T13" fmla="*/ 3 h 10"/>
                <a:gd name="T14" fmla="*/ 9 w 9"/>
                <a:gd name="T15" fmla="*/ 7 h 10"/>
                <a:gd name="T16" fmla="*/ 6 w 9"/>
                <a:gd name="T1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0">
                  <a:moveTo>
                    <a:pt x="6" y="9"/>
                  </a:moveTo>
                  <a:cubicBezTo>
                    <a:pt x="5" y="10"/>
                    <a:pt x="4" y="10"/>
                    <a:pt x="3" y="9"/>
                  </a:cubicBezTo>
                  <a:cubicBezTo>
                    <a:pt x="2" y="9"/>
                    <a:pt x="1" y="8"/>
                    <a:pt x="0" y="7"/>
                  </a:cubicBezTo>
                  <a:cubicBezTo>
                    <a:pt x="0" y="6"/>
                    <a:pt x="0" y="5"/>
                    <a:pt x="0" y="4"/>
                  </a:cubicBezTo>
                  <a:cubicBezTo>
                    <a:pt x="0" y="3"/>
                    <a:pt x="1" y="2"/>
                    <a:pt x="2" y="1"/>
                  </a:cubicBezTo>
                  <a:cubicBezTo>
                    <a:pt x="3" y="0"/>
                    <a:pt x="5" y="0"/>
                    <a:pt x="6" y="0"/>
                  </a:cubicBezTo>
                  <a:cubicBezTo>
                    <a:pt x="7" y="1"/>
                    <a:pt x="8" y="2"/>
                    <a:pt x="9" y="3"/>
                  </a:cubicBezTo>
                  <a:cubicBezTo>
                    <a:pt x="9" y="4"/>
                    <a:pt x="9" y="6"/>
                    <a:pt x="9" y="7"/>
                  </a:cubicBezTo>
                  <a:cubicBezTo>
                    <a:pt x="9" y="8"/>
                    <a:pt x="8" y="9"/>
                    <a:pt x="6"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Freeform 33"/>
            <p:cNvSpPr>
              <a:spLocks/>
            </p:cNvSpPr>
            <p:nvPr/>
          </p:nvSpPr>
          <p:spPr bwMode="auto">
            <a:xfrm>
              <a:off x="7640638" y="3303588"/>
              <a:ext cx="38100" cy="33337"/>
            </a:xfrm>
            <a:custGeom>
              <a:avLst/>
              <a:gdLst>
                <a:gd name="T0" fmla="*/ 5 w 10"/>
                <a:gd name="T1" fmla="*/ 9 h 9"/>
                <a:gd name="T2" fmla="*/ 2 w 10"/>
                <a:gd name="T3" fmla="*/ 8 h 9"/>
                <a:gd name="T4" fmla="*/ 0 w 10"/>
                <a:gd name="T5" fmla="*/ 5 h 9"/>
                <a:gd name="T6" fmla="*/ 1 w 10"/>
                <a:gd name="T7" fmla="*/ 2 h 9"/>
                <a:gd name="T8" fmla="*/ 4 w 10"/>
                <a:gd name="T9" fmla="*/ 0 h 9"/>
                <a:gd name="T10" fmla="*/ 8 w 10"/>
                <a:gd name="T11" fmla="*/ 1 h 9"/>
                <a:gd name="T12" fmla="*/ 10 w 10"/>
                <a:gd name="T13" fmla="*/ 4 h 9"/>
                <a:gd name="T14" fmla="*/ 9 w 10"/>
                <a:gd name="T15" fmla="*/ 8 h 9"/>
                <a:gd name="T16" fmla="*/ 5 w 10"/>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9">
                  <a:moveTo>
                    <a:pt x="5" y="9"/>
                  </a:moveTo>
                  <a:cubicBezTo>
                    <a:pt x="4" y="9"/>
                    <a:pt x="3" y="8"/>
                    <a:pt x="2" y="8"/>
                  </a:cubicBezTo>
                  <a:cubicBezTo>
                    <a:pt x="1" y="7"/>
                    <a:pt x="0" y="6"/>
                    <a:pt x="0" y="5"/>
                  </a:cubicBezTo>
                  <a:cubicBezTo>
                    <a:pt x="0" y="4"/>
                    <a:pt x="1" y="3"/>
                    <a:pt x="1" y="2"/>
                  </a:cubicBezTo>
                  <a:cubicBezTo>
                    <a:pt x="2" y="1"/>
                    <a:pt x="3" y="0"/>
                    <a:pt x="4" y="0"/>
                  </a:cubicBezTo>
                  <a:cubicBezTo>
                    <a:pt x="6" y="0"/>
                    <a:pt x="7" y="0"/>
                    <a:pt x="8" y="1"/>
                  </a:cubicBezTo>
                  <a:cubicBezTo>
                    <a:pt x="9" y="1"/>
                    <a:pt x="10" y="3"/>
                    <a:pt x="10" y="4"/>
                  </a:cubicBezTo>
                  <a:cubicBezTo>
                    <a:pt x="10" y="6"/>
                    <a:pt x="9" y="7"/>
                    <a:pt x="9" y="8"/>
                  </a:cubicBezTo>
                  <a:cubicBezTo>
                    <a:pt x="8" y="9"/>
                    <a:pt x="6"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 name="Freeform 34"/>
            <p:cNvSpPr>
              <a:spLocks/>
            </p:cNvSpPr>
            <p:nvPr/>
          </p:nvSpPr>
          <p:spPr bwMode="auto">
            <a:xfrm>
              <a:off x="7632700" y="3348038"/>
              <a:ext cx="38100" cy="38100"/>
            </a:xfrm>
            <a:custGeom>
              <a:avLst/>
              <a:gdLst>
                <a:gd name="T0" fmla="*/ 2 w 10"/>
                <a:gd name="T1" fmla="*/ 8 h 10"/>
                <a:gd name="T2" fmla="*/ 0 w 10"/>
                <a:gd name="T3" fmla="*/ 5 h 10"/>
                <a:gd name="T4" fmla="*/ 0 w 10"/>
                <a:gd name="T5" fmla="*/ 2 h 10"/>
                <a:gd name="T6" fmla="*/ 3 w 10"/>
                <a:gd name="T7" fmla="*/ 1 h 10"/>
                <a:gd name="T8" fmla="*/ 6 w 10"/>
                <a:gd name="T9" fmla="*/ 1 h 10"/>
                <a:gd name="T10" fmla="*/ 9 w 10"/>
                <a:gd name="T11" fmla="*/ 3 h 10"/>
                <a:gd name="T12" fmla="*/ 9 w 10"/>
                <a:gd name="T13" fmla="*/ 7 h 10"/>
                <a:gd name="T14" fmla="*/ 5 w 10"/>
                <a:gd name="T15" fmla="*/ 10 h 10"/>
                <a:gd name="T16" fmla="*/ 2 w 10"/>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
                  <a:moveTo>
                    <a:pt x="2" y="8"/>
                  </a:moveTo>
                  <a:cubicBezTo>
                    <a:pt x="1" y="7"/>
                    <a:pt x="0" y="6"/>
                    <a:pt x="0" y="5"/>
                  </a:cubicBezTo>
                  <a:cubicBezTo>
                    <a:pt x="0" y="4"/>
                    <a:pt x="0" y="3"/>
                    <a:pt x="0" y="2"/>
                  </a:cubicBezTo>
                  <a:cubicBezTo>
                    <a:pt x="1" y="2"/>
                    <a:pt x="2" y="1"/>
                    <a:pt x="3" y="1"/>
                  </a:cubicBezTo>
                  <a:cubicBezTo>
                    <a:pt x="4" y="0"/>
                    <a:pt x="5" y="0"/>
                    <a:pt x="6" y="1"/>
                  </a:cubicBezTo>
                  <a:cubicBezTo>
                    <a:pt x="8" y="1"/>
                    <a:pt x="9" y="2"/>
                    <a:pt x="9" y="3"/>
                  </a:cubicBezTo>
                  <a:cubicBezTo>
                    <a:pt x="10" y="4"/>
                    <a:pt x="10" y="6"/>
                    <a:pt x="9" y="7"/>
                  </a:cubicBezTo>
                  <a:cubicBezTo>
                    <a:pt x="8" y="9"/>
                    <a:pt x="6" y="10"/>
                    <a:pt x="5" y="10"/>
                  </a:cubicBezTo>
                  <a:cubicBezTo>
                    <a:pt x="4" y="10"/>
                    <a:pt x="2" y="9"/>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 name="Freeform 35"/>
            <p:cNvSpPr>
              <a:spLocks/>
            </p:cNvSpPr>
            <p:nvPr/>
          </p:nvSpPr>
          <p:spPr bwMode="auto">
            <a:xfrm>
              <a:off x="7216775" y="3086101"/>
              <a:ext cx="409575" cy="423862"/>
            </a:xfrm>
            <a:custGeom>
              <a:avLst/>
              <a:gdLst>
                <a:gd name="T0" fmla="*/ 102 w 109"/>
                <a:gd name="T1" fmla="*/ 50 h 113"/>
                <a:gd name="T2" fmla="*/ 98 w 109"/>
                <a:gd name="T3" fmla="*/ 47 h 113"/>
                <a:gd name="T4" fmla="*/ 96 w 109"/>
                <a:gd name="T5" fmla="*/ 42 h 113"/>
                <a:gd name="T6" fmla="*/ 91 w 109"/>
                <a:gd name="T7" fmla="*/ 41 h 113"/>
                <a:gd name="T8" fmla="*/ 87 w 109"/>
                <a:gd name="T9" fmla="*/ 38 h 113"/>
                <a:gd name="T10" fmla="*/ 85 w 109"/>
                <a:gd name="T11" fmla="*/ 38 h 113"/>
                <a:gd name="T12" fmla="*/ 84 w 109"/>
                <a:gd name="T13" fmla="*/ 38 h 113"/>
                <a:gd name="T14" fmla="*/ 83 w 109"/>
                <a:gd name="T15" fmla="*/ 38 h 113"/>
                <a:gd name="T16" fmla="*/ 76 w 109"/>
                <a:gd name="T17" fmla="*/ 34 h 113"/>
                <a:gd name="T18" fmla="*/ 76 w 109"/>
                <a:gd name="T19" fmla="*/ 34 h 113"/>
                <a:gd name="T20" fmla="*/ 76 w 109"/>
                <a:gd name="T21" fmla="*/ 34 h 113"/>
                <a:gd name="T22" fmla="*/ 73 w 109"/>
                <a:gd name="T23" fmla="*/ 27 h 113"/>
                <a:gd name="T24" fmla="*/ 77 w 109"/>
                <a:gd name="T25" fmla="*/ 18 h 113"/>
                <a:gd name="T26" fmla="*/ 84 w 109"/>
                <a:gd name="T27" fmla="*/ 15 h 113"/>
                <a:gd name="T28" fmla="*/ 86 w 109"/>
                <a:gd name="T29" fmla="*/ 15 h 113"/>
                <a:gd name="T30" fmla="*/ 93 w 109"/>
                <a:gd name="T31" fmla="*/ 20 h 113"/>
                <a:gd name="T32" fmla="*/ 96 w 109"/>
                <a:gd name="T33" fmla="*/ 20 h 113"/>
                <a:gd name="T34" fmla="*/ 96 w 109"/>
                <a:gd name="T35" fmla="*/ 20 h 113"/>
                <a:gd name="T36" fmla="*/ 102 w 109"/>
                <a:gd name="T37" fmla="*/ 21 h 113"/>
                <a:gd name="T38" fmla="*/ 107 w 109"/>
                <a:gd name="T39" fmla="*/ 28 h 113"/>
                <a:gd name="T40" fmla="*/ 109 w 109"/>
                <a:gd name="T41" fmla="*/ 28 h 113"/>
                <a:gd name="T42" fmla="*/ 100 w 109"/>
                <a:gd name="T43" fmla="*/ 14 h 113"/>
                <a:gd name="T44" fmla="*/ 50 w 109"/>
                <a:gd name="T45" fmla="*/ 14 h 113"/>
                <a:gd name="T46" fmla="*/ 14 w 109"/>
                <a:gd name="T47" fmla="*/ 50 h 113"/>
                <a:gd name="T48" fmla="*/ 14 w 109"/>
                <a:gd name="T49" fmla="*/ 100 h 113"/>
                <a:gd name="T50" fmla="*/ 64 w 109"/>
                <a:gd name="T51" fmla="*/ 100 h 113"/>
                <a:gd name="T52" fmla="*/ 100 w 109"/>
                <a:gd name="T53" fmla="*/ 63 h 113"/>
                <a:gd name="T54" fmla="*/ 105 w 109"/>
                <a:gd name="T55" fmla="*/ 57 h 113"/>
                <a:gd name="T56" fmla="*/ 103 w 109"/>
                <a:gd name="T57" fmla="*/ 55 h 113"/>
                <a:gd name="T58" fmla="*/ 102 w 109"/>
                <a:gd name="T59" fmla="*/ 5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9" h="113">
                  <a:moveTo>
                    <a:pt x="102" y="50"/>
                  </a:moveTo>
                  <a:cubicBezTo>
                    <a:pt x="101" y="49"/>
                    <a:pt x="99" y="48"/>
                    <a:pt x="98" y="47"/>
                  </a:cubicBezTo>
                  <a:cubicBezTo>
                    <a:pt x="97" y="45"/>
                    <a:pt x="96" y="44"/>
                    <a:pt x="96" y="42"/>
                  </a:cubicBezTo>
                  <a:cubicBezTo>
                    <a:pt x="94" y="42"/>
                    <a:pt x="92" y="42"/>
                    <a:pt x="91" y="41"/>
                  </a:cubicBezTo>
                  <a:cubicBezTo>
                    <a:pt x="89" y="40"/>
                    <a:pt x="88" y="39"/>
                    <a:pt x="87" y="38"/>
                  </a:cubicBezTo>
                  <a:cubicBezTo>
                    <a:pt x="87" y="38"/>
                    <a:pt x="86" y="38"/>
                    <a:pt x="85" y="38"/>
                  </a:cubicBezTo>
                  <a:cubicBezTo>
                    <a:pt x="85" y="38"/>
                    <a:pt x="84" y="38"/>
                    <a:pt x="84" y="38"/>
                  </a:cubicBezTo>
                  <a:cubicBezTo>
                    <a:pt x="84" y="38"/>
                    <a:pt x="83" y="38"/>
                    <a:pt x="83" y="38"/>
                  </a:cubicBezTo>
                  <a:cubicBezTo>
                    <a:pt x="80" y="37"/>
                    <a:pt x="78" y="36"/>
                    <a:pt x="76" y="34"/>
                  </a:cubicBezTo>
                  <a:cubicBezTo>
                    <a:pt x="76" y="34"/>
                    <a:pt x="76" y="34"/>
                    <a:pt x="76" y="34"/>
                  </a:cubicBezTo>
                  <a:cubicBezTo>
                    <a:pt x="76" y="34"/>
                    <a:pt x="76" y="34"/>
                    <a:pt x="76" y="34"/>
                  </a:cubicBezTo>
                  <a:cubicBezTo>
                    <a:pt x="74" y="32"/>
                    <a:pt x="73" y="29"/>
                    <a:pt x="73" y="27"/>
                  </a:cubicBezTo>
                  <a:cubicBezTo>
                    <a:pt x="73" y="24"/>
                    <a:pt x="74" y="20"/>
                    <a:pt x="77" y="18"/>
                  </a:cubicBezTo>
                  <a:cubicBezTo>
                    <a:pt x="79" y="16"/>
                    <a:pt x="81" y="15"/>
                    <a:pt x="84" y="15"/>
                  </a:cubicBezTo>
                  <a:cubicBezTo>
                    <a:pt x="85" y="15"/>
                    <a:pt x="85" y="15"/>
                    <a:pt x="86" y="15"/>
                  </a:cubicBezTo>
                  <a:cubicBezTo>
                    <a:pt x="89" y="16"/>
                    <a:pt x="92" y="18"/>
                    <a:pt x="93" y="20"/>
                  </a:cubicBezTo>
                  <a:cubicBezTo>
                    <a:pt x="94" y="20"/>
                    <a:pt x="95" y="20"/>
                    <a:pt x="96" y="20"/>
                  </a:cubicBezTo>
                  <a:cubicBezTo>
                    <a:pt x="96" y="20"/>
                    <a:pt x="96" y="20"/>
                    <a:pt x="96" y="20"/>
                  </a:cubicBezTo>
                  <a:cubicBezTo>
                    <a:pt x="98" y="20"/>
                    <a:pt x="100" y="20"/>
                    <a:pt x="102" y="21"/>
                  </a:cubicBezTo>
                  <a:cubicBezTo>
                    <a:pt x="105" y="23"/>
                    <a:pt x="106" y="25"/>
                    <a:pt x="107" y="28"/>
                  </a:cubicBezTo>
                  <a:cubicBezTo>
                    <a:pt x="108" y="28"/>
                    <a:pt x="108" y="28"/>
                    <a:pt x="109" y="28"/>
                  </a:cubicBezTo>
                  <a:cubicBezTo>
                    <a:pt x="107" y="23"/>
                    <a:pt x="104" y="18"/>
                    <a:pt x="100" y="14"/>
                  </a:cubicBezTo>
                  <a:cubicBezTo>
                    <a:pt x="86" y="0"/>
                    <a:pt x="64" y="0"/>
                    <a:pt x="50" y="14"/>
                  </a:cubicBezTo>
                  <a:cubicBezTo>
                    <a:pt x="14" y="50"/>
                    <a:pt x="14" y="50"/>
                    <a:pt x="14" y="50"/>
                  </a:cubicBezTo>
                  <a:cubicBezTo>
                    <a:pt x="0" y="64"/>
                    <a:pt x="0" y="86"/>
                    <a:pt x="14" y="100"/>
                  </a:cubicBezTo>
                  <a:cubicBezTo>
                    <a:pt x="28" y="113"/>
                    <a:pt x="50" y="113"/>
                    <a:pt x="64" y="100"/>
                  </a:cubicBezTo>
                  <a:cubicBezTo>
                    <a:pt x="100" y="63"/>
                    <a:pt x="100" y="63"/>
                    <a:pt x="100" y="63"/>
                  </a:cubicBezTo>
                  <a:cubicBezTo>
                    <a:pt x="102" y="61"/>
                    <a:pt x="103" y="59"/>
                    <a:pt x="105" y="57"/>
                  </a:cubicBezTo>
                  <a:cubicBezTo>
                    <a:pt x="104" y="56"/>
                    <a:pt x="104" y="56"/>
                    <a:pt x="103" y="55"/>
                  </a:cubicBezTo>
                  <a:cubicBezTo>
                    <a:pt x="103" y="53"/>
                    <a:pt x="102" y="51"/>
                    <a:pt x="102"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grpSp>
      <p:cxnSp>
        <p:nvCxnSpPr>
          <p:cNvPr id="37" name="Straight Connector 36"/>
          <p:cNvCxnSpPr/>
          <p:nvPr/>
        </p:nvCxnSpPr>
        <p:spPr>
          <a:xfrm flipH="1">
            <a:off x="533400" y="1697832"/>
            <a:ext cx="3476200" cy="0"/>
          </a:xfrm>
          <a:prstGeom prst="line">
            <a:avLst/>
          </a:prstGeom>
          <a:ln w="1270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567787" y="1353345"/>
            <a:ext cx="1213437" cy="276999"/>
          </a:xfrm>
          <a:prstGeom prst="rect">
            <a:avLst/>
          </a:prstGeom>
          <a:noFill/>
        </p:spPr>
        <p:txBody>
          <a:bodyPr wrap="square" rtlCol="0">
            <a:spAutoFit/>
          </a:bodyPr>
          <a:lstStyle/>
          <a:p>
            <a:r>
              <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添加标题</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48" name="Rectangle 47"/>
          <p:cNvSpPr/>
          <p:nvPr/>
        </p:nvSpPr>
        <p:spPr>
          <a:xfrm>
            <a:off x="555278" y="1734344"/>
            <a:ext cx="1959322" cy="338554"/>
          </a:xfrm>
          <a:prstGeom prst="rect">
            <a:avLst/>
          </a:prstGeom>
        </p:spPr>
        <p:txBody>
          <a:bodyPr wrap="square">
            <a:spAutoFit/>
          </a:bodyPr>
          <a:lstStyle/>
          <a:p>
            <a:pPr algn="just"/>
            <a:r>
              <a:rPr lang="en-US" sz="800" dirty="0">
                <a:solidFill>
                  <a:schemeClr val="bg1">
                    <a:lumMod val="65000"/>
                  </a:schemeClr>
                </a:solidFill>
                <a:latin typeface="微软雅黑" panose="020B0503020204020204" pitchFamily="34" charset="-122"/>
                <a:ea typeface="微软雅黑" panose="020B0503020204020204" pitchFamily="34" charset="-122"/>
                <a:sym typeface="微软雅黑" panose="020B0503020204020204" pitchFamily="34" charset="-122"/>
              </a:rPr>
              <a:t>Lorem Ipsum make simply dummy text of the printing.</a:t>
            </a:r>
          </a:p>
        </p:txBody>
      </p:sp>
      <p:cxnSp>
        <p:nvCxnSpPr>
          <p:cNvPr id="49" name="Straight Connector 48"/>
          <p:cNvCxnSpPr/>
          <p:nvPr/>
        </p:nvCxnSpPr>
        <p:spPr>
          <a:xfrm flipH="1">
            <a:off x="5073553" y="1705155"/>
            <a:ext cx="3476200" cy="0"/>
          </a:xfrm>
          <a:prstGeom prst="line">
            <a:avLst/>
          </a:prstGeom>
          <a:ln w="1270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7397164" y="1353345"/>
            <a:ext cx="1213437" cy="276999"/>
          </a:xfrm>
          <a:prstGeom prst="rect">
            <a:avLst/>
          </a:prstGeom>
          <a:noFill/>
        </p:spPr>
        <p:txBody>
          <a:bodyPr wrap="square" rtlCol="0">
            <a:spAutoFit/>
          </a:bodyPr>
          <a:lstStyle/>
          <a:p>
            <a:r>
              <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添加标题</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51" name="Rectangle 50"/>
          <p:cNvSpPr/>
          <p:nvPr/>
        </p:nvSpPr>
        <p:spPr>
          <a:xfrm>
            <a:off x="6590431" y="1734344"/>
            <a:ext cx="1959322" cy="338554"/>
          </a:xfrm>
          <a:prstGeom prst="rect">
            <a:avLst/>
          </a:prstGeom>
        </p:spPr>
        <p:txBody>
          <a:bodyPr wrap="square">
            <a:spAutoFit/>
          </a:bodyPr>
          <a:lstStyle/>
          <a:p>
            <a:pPr algn="just"/>
            <a:r>
              <a:rPr lang="en-US" sz="800">
                <a:solidFill>
                  <a:schemeClr val="bg1">
                    <a:lumMod val="65000"/>
                  </a:schemeClr>
                </a:solidFill>
                <a:latin typeface="微软雅黑" panose="020B0503020204020204" pitchFamily="34" charset="-122"/>
                <a:ea typeface="微软雅黑" panose="020B0503020204020204" pitchFamily="34" charset="-122"/>
                <a:sym typeface="微软雅黑" panose="020B0503020204020204" pitchFamily="34" charset="-122"/>
              </a:rPr>
              <a:t>Lorem Ipsum make simply dummy text of the printing.</a:t>
            </a:r>
          </a:p>
        </p:txBody>
      </p:sp>
      <p:cxnSp>
        <p:nvCxnSpPr>
          <p:cNvPr id="52" name="Straight Connector 51"/>
          <p:cNvCxnSpPr/>
          <p:nvPr/>
        </p:nvCxnSpPr>
        <p:spPr>
          <a:xfrm flipH="1">
            <a:off x="990600" y="3586884"/>
            <a:ext cx="3095200" cy="0"/>
          </a:xfrm>
          <a:prstGeom prst="line">
            <a:avLst/>
          </a:prstGeom>
          <a:ln w="1270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1023453" y="3200620"/>
            <a:ext cx="1213437" cy="276999"/>
          </a:xfrm>
          <a:prstGeom prst="rect">
            <a:avLst/>
          </a:prstGeom>
          <a:noFill/>
        </p:spPr>
        <p:txBody>
          <a:bodyPr wrap="square" rtlCol="0">
            <a:spAutoFit/>
          </a:bodyPr>
          <a:lstStyle/>
          <a:p>
            <a:r>
              <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添加标题</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55" name="Rectangle 54"/>
          <p:cNvSpPr/>
          <p:nvPr/>
        </p:nvSpPr>
        <p:spPr>
          <a:xfrm>
            <a:off x="1010944" y="3581619"/>
            <a:ext cx="1959322" cy="338554"/>
          </a:xfrm>
          <a:prstGeom prst="rect">
            <a:avLst/>
          </a:prstGeom>
        </p:spPr>
        <p:txBody>
          <a:bodyPr wrap="square">
            <a:spAutoFit/>
          </a:bodyPr>
          <a:lstStyle/>
          <a:p>
            <a:pPr algn="just"/>
            <a:r>
              <a:rPr lang="en-US" sz="800">
                <a:solidFill>
                  <a:schemeClr val="bg1">
                    <a:lumMod val="65000"/>
                  </a:schemeClr>
                </a:solidFill>
                <a:latin typeface="微软雅黑" panose="020B0503020204020204" pitchFamily="34" charset="-122"/>
                <a:ea typeface="微软雅黑" panose="020B0503020204020204" pitchFamily="34" charset="-122"/>
                <a:sym typeface="微软雅黑" panose="020B0503020204020204" pitchFamily="34" charset="-122"/>
              </a:rPr>
              <a:t>Lorem Ipsum make simply dummy text of the printing.</a:t>
            </a:r>
          </a:p>
        </p:txBody>
      </p:sp>
      <p:cxnSp>
        <p:nvCxnSpPr>
          <p:cNvPr id="56" name="Straight Connector 55"/>
          <p:cNvCxnSpPr/>
          <p:nvPr/>
        </p:nvCxnSpPr>
        <p:spPr>
          <a:xfrm flipH="1">
            <a:off x="5042831" y="3586884"/>
            <a:ext cx="3095200" cy="0"/>
          </a:xfrm>
          <a:prstGeom prst="line">
            <a:avLst/>
          </a:prstGeom>
          <a:ln w="1270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7010401" y="3200620"/>
            <a:ext cx="1213437" cy="276999"/>
          </a:xfrm>
          <a:prstGeom prst="rect">
            <a:avLst/>
          </a:prstGeom>
          <a:noFill/>
        </p:spPr>
        <p:txBody>
          <a:bodyPr wrap="square" rtlCol="0">
            <a:spAutoFit/>
          </a:bodyPr>
          <a:lstStyle/>
          <a:p>
            <a:r>
              <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添加标题</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58" name="Rectangle 57"/>
          <p:cNvSpPr/>
          <p:nvPr/>
        </p:nvSpPr>
        <p:spPr>
          <a:xfrm>
            <a:off x="6194078" y="3581619"/>
            <a:ext cx="1959322" cy="338554"/>
          </a:xfrm>
          <a:prstGeom prst="rect">
            <a:avLst/>
          </a:prstGeom>
        </p:spPr>
        <p:txBody>
          <a:bodyPr wrap="square">
            <a:spAutoFit/>
          </a:bodyPr>
          <a:lstStyle/>
          <a:p>
            <a:pPr algn="just"/>
            <a:r>
              <a:rPr lang="en-US" sz="800">
                <a:solidFill>
                  <a:schemeClr val="bg1">
                    <a:lumMod val="65000"/>
                  </a:schemeClr>
                </a:solidFill>
                <a:latin typeface="微软雅黑" panose="020B0503020204020204" pitchFamily="34" charset="-122"/>
                <a:ea typeface="微软雅黑" panose="020B0503020204020204" pitchFamily="34" charset="-122"/>
                <a:sym typeface="微软雅黑" panose="020B0503020204020204" pitchFamily="34" charset="-122"/>
              </a:rPr>
              <a:t>Lorem Ipsum make simply dummy text of the printing.</a:t>
            </a:r>
          </a:p>
        </p:txBody>
      </p:sp>
    </p:spTree>
    <p:extLst>
      <p:ext uri="{BB962C8B-B14F-4D97-AF65-F5344CB8AC3E}">
        <p14:creationId xmlns:p14="http://schemas.microsoft.com/office/powerpoint/2010/main" val="195020124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anim calcmode="lin" valueType="num">
                                      <p:cBhvr>
                                        <p:cTn id="30" dur="500" fill="hold"/>
                                        <p:tgtEl>
                                          <p:spTgt spid="24"/>
                                        </p:tgtEl>
                                        <p:attrNameLst>
                                          <p:attrName>ppt_x</p:attrName>
                                        </p:attrNameLst>
                                      </p:cBhvr>
                                      <p:tavLst>
                                        <p:tav tm="0">
                                          <p:val>
                                            <p:strVal val="#ppt_x"/>
                                          </p:val>
                                        </p:tav>
                                        <p:tav tm="100000">
                                          <p:val>
                                            <p:strVal val="#ppt_x"/>
                                          </p:val>
                                        </p:tav>
                                      </p:tavLst>
                                    </p:anim>
                                    <p:anim calcmode="lin" valueType="num">
                                      <p:cBhvr>
                                        <p:cTn id="31" dur="500" fill="hold"/>
                                        <p:tgtEl>
                                          <p:spTgt spid="24"/>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42" presetClass="entr" presetSubtype="0"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anim calcmode="lin" valueType="num">
                                      <p:cBhvr>
                                        <p:cTn id="36" dur="500" fill="hold"/>
                                        <p:tgtEl>
                                          <p:spTgt spid="27"/>
                                        </p:tgtEl>
                                        <p:attrNameLst>
                                          <p:attrName>ppt_x</p:attrName>
                                        </p:attrNameLst>
                                      </p:cBhvr>
                                      <p:tavLst>
                                        <p:tav tm="0">
                                          <p:val>
                                            <p:strVal val="#ppt_x"/>
                                          </p:val>
                                        </p:tav>
                                        <p:tav tm="100000">
                                          <p:val>
                                            <p:strVal val="#ppt_x"/>
                                          </p:val>
                                        </p:tav>
                                      </p:tavLst>
                                    </p:anim>
                                    <p:anim calcmode="lin" valueType="num">
                                      <p:cBhvr>
                                        <p:cTn id="37" dur="500" fill="hold"/>
                                        <p:tgtEl>
                                          <p:spTgt spid="27"/>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22" presetClass="entr" presetSubtype="2" fill="hold" nodeType="after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wipe(right)">
                                      <p:cBhvr>
                                        <p:cTn id="41" dur="250"/>
                                        <p:tgtEl>
                                          <p:spTgt spid="37"/>
                                        </p:tgtEl>
                                      </p:cBhvr>
                                    </p:animEffect>
                                  </p:childTnLst>
                                </p:cTn>
                              </p:par>
                            </p:childTnLst>
                          </p:cTn>
                        </p:par>
                        <p:par>
                          <p:cTn id="42" fill="hold">
                            <p:stCondLst>
                              <p:cond delay="3250"/>
                            </p:stCondLst>
                            <p:childTnLst>
                              <p:par>
                                <p:cTn id="43" presetID="37" presetClass="entr" presetSubtype="0" fill="hold" grpId="0" nodeType="after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fade">
                                      <p:cBhvr>
                                        <p:cTn id="45" dur="500"/>
                                        <p:tgtEl>
                                          <p:spTgt spid="47"/>
                                        </p:tgtEl>
                                      </p:cBhvr>
                                    </p:animEffect>
                                    <p:anim calcmode="lin" valueType="num">
                                      <p:cBhvr>
                                        <p:cTn id="46" dur="500" fill="hold"/>
                                        <p:tgtEl>
                                          <p:spTgt spid="47"/>
                                        </p:tgtEl>
                                        <p:attrNameLst>
                                          <p:attrName>ppt_x</p:attrName>
                                        </p:attrNameLst>
                                      </p:cBhvr>
                                      <p:tavLst>
                                        <p:tav tm="0">
                                          <p:val>
                                            <p:strVal val="#ppt_x"/>
                                          </p:val>
                                        </p:tav>
                                        <p:tav tm="100000">
                                          <p:val>
                                            <p:strVal val="#ppt_x"/>
                                          </p:val>
                                        </p:tav>
                                      </p:tavLst>
                                    </p:anim>
                                    <p:anim calcmode="lin" valueType="num">
                                      <p:cBhvr>
                                        <p:cTn id="47" dur="450" decel="100000" fill="hold"/>
                                        <p:tgtEl>
                                          <p:spTgt spid="47"/>
                                        </p:tgtEl>
                                        <p:attrNameLst>
                                          <p:attrName>ppt_y</p:attrName>
                                        </p:attrNameLst>
                                      </p:cBhvr>
                                      <p:tavLst>
                                        <p:tav tm="0">
                                          <p:val>
                                            <p:strVal val="#ppt_y+1"/>
                                          </p:val>
                                        </p:tav>
                                        <p:tav tm="100000">
                                          <p:val>
                                            <p:strVal val="#ppt_y-.03"/>
                                          </p:val>
                                        </p:tav>
                                      </p:tavLst>
                                    </p:anim>
                                    <p:anim calcmode="lin" valueType="num">
                                      <p:cBhvr>
                                        <p:cTn id="48" dur="50" accel="100000" fill="hold">
                                          <p:stCondLst>
                                            <p:cond delay="450"/>
                                          </p:stCondLst>
                                        </p:cTn>
                                        <p:tgtEl>
                                          <p:spTgt spid="47"/>
                                        </p:tgtEl>
                                        <p:attrNameLst>
                                          <p:attrName>ppt_y</p:attrName>
                                        </p:attrNameLst>
                                      </p:cBhvr>
                                      <p:tavLst>
                                        <p:tav tm="0">
                                          <p:val>
                                            <p:strVal val="#ppt_y-.03"/>
                                          </p:val>
                                        </p:tav>
                                        <p:tav tm="100000">
                                          <p:val>
                                            <p:strVal val="#ppt_y"/>
                                          </p:val>
                                        </p:tav>
                                      </p:tavLst>
                                    </p:anim>
                                  </p:childTnLst>
                                </p:cTn>
                              </p:par>
                            </p:childTnLst>
                          </p:cTn>
                        </p:par>
                        <p:par>
                          <p:cTn id="49" fill="hold">
                            <p:stCondLst>
                              <p:cond delay="3750"/>
                            </p:stCondLst>
                            <p:childTnLst>
                              <p:par>
                                <p:cTn id="50" presetID="10" presetClass="entr" presetSubtype="0" fill="hold" grpId="0" nodeType="after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childTnLst>
                          </p:cTn>
                        </p:par>
                        <p:par>
                          <p:cTn id="53" fill="hold">
                            <p:stCondLst>
                              <p:cond delay="4250"/>
                            </p:stCondLst>
                            <p:childTnLst>
                              <p:par>
                                <p:cTn id="54" presetID="22" presetClass="entr" presetSubtype="2" fill="hold" nodeType="after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wipe(right)">
                                      <p:cBhvr>
                                        <p:cTn id="56" dur="250"/>
                                        <p:tgtEl>
                                          <p:spTgt spid="52"/>
                                        </p:tgtEl>
                                      </p:cBhvr>
                                    </p:animEffect>
                                  </p:childTnLst>
                                </p:cTn>
                              </p:par>
                            </p:childTnLst>
                          </p:cTn>
                        </p:par>
                        <p:par>
                          <p:cTn id="57" fill="hold">
                            <p:stCondLst>
                              <p:cond delay="4500"/>
                            </p:stCondLst>
                            <p:childTnLst>
                              <p:par>
                                <p:cTn id="58" presetID="37" presetClass="entr" presetSubtype="0" fill="hold" grpId="0" nodeType="afterEffect">
                                  <p:stCondLst>
                                    <p:cond delay="0"/>
                                  </p:stCondLst>
                                  <p:childTnLst>
                                    <p:set>
                                      <p:cBhvr>
                                        <p:cTn id="59" dur="1" fill="hold">
                                          <p:stCondLst>
                                            <p:cond delay="0"/>
                                          </p:stCondLst>
                                        </p:cTn>
                                        <p:tgtEl>
                                          <p:spTgt spid="54"/>
                                        </p:tgtEl>
                                        <p:attrNameLst>
                                          <p:attrName>style.visibility</p:attrName>
                                        </p:attrNameLst>
                                      </p:cBhvr>
                                      <p:to>
                                        <p:strVal val="visible"/>
                                      </p:to>
                                    </p:set>
                                    <p:animEffect transition="in" filter="fade">
                                      <p:cBhvr>
                                        <p:cTn id="60" dur="500"/>
                                        <p:tgtEl>
                                          <p:spTgt spid="54"/>
                                        </p:tgtEl>
                                      </p:cBhvr>
                                    </p:animEffect>
                                    <p:anim calcmode="lin" valueType="num">
                                      <p:cBhvr>
                                        <p:cTn id="61" dur="500" fill="hold"/>
                                        <p:tgtEl>
                                          <p:spTgt spid="54"/>
                                        </p:tgtEl>
                                        <p:attrNameLst>
                                          <p:attrName>ppt_x</p:attrName>
                                        </p:attrNameLst>
                                      </p:cBhvr>
                                      <p:tavLst>
                                        <p:tav tm="0">
                                          <p:val>
                                            <p:strVal val="#ppt_x"/>
                                          </p:val>
                                        </p:tav>
                                        <p:tav tm="100000">
                                          <p:val>
                                            <p:strVal val="#ppt_x"/>
                                          </p:val>
                                        </p:tav>
                                      </p:tavLst>
                                    </p:anim>
                                    <p:anim calcmode="lin" valueType="num">
                                      <p:cBhvr>
                                        <p:cTn id="62" dur="450" decel="100000" fill="hold"/>
                                        <p:tgtEl>
                                          <p:spTgt spid="54"/>
                                        </p:tgtEl>
                                        <p:attrNameLst>
                                          <p:attrName>ppt_y</p:attrName>
                                        </p:attrNameLst>
                                      </p:cBhvr>
                                      <p:tavLst>
                                        <p:tav tm="0">
                                          <p:val>
                                            <p:strVal val="#ppt_y+1"/>
                                          </p:val>
                                        </p:tav>
                                        <p:tav tm="100000">
                                          <p:val>
                                            <p:strVal val="#ppt_y-.03"/>
                                          </p:val>
                                        </p:tav>
                                      </p:tavLst>
                                    </p:anim>
                                    <p:anim calcmode="lin" valueType="num">
                                      <p:cBhvr>
                                        <p:cTn id="63" dur="50" accel="100000" fill="hold">
                                          <p:stCondLst>
                                            <p:cond delay="450"/>
                                          </p:stCondLst>
                                        </p:cTn>
                                        <p:tgtEl>
                                          <p:spTgt spid="54"/>
                                        </p:tgtEl>
                                        <p:attrNameLst>
                                          <p:attrName>ppt_y</p:attrName>
                                        </p:attrNameLst>
                                      </p:cBhvr>
                                      <p:tavLst>
                                        <p:tav tm="0">
                                          <p:val>
                                            <p:strVal val="#ppt_y-.03"/>
                                          </p:val>
                                        </p:tav>
                                        <p:tav tm="100000">
                                          <p:val>
                                            <p:strVal val="#ppt_y"/>
                                          </p:val>
                                        </p:tav>
                                      </p:tavLst>
                                    </p:anim>
                                  </p:childTnLst>
                                </p:cTn>
                              </p:par>
                            </p:childTnLst>
                          </p:cTn>
                        </p:par>
                        <p:par>
                          <p:cTn id="64" fill="hold">
                            <p:stCondLst>
                              <p:cond delay="5000"/>
                            </p:stCondLst>
                            <p:childTnLst>
                              <p:par>
                                <p:cTn id="65" presetID="10" presetClass="entr" presetSubtype="0" fill="hold" grpId="0" nodeType="afterEffect">
                                  <p:stCondLst>
                                    <p:cond delay="0"/>
                                  </p:stCondLst>
                                  <p:childTnLst>
                                    <p:set>
                                      <p:cBhvr>
                                        <p:cTn id="66" dur="1" fill="hold">
                                          <p:stCondLst>
                                            <p:cond delay="0"/>
                                          </p:stCondLst>
                                        </p:cTn>
                                        <p:tgtEl>
                                          <p:spTgt spid="55"/>
                                        </p:tgtEl>
                                        <p:attrNameLst>
                                          <p:attrName>style.visibility</p:attrName>
                                        </p:attrNameLst>
                                      </p:cBhvr>
                                      <p:to>
                                        <p:strVal val="visible"/>
                                      </p:to>
                                    </p:set>
                                    <p:animEffect transition="in" filter="fade">
                                      <p:cBhvr>
                                        <p:cTn id="67" dur="500"/>
                                        <p:tgtEl>
                                          <p:spTgt spid="55"/>
                                        </p:tgtEl>
                                      </p:cBhvr>
                                    </p:animEffect>
                                  </p:childTnLst>
                                </p:cTn>
                              </p:par>
                            </p:childTnLst>
                          </p:cTn>
                        </p:par>
                        <p:par>
                          <p:cTn id="68" fill="hold">
                            <p:stCondLst>
                              <p:cond delay="5500"/>
                            </p:stCondLst>
                            <p:childTnLst>
                              <p:par>
                                <p:cTn id="69" presetID="22" presetClass="entr" presetSubtype="8" fill="hold" nodeType="afterEffect">
                                  <p:stCondLst>
                                    <p:cond delay="0"/>
                                  </p:stCondLst>
                                  <p:childTnLst>
                                    <p:set>
                                      <p:cBhvr>
                                        <p:cTn id="70" dur="1" fill="hold">
                                          <p:stCondLst>
                                            <p:cond delay="0"/>
                                          </p:stCondLst>
                                        </p:cTn>
                                        <p:tgtEl>
                                          <p:spTgt spid="49"/>
                                        </p:tgtEl>
                                        <p:attrNameLst>
                                          <p:attrName>style.visibility</p:attrName>
                                        </p:attrNameLst>
                                      </p:cBhvr>
                                      <p:to>
                                        <p:strVal val="visible"/>
                                      </p:to>
                                    </p:set>
                                    <p:animEffect transition="in" filter="wipe(left)">
                                      <p:cBhvr>
                                        <p:cTn id="71" dur="250"/>
                                        <p:tgtEl>
                                          <p:spTgt spid="49"/>
                                        </p:tgtEl>
                                      </p:cBhvr>
                                    </p:animEffect>
                                  </p:childTnLst>
                                </p:cTn>
                              </p:par>
                            </p:childTnLst>
                          </p:cTn>
                        </p:par>
                        <p:par>
                          <p:cTn id="72" fill="hold">
                            <p:stCondLst>
                              <p:cond delay="5750"/>
                            </p:stCondLst>
                            <p:childTnLst>
                              <p:par>
                                <p:cTn id="73" presetID="37" presetClass="entr" presetSubtype="0" fill="hold" grpId="0" nodeType="afterEffect">
                                  <p:stCondLst>
                                    <p:cond delay="0"/>
                                  </p:stCondLst>
                                  <p:childTnLst>
                                    <p:set>
                                      <p:cBhvr>
                                        <p:cTn id="74" dur="1" fill="hold">
                                          <p:stCondLst>
                                            <p:cond delay="0"/>
                                          </p:stCondLst>
                                        </p:cTn>
                                        <p:tgtEl>
                                          <p:spTgt spid="50"/>
                                        </p:tgtEl>
                                        <p:attrNameLst>
                                          <p:attrName>style.visibility</p:attrName>
                                        </p:attrNameLst>
                                      </p:cBhvr>
                                      <p:to>
                                        <p:strVal val="visible"/>
                                      </p:to>
                                    </p:set>
                                    <p:animEffect transition="in" filter="fade">
                                      <p:cBhvr>
                                        <p:cTn id="75" dur="500"/>
                                        <p:tgtEl>
                                          <p:spTgt spid="50"/>
                                        </p:tgtEl>
                                      </p:cBhvr>
                                    </p:animEffect>
                                    <p:anim calcmode="lin" valueType="num">
                                      <p:cBhvr>
                                        <p:cTn id="76" dur="500" fill="hold"/>
                                        <p:tgtEl>
                                          <p:spTgt spid="50"/>
                                        </p:tgtEl>
                                        <p:attrNameLst>
                                          <p:attrName>ppt_x</p:attrName>
                                        </p:attrNameLst>
                                      </p:cBhvr>
                                      <p:tavLst>
                                        <p:tav tm="0">
                                          <p:val>
                                            <p:strVal val="#ppt_x"/>
                                          </p:val>
                                        </p:tav>
                                        <p:tav tm="100000">
                                          <p:val>
                                            <p:strVal val="#ppt_x"/>
                                          </p:val>
                                        </p:tav>
                                      </p:tavLst>
                                    </p:anim>
                                    <p:anim calcmode="lin" valueType="num">
                                      <p:cBhvr>
                                        <p:cTn id="77" dur="450" decel="100000" fill="hold"/>
                                        <p:tgtEl>
                                          <p:spTgt spid="50"/>
                                        </p:tgtEl>
                                        <p:attrNameLst>
                                          <p:attrName>ppt_y</p:attrName>
                                        </p:attrNameLst>
                                      </p:cBhvr>
                                      <p:tavLst>
                                        <p:tav tm="0">
                                          <p:val>
                                            <p:strVal val="#ppt_y+1"/>
                                          </p:val>
                                        </p:tav>
                                        <p:tav tm="100000">
                                          <p:val>
                                            <p:strVal val="#ppt_y-.03"/>
                                          </p:val>
                                        </p:tav>
                                      </p:tavLst>
                                    </p:anim>
                                    <p:anim calcmode="lin" valueType="num">
                                      <p:cBhvr>
                                        <p:cTn id="78" dur="50" accel="100000" fill="hold">
                                          <p:stCondLst>
                                            <p:cond delay="450"/>
                                          </p:stCondLst>
                                        </p:cTn>
                                        <p:tgtEl>
                                          <p:spTgt spid="50"/>
                                        </p:tgtEl>
                                        <p:attrNameLst>
                                          <p:attrName>ppt_y</p:attrName>
                                        </p:attrNameLst>
                                      </p:cBhvr>
                                      <p:tavLst>
                                        <p:tav tm="0">
                                          <p:val>
                                            <p:strVal val="#ppt_y-.03"/>
                                          </p:val>
                                        </p:tav>
                                        <p:tav tm="100000">
                                          <p:val>
                                            <p:strVal val="#ppt_y"/>
                                          </p:val>
                                        </p:tav>
                                      </p:tavLst>
                                    </p:anim>
                                  </p:childTnLst>
                                </p:cTn>
                              </p:par>
                            </p:childTnLst>
                          </p:cTn>
                        </p:par>
                        <p:par>
                          <p:cTn id="79" fill="hold">
                            <p:stCondLst>
                              <p:cond delay="6250"/>
                            </p:stCondLst>
                            <p:childTnLst>
                              <p:par>
                                <p:cTn id="80" presetID="10" presetClass="entr" presetSubtype="0" fill="hold" grpId="0" nodeType="afterEffect">
                                  <p:stCondLst>
                                    <p:cond delay="0"/>
                                  </p:stCondLst>
                                  <p:childTnLst>
                                    <p:set>
                                      <p:cBhvr>
                                        <p:cTn id="81" dur="1" fill="hold">
                                          <p:stCondLst>
                                            <p:cond delay="0"/>
                                          </p:stCondLst>
                                        </p:cTn>
                                        <p:tgtEl>
                                          <p:spTgt spid="51"/>
                                        </p:tgtEl>
                                        <p:attrNameLst>
                                          <p:attrName>style.visibility</p:attrName>
                                        </p:attrNameLst>
                                      </p:cBhvr>
                                      <p:to>
                                        <p:strVal val="visible"/>
                                      </p:to>
                                    </p:set>
                                    <p:animEffect transition="in" filter="fade">
                                      <p:cBhvr>
                                        <p:cTn id="82" dur="500"/>
                                        <p:tgtEl>
                                          <p:spTgt spid="51"/>
                                        </p:tgtEl>
                                      </p:cBhvr>
                                    </p:animEffect>
                                  </p:childTnLst>
                                </p:cTn>
                              </p:par>
                            </p:childTnLst>
                          </p:cTn>
                        </p:par>
                        <p:par>
                          <p:cTn id="83" fill="hold">
                            <p:stCondLst>
                              <p:cond delay="6750"/>
                            </p:stCondLst>
                            <p:childTnLst>
                              <p:par>
                                <p:cTn id="84" presetID="22" presetClass="entr" presetSubtype="8" fill="hold" nodeType="afterEffect">
                                  <p:stCondLst>
                                    <p:cond delay="0"/>
                                  </p:stCondLst>
                                  <p:childTnLst>
                                    <p:set>
                                      <p:cBhvr>
                                        <p:cTn id="85" dur="1" fill="hold">
                                          <p:stCondLst>
                                            <p:cond delay="0"/>
                                          </p:stCondLst>
                                        </p:cTn>
                                        <p:tgtEl>
                                          <p:spTgt spid="56"/>
                                        </p:tgtEl>
                                        <p:attrNameLst>
                                          <p:attrName>style.visibility</p:attrName>
                                        </p:attrNameLst>
                                      </p:cBhvr>
                                      <p:to>
                                        <p:strVal val="visible"/>
                                      </p:to>
                                    </p:set>
                                    <p:animEffect transition="in" filter="wipe(left)">
                                      <p:cBhvr>
                                        <p:cTn id="86" dur="250"/>
                                        <p:tgtEl>
                                          <p:spTgt spid="56"/>
                                        </p:tgtEl>
                                      </p:cBhvr>
                                    </p:animEffect>
                                  </p:childTnLst>
                                </p:cTn>
                              </p:par>
                            </p:childTnLst>
                          </p:cTn>
                        </p:par>
                        <p:par>
                          <p:cTn id="87" fill="hold">
                            <p:stCondLst>
                              <p:cond delay="7000"/>
                            </p:stCondLst>
                            <p:childTnLst>
                              <p:par>
                                <p:cTn id="88" presetID="37" presetClass="entr" presetSubtype="0" fill="hold" grpId="0" nodeType="afterEffect">
                                  <p:stCondLst>
                                    <p:cond delay="0"/>
                                  </p:stCondLst>
                                  <p:childTnLst>
                                    <p:set>
                                      <p:cBhvr>
                                        <p:cTn id="89" dur="1" fill="hold">
                                          <p:stCondLst>
                                            <p:cond delay="0"/>
                                          </p:stCondLst>
                                        </p:cTn>
                                        <p:tgtEl>
                                          <p:spTgt spid="57"/>
                                        </p:tgtEl>
                                        <p:attrNameLst>
                                          <p:attrName>style.visibility</p:attrName>
                                        </p:attrNameLst>
                                      </p:cBhvr>
                                      <p:to>
                                        <p:strVal val="visible"/>
                                      </p:to>
                                    </p:set>
                                    <p:animEffect transition="in" filter="fade">
                                      <p:cBhvr>
                                        <p:cTn id="90" dur="500"/>
                                        <p:tgtEl>
                                          <p:spTgt spid="57"/>
                                        </p:tgtEl>
                                      </p:cBhvr>
                                    </p:animEffect>
                                    <p:anim calcmode="lin" valueType="num">
                                      <p:cBhvr>
                                        <p:cTn id="91" dur="500" fill="hold"/>
                                        <p:tgtEl>
                                          <p:spTgt spid="57"/>
                                        </p:tgtEl>
                                        <p:attrNameLst>
                                          <p:attrName>ppt_x</p:attrName>
                                        </p:attrNameLst>
                                      </p:cBhvr>
                                      <p:tavLst>
                                        <p:tav tm="0">
                                          <p:val>
                                            <p:strVal val="#ppt_x"/>
                                          </p:val>
                                        </p:tav>
                                        <p:tav tm="100000">
                                          <p:val>
                                            <p:strVal val="#ppt_x"/>
                                          </p:val>
                                        </p:tav>
                                      </p:tavLst>
                                    </p:anim>
                                    <p:anim calcmode="lin" valueType="num">
                                      <p:cBhvr>
                                        <p:cTn id="92" dur="450" decel="100000" fill="hold"/>
                                        <p:tgtEl>
                                          <p:spTgt spid="57"/>
                                        </p:tgtEl>
                                        <p:attrNameLst>
                                          <p:attrName>ppt_y</p:attrName>
                                        </p:attrNameLst>
                                      </p:cBhvr>
                                      <p:tavLst>
                                        <p:tav tm="0">
                                          <p:val>
                                            <p:strVal val="#ppt_y+1"/>
                                          </p:val>
                                        </p:tav>
                                        <p:tav tm="100000">
                                          <p:val>
                                            <p:strVal val="#ppt_y-.03"/>
                                          </p:val>
                                        </p:tav>
                                      </p:tavLst>
                                    </p:anim>
                                    <p:anim calcmode="lin" valueType="num">
                                      <p:cBhvr>
                                        <p:cTn id="93" dur="50" accel="100000" fill="hold">
                                          <p:stCondLst>
                                            <p:cond delay="450"/>
                                          </p:stCondLst>
                                        </p:cTn>
                                        <p:tgtEl>
                                          <p:spTgt spid="57"/>
                                        </p:tgtEl>
                                        <p:attrNameLst>
                                          <p:attrName>ppt_y</p:attrName>
                                        </p:attrNameLst>
                                      </p:cBhvr>
                                      <p:tavLst>
                                        <p:tav tm="0">
                                          <p:val>
                                            <p:strVal val="#ppt_y-.03"/>
                                          </p:val>
                                        </p:tav>
                                        <p:tav tm="100000">
                                          <p:val>
                                            <p:strVal val="#ppt_y"/>
                                          </p:val>
                                        </p:tav>
                                      </p:tavLst>
                                    </p:anim>
                                  </p:childTnLst>
                                </p:cTn>
                              </p:par>
                            </p:childTnLst>
                          </p:cTn>
                        </p:par>
                        <p:par>
                          <p:cTn id="94" fill="hold">
                            <p:stCondLst>
                              <p:cond delay="7500"/>
                            </p:stCondLst>
                            <p:childTnLst>
                              <p:par>
                                <p:cTn id="95" presetID="10" presetClass="entr" presetSubtype="0" fill="hold" grpId="0" nodeType="afterEffect">
                                  <p:stCondLst>
                                    <p:cond delay="0"/>
                                  </p:stCondLst>
                                  <p:childTnLst>
                                    <p:set>
                                      <p:cBhvr>
                                        <p:cTn id="96" dur="1" fill="hold">
                                          <p:stCondLst>
                                            <p:cond delay="0"/>
                                          </p:stCondLst>
                                        </p:cTn>
                                        <p:tgtEl>
                                          <p:spTgt spid="58"/>
                                        </p:tgtEl>
                                        <p:attrNameLst>
                                          <p:attrName>style.visibility</p:attrName>
                                        </p:attrNameLst>
                                      </p:cBhvr>
                                      <p:to>
                                        <p:strVal val="visible"/>
                                      </p:to>
                                    </p:set>
                                    <p:animEffect transition="in" filter="fade">
                                      <p:cBhvr>
                                        <p:cTn id="9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23" grpId="0"/>
      <p:bldP spid="47" grpId="0"/>
      <p:bldP spid="48" grpId="0"/>
      <p:bldP spid="50" grpId="0"/>
      <p:bldP spid="51" grpId="0"/>
      <p:bldP spid="54" grpId="0"/>
      <p:bldP spid="55" grpId="0"/>
      <p:bldP spid="57" grpId="0"/>
      <p:bldP spid="5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2"/>
          <p:cNvSpPr txBox="1">
            <a:spLocks noChangeArrowheads="1"/>
          </p:cNvSpPr>
          <p:nvPr/>
        </p:nvSpPr>
        <p:spPr bwMode="auto">
          <a:xfrm>
            <a:off x="4144127" y="2693283"/>
            <a:ext cx="3017068" cy="584775"/>
          </a:xfrm>
          <a:prstGeom prst="rect">
            <a:avLst/>
          </a:prstGeom>
          <a:noFill/>
          <a:ln w="9525">
            <a:noFill/>
            <a:miter lim="800000"/>
            <a:headEnd/>
            <a:tailEnd/>
          </a:ln>
        </p:spPr>
        <p:txBody>
          <a:bodyPr wrap="square">
            <a:spAutoFit/>
          </a:bodyPr>
          <a:lstStyle/>
          <a:p>
            <a:r>
              <a:rPr lang="zh-CN" altLang="en-US" sz="3200" dirty="0">
                <a:solidFill>
                  <a:schemeClr val="accent1"/>
                </a:solidFill>
                <a:latin typeface="微软雅黑" panose="020B0503020204020204" pitchFamily="34" charset="-122"/>
                <a:ea typeface="微软雅黑" panose="020B0503020204020204" pitchFamily="34" charset="-122"/>
              </a:rPr>
              <a:t>工作体会</a:t>
            </a:r>
          </a:p>
        </p:txBody>
      </p:sp>
      <p:sp>
        <p:nvSpPr>
          <p:cNvPr id="25" name="Text Box 2"/>
          <p:cNvSpPr txBox="1">
            <a:spLocks noChangeArrowheads="1"/>
          </p:cNvSpPr>
          <p:nvPr/>
        </p:nvSpPr>
        <p:spPr bwMode="auto">
          <a:xfrm>
            <a:off x="2948393" y="3539153"/>
            <a:ext cx="4808538" cy="308070"/>
          </a:xfrm>
          <a:prstGeom prst="rect">
            <a:avLst/>
          </a:prstGeom>
          <a:noFill/>
          <a:ln w="9525">
            <a:noFill/>
            <a:miter lim="800000"/>
            <a:headEnd/>
            <a:tailEnd/>
          </a:ln>
        </p:spPr>
        <p:txBody>
          <a:bodyPr>
            <a:spAutoFit/>
          </a:bodyPr>
          <a:lstStyle/>
          <a:p>
            <a:r>
              <a:rPr lang="zh-CN" altLang="en-US" sz="1400" dirty="0">
                <a:solidFill>
                  <a:schemeClr val="accent1"/>
                </a:solidFill>
                <a:latin typeface="微软雅黑" pitchFamily="34" charset="-122"/>
                <a:ea typeface="微软雅黑" pitchFamily="34" charset="-122"/>
              </a:rPr>
              <a:t>点击录入此部分的内容及说明，简单扼要。</a:t>
            </a:r>
          </a:p>
        </p:txBody>
      </p:sp>
      <p:sp>
        <p:nvSpPr>
          <p:cNvPr id="6" name="TextBox 5"/>
          <p:cNvSpPr txBox="1">
            <a:spLocks noChangeArrowheads="1"/>
          </p:cNvSpPr>
          <p:nvPr/>
        </p:nvSpPr>
        <p:spPr bwMode="auto">
          <a:xfrm>
            <a:off x="2958017" y="2226751"/>
            <a:ext cx="1107996" cy="1200329"/>
          </a:xfrm>
          <a:prstGeom prst="rect">
            <a:avLst/>
          </a:prstGeom>
          <a:noFill/>
          <a:ln w="9525">
            <a:noFill/>
            <a:miter lim="800000"/>
            <a:headEnd/>
            <a:tailEnd/>
          </a:ln>
        </p:spPr>
        <p:txBody>
          <a:bodyPr wrap="none">
            <a:spAutoFit/>
          </a:bodyPr>
          <a:lstStyle/>
          <a:p>
            <a:pPr algn="ctr"/>
            <a:r>
              <a:rPr lang="en-US" altLang="zh-CN" sz="7200" dirty="0">
                <a:solidFill>
                  <a:schemeClr val="accent1"/>
                </a:solidFill>
                <a:latin typeface="方正姚体" panose="02010601030101010101" pitchFamily="2" charset="-122"/>
                <a:ea typeface="方正姚体" panose="02010601030101010101" pitchFamily="2" charset="-122"/>
              </a:rPr>
              <a:t>03</a:t>
            </a:r>
            <a:endParaRPr lang="zh-CN" altLang="en-US" sz="7200" dirty="0">
              <a:solidFill>
                <a:schemeClr val="accent1"/>
              </a:solidFill>
              <a:latin typeface="方正姚体" panose="02010601030101010101" pitchFamily="2" charset="-122"/>
              <a:ea typeface="方正姚体" panose="02010601030101010101" pitchFamily="2" charset="-122"/>
            </a:endParaRPr>
          </a:p>
        </p:txBody>
      </p:sp>
      <p:grpSp>
        <p:nvGrpSpPr>
          <p:cNvPr id="4" name="组合 3">
            <a:extLst>
              <a:ext uri="{FF2B5EF4-FFF2-40B4-BE49-F238E27FC236}">
                <a16:creationId xmlns:a16="http://schemas.microsoft.com/office/drawing/2014/main" xmlns="" id="{A80B2837-526D-48B1-8830-FEE5AF694537}"/>
              </a:ext>
            </a:extLst>
          </p:cNvPr>
          <p:cNvGrpSpPr/>
          <p:nvPr/>
        </p:nvGrpSpPr>
        <p:grpSpPr>
          <a:xfrm>
            <a:off x="2195736" y="5507"/>
            <a:ext cx="4809570" cy="2531033"/>
            <a:chOff x="1799924" y="-28876"/>
            <a:chExt cx="5967663" cy="2531033"/>
          </a:xfrm>
        </p:grpSpPr>
        <p:sp>
          <p:nvSpPr>
            <p:cNvPr id="13" name="任意多边形: 形状 12">
              <a:extLst>
                <a:ext uri="{FF2B5EF4-FFF2-40B4-BE49-F238E27FC236}">
                  <a16:creationId xmlns:a16="http://schemas.microsoft.com/office/drawing/2014/main" xmlns="" id="{D5D65DEA-9170-443B-B6FE-2F93EC757581}"/>
                </a:ext>
              </a:extLst>
            </p:cNvPr>
            <p:cNvSpPr/>
            <p:nvPr/>
          </p:nvSpPr>
          <p:spPr>
            <a:xfrm>
              <a:off x="2028813" y="0"/>
              <a:ext cx="5509884" cy="2502157"/>
            </a:xfrm>
            <a:custGeom>
              <a:avLst/>
              <a:gdLst>
                <a:gd name="connsiteX0" fmla="*/ 0 w 5967663"/>
                <a:gd name="connsiteY0" fmla="*/ 0 h 2348564"/>
                <a:gd name="connsiteX1" fmla="*/ 3041583 w 5967663"/>
                <a:gd name="connsiteY1" fmla="*/ 2348564 h 2348564"/>
                <a:gd name="connsiteX2" fmla="*/ 5967663 w 5967663"/>
                <a:gd name="connsiteY2" fmla="*/ 9625 h 2348564"/>
                <a:gd name="connsiteX3" fmla="*/ 0 w 5967663"/>
                <a:gd name="connsiteY3" fmla="*/ 0 h 2348564"/>
              </a:gdLst>
              <a:ahLst/>
              <a:cxnLst>
                <a:cxn ang="0">
                  <a:pos x="connsiteX0" y="connsiteY0"/>
                </a:cxn>
                <a:cxn ang="0">
                  <a:pos x="connsiteX1" y="connsiteY1"/>
                </a:cxn>
                <a:cxn ang="0">
                  <a:pos x="connsiteX2" y="connsiteY2"/>
                </a:cxn>
                <a:cxn ang="0">
                  <a:pos x="connsiteX3" y="connsiteY3"/>
                </a:cxn>
              </a:cxnLst>
              <a:rect l="l" t="t" r="r" b="b"/>
              <a:pathLst>
                <a:path w="5967663" h="2348564">
                  <a:moveTo>
                    <a:pt x="0" y="0"/>
                  </a:moveTo>
                  <a:lnTo>
                    <a:pt x="3041583" y="2348564"/>
                  </a:lnTo>
                  <a:lnTo>
                    <a:pt x="5967663" y="9625"/>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任意多边形: 形状 2">
              <a:extLst>
                <a:ext uri="{FF2B5EF4-FFF2-40B4-BE49-F238E27FC236}">
                  <a16:creationId xmlns:a16="http://schemas.microsoft.com/office/drawing/2014/main" xmlns="" id="{FBABDFAE-A5F0-45A4-B93D-6B0374D65BED}"/>
                </a:ext>
              </a:extLst>
            </p:cNvPr>
            <p:cNvSpPr/>
            <p:nvPr/>
          </p:nvSpPr>
          <p:spPr>
            <a:xfrm>
              <a:off x="1799924" y="-28876"/>
              <a:ext cx="5967663" cy="2348564"/>
            </a:xfrm>
            <a:custGeom>
              <a:avLst/>
              <a:gdLst>
                <a:gd name="connsiteX0" fmla="*/ 0 w 5967663"/>
                <a:gd name="connsiteY0" fmla="*/ 0 h 2348564"/>
                <a:gd name="connsiteX1" fmla="*/ 3041583 w 5967663"/>
                <a:gd name="connsiteY1" fmla="*/ 2348564 h 2348564"/>
                <a:gd name="connsiteX2" fmla="*/ 5967663 w 5967663"/>
                <a:gd name="connsiteY2" fmla="*/ 9625 h 2348564"/>
                <a:gd name="connsiteX3" fmla="*/ 0 w 5967663"/>
                <a:gd name="connsiteY3" fmla="*/ 0 h 2348564"/>
              </a:gdLst>
              <a:ahLst/>
              <a:cxnLst>
                <a:cxn ang="0">
                  <a:pos x="connsiteX0" y="connsiteY0"/>
                </a:cxn>
                <a:cxn ang="0">
                  <a:pos x="connsiteX1" y="connsiteY1"/>
                </a:cxn>
                <a:cxn ang="0">
                  <a:pos x="connsiteX2" y="connsiteY2"/>
                </a:cxn>
                <a:cxn ang="0">
                  <a:pos x="connsiteX3" y="connsiteY3"/>
                </a:cxn>
              </a:cxnLst>
              <a:rect l="l" t="t" r="r" b="b"/>
              <a:pathLst>
                <a:path w="5967663" h="2348564">
                  <a:moveTo>
                    <a:pt x="0" y="0"/>
                  </a:moveTo>
                  <a:lnTo>
                    <a:pt x="3041583" y="2348564"/>
                  </a:lnTo>
                  <a:lnTo>
                    <a:pt x="5967663" y="9625"/>
                  </a:lnTo>
                  <a:lnTo>
                    <a:pt x="0" y="0"/>
                  </a:ln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任意多边形: 形状 13">
            <a:extLst>
              <a:ext uri="{FF2B5EF4-FFF2-40B4-BE49-F238E27FC236}">
                <a16:creationId xmlns:a16="http://schemas.microsoft.com/office/drawing/2014/main" xmlns="" id="{408F7253-3E79-4C29-9C9E-7581757C0ECD}"/>
              </a:ext>
            </a:extLst>
          </p:cNvPr>
          <p:cNvSpPr/>
          <p:nvPr/>
        </p:nvSpPr>
        <p:spPr>
          <a:xfrm flipV="1">
            <a:off x="6882062" y="3787072"/>
            <a:ext cx="2931991" cy="1358016"/>
          </a:xfrm>
          <a:custGeom>
            <a:avLst/>
            <a:gdLst>
              <a:gd name="connsiteX0" fmla="*/ 0 w 5967663"/>
              <a:gd name="connsiteY0" fmla="*/ 0 h 2348564"/>
              <a:gd name="connsiteX1" fmla="*/ 3041583 w 5967663"/>
              <a:gd name="connsiteY1" fmla="*/ 2348564 h 2348564"/>
              <a:gd name="connsiteX2" fmla="*/ 5967663 w 5967663"/>
              <a:gd name="connsiteY2" fmla="*/ 9625 h 2348564"/>
              <a:gd name="connsiteX3" fmla="*/ 0 w 5967663"/>
              <a:gd name="connsiteY3" fmla="*/ 0 h 2348564"/>
            </a:gdLst>
            <a:ahLst/>
            <a:cxnLst>
              <a:cxn ang="0">
                <a:pos x="connsiteX0" y="connsiteY0"/>
              </a:cxn>
              <a:cxn ang="0">
                <a:pos x="connsiteX1" y="connsiteY1"/>
              </a:cxn>
              <a:cxn ang="0">
                <a:pos x="connsiteX2" y="connsiteY2"/>
              </a:cxn>
              <a:cxn ang="0">
                <a:pos x="connsiteX3" y="connsiteY3"/>
              </a:cxn>
            </a:cxnLst>
            <a:rect l="l" t="t" r="r" b="b"/>
            <a:pathLst>
              <a:path w="5967663" h="2348564">
                <a:moveTo>
                  <a:pt x="0" y="0"/>
                </a:moveTo>
                <a:lnTo>
                  <a:pt x="3041583" y="2348564"/>
                </a:lnTo>
                <a:lnTo>
                  <a:pt x="5967663" y="9625"/>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14133729"/>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 calcmode="lin" valueType="num">
                                      <p:cBhvr>
                                        <p:cTn id="19" dur="500" fill="hold"/>
                                        <p:tgtEl>
                                          <p:spTgt spid="6"/>
                                        </p:tgtEl>
                                        <p:attrNameLst>
                                          <p:attrName>style.rotation</p:attrName>
                                        </p:attrNameLst>
                                      </p:cBhvr>
                                      <p:tavLst>
                                        <p:tav tm="0">
                                          <p:val>
                                            <p:fltVal val="360"/>
                                          </p:val>
                                        </p:tav>
                                        <p:tav tm="100000">
                                          <p:val>
                                            <p:fltVal val="0"/>
                                          </p:val>
                                        </p:tav>
                                      </p:tavLst>
                                    </p:anim>
                                    <p:animEffect transition="in" filter="fade">
                                      <p:cBhvr>
                                        <p:cTn id="20" dur="500"/>
                                        <p:tgtEl>
                                          <p:spTgt spid="6"/>
                                        </p:tgtEl>
                                      </p:cBhvr>
                                    </p:animEffect>
                                  </p:childTnLst>
                                </p:cTn>
                              </p:par>
                            </p:childTnLst>
                          </p:cTn>
                        </p:par>
                        <p:par>
                          <p:cTn id="21" fill="hold">
                            <p:stCondLst>
                              <p:cond delay="15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24"/>
                                        </p:tgtEl>
                                        <p:attrNameLst>
                                          <p:attrName>style.visibility</p:attrName>
                                        </p:attrNameLst>
                                      </p:cBhvr>
                                      <p:to>
                                        <p:strVal val="visible"/>
                                      </p:to>
                                    </p:set>
                                    <p:anim calcmode="lin" valueType="num">
                                      <p:cBhvr>
                                        <p:cTn id="24" dur="8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25" dur="800" fill="hold"/>
                                        <p:tgtEl>
                                          <p:spTgt spid="24"/>
                                        </p:tgtEl>
                                        <p:attrNameLst>
                                          <p:attrName>ppt_y</p:attrName>
                                        </p:attrNameLst>
                                      </p:cBhvr>
                                      <p:tavLst>
                                        <p:tav tm="0">
                                          <p:val>
                                            <p:strVal val="#ppt_y"/>
                                          </p:val>
                                        </p:tav>
                                        <p:tav tm="100000">
                                          <p:val>
                                            <p:strVal val="#ppt_y"/>
                                          </p:val>
                                        </p:tav>
                                      </p:tavLst>
                                    </p:anim>
                                    <p:anim calcmode="lin" valueType="num">
                                      <p:cBhvr>
                                        <p:cTn id="26" dur="8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27" dur="8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28" dur="800" tmFilter="0,0; .5, 1; 1, 1"/>
                                        <p:tgtEl>
                                          <p:spTgt spid="24"/>
                                        </p:tgtEl>
                                      </p:cBhvr>
                                    </p:animEffect>
                                  </p:childTnLst>
                                </p:cTn>
                              </p:par>
                            </p:childTnLst>
                          </p:cTn>
                        </p:par>
                        <p:par>
                          <p:cTn id="29" fill="hold">
                            <p:stCondLst>
                              <p:cond delay="2540"/>
                            </p:stCondLst>
                            <p:childTnLst>
                              <p:par>
                                <p:cTn id="30" presetID="22" presetClass="entr" presetSubtype="4"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6" grpId="0"/>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弧形 24"/>
          <p:cNvSpPr/>
          <p:nvPr/>
        </p:nvSpPr>
        <p:spPr>
          <a:xfrm>
            <a:off x="2207827" y="1503978"/>
            <a:ext cx="1328301" cy="1328711"/>
          </a:xfrm>
          <a:prstGeom prst="arc">
            <a:avLst>
              <a:gd name="adj1" fmla="val 16200000"/>
              <a:gd name="adj2" fmla="val 8836778"/>
            </a:avLst>
          </a:prstGeom>
          <a:ln w="254000">
            <a:solidFill>
              <a:schemeClr val="accent2"/>
            </a:solidFill>
          </a:ln>
        </p:spPr>
        <p:style>
          <a:lnRef idx="1">
            <a:schemeClr val="accent1"/>
          </a:lnRef>
          <a:fillRef idx="0">
            <a:schemeClr val="accent1"/>
          </a:fillRef>
          <a:effectRef idx="0">
            <a:schemeClr val="accent1"/>
          </a:effectRef>
          <a:fontRef idx="minor">
            <a:schemeClr val="tx1"/>
          </a:fontRef>
        </p:style>
        <p:txBody>
          <a:bodyPr lIns="68568" tIns="34284" rIns="68568" bIns="34284" rtlCol="0" anchor="ctr"/>
          <a:lstStyle/>
          <a:p>
            <a:pPr algn="ctr"/>
            <a:endParaRPr lang="zh-CN" altLang="en-US"/>
          </a:p>
        </p:txBody>
      </p:sp>
      <p:sp>
        <p:nvSpPr>
          <p:cNvPr id="26" name="文本框 25"/>
          <p:cNvSpPr txBox="1"/>
          <p:nvPr/>
        </p:nvSpPr>
        <p:spPr>
          <a:xfrm>
            <a:off x="1467286" y="3589031"/>
            <a:ext cx="2537036" cy="884704"/>
          </a:xfrm>
          <a:prstGeom prst="rect">
            <a:avLst/>
          </a:prstGeom>
          <a:noFill/>
        </p:spPr>
        <p:txBody>
          <a:bodyPr wrap="square" lIns="68568" tIns="34284" rIns="68568" bIns="34284" rtlCol="0">
            <a:spAutoFit/>
          </a:bodyPr>
          <a:lstStyle/>
          <a:p>
            <a:pPr algn="ctr"/>
            <a:r>
              <a:rPr lang="en-US" altLang="zh-CN" sz="1500" dirty="0">
                <a:solidFill>
                  <a:schemeClr val="tx1">
                    <a:lumMod val="65000"/>
                    <a:lumOff val="35000"/>
                  </a:schemeClr>
                </a:solidFill>
              </a:rPr>
              <a:t>TITLE HERE</a:t>
            </a:r>
          </a:p>
          <a:p>
            <a:pPr algn="ctr"/>
            <a:endParaRPr lang="en-US" altLang="zh-CN" sz="1100" dirty="0">
              <a:solidFill>
                <a:schemeClr val="tx1">
                  <a:lumMod val="65000"/>
                  <a:lumOff val="35000"/>
                </a:schemeClr>
              </a:solidFill>
            </a:endParaRPr>
          </a:p>
          <a:p>
            <a:pPr algn="ctr"/>
            <a:r>
              <a:rPr lang="en-US" altLang="zh-CN" sz="900" dirty="0">
                <a:solidFill>
                  <a:schemeClr val="tx1">
                    <a:lumMod val="65000"/>
                    <a:lumOff val="35000"/>
                  </a:schemeClr>
                </a:solidFill>
              </a:rPr>
              <a:t>Bathroom", where icons of design, architects and manufacturers discussed on what inspires and creates the worldwide trends. </a:t>
            </a:r>
            <a:endParaRPr lang="zh-CN" altLang="en-US" sz="900" dirty="0">
              <a:solidFill>
                <a:schemeClr val="tx1">
                  <a:lumMod val="65000"/>
                  <a:lumOff val="35000"/>
                </a:schemeClr>
              </a:solidFill>
            </a:endParaRPr>
          </a:p>
        </p:txBody>
      </p:sp>
      <p:sp>
        <p:nvSpPr>
          <p:cNvPr id="27" name="弧形 26"/>
          <p:cNvSpPr/>
          <p:nvPr/>
        </p:nvSpPr>
        <p:spPr>
          <a:xfrm>
            <a:off x="1790748" y="1087845"/>
            <a:ext cx="2160311" cy="2160978"/>
          </a:xfrm>
          <a:prstGeom prst="arc">
            <a:avLst>
              <a:gd name="adj1" fmla="val 16200000"/>
              <a:gd name="adj2" fmla="val 10894020"/>
            </a:avLst>
          </a:prstGeom>
          <a:ln w="254000">
            <a:solidFill>
              <a:schemeClr val="accent2"/>
            </a:solidFill>
          </a:ln>
        </p:spPr>
        <p:style>
          <a:lnRef idx="1">
            <a:schemeClr val="accent1"/>
          </a:lnRef>
          <a:fillRef idx="0">
            <a:schemeClr val="accent1"/>
          </a:fillRef>
          <a:effectRef idx="0">
            <a:schemeClr val="accent1"/>
          </a:effectRef>
          <a:fontRef idx="minor">
            <a:schemeClr val="tx1"/>
          </a:fontRef>
        </p:style>
        <p:txBody>
          <a:bodyPr lIns="68568" tIns="34284" rIns="68568" bIns="34284" rtlCol="0" anchor="ctr"/>
          <a:lstStyle/>
          <a:p>
            <a:pPr algn="ctr"/>
            <a:endParaRPr lang="zh-CN" altLang="en-US"/>
          </a:p>
        </p:txBody>
      </p:sp>
      <p:sp>
        <p:nvSpPr>
          <p:cNvPr id="28" name="弧形 27"/>
          <p:cNvSpPr/>
          <p:nvPr/>
        </p:nvSpPr>
        <p:spPr>
          <a:xfrm>
            <a:off x="1997307" y="1295542"/>
            <a:ext cx="1745045" cy="1745583"/>
          </a:xfrm>
          <a:prstGeom prst="arc">
            <a:avLst>
              <a:gd name="adj1" fmla="val 16200000"/>
              <a:gd name="adj2" fmla="val 11381059"/>
            </a:avLst>
          </a:prstGeom>
          <a:ln w="254000">
            <a:solidFill>
              <a:schemeClr val="accent1"/>
            </a:solidFill>
          </a:ln>
        </p:spPr>
        <p:style>
          <a:lnRef idx="1">
            <a:schemeClr val="accent1"/>
          </a:lnRef>
          <a:fillRef idx="0">
            <a:schemeClr val="accent1"/>
          </a:fillRef>
          <a:effectRef idx="0">
            <a:schemeClr val="accent1"/>
          </a:effectRef>
          <a:fontRef idx="minor">
            <a:schemeClr val="tx1"/>
          </a:fontRef>
        </p:style>
        <p:txBody>
          <a:bodyPr lIns="68568" tIns="34284" rIns="68568" bIns="34284" rtlCol="0" anchor="ctr"/>
          <a:lstStyle/>
          <a:p>
            <a:pPr algn="ctr"/>
            <a:endParaRPr lang="zh-CN" altLang="en-US"/>
          </a:p>
        </p:txBody>
      </p:sp>
      <p:sp>
        <p:nvSpPr>
          <p:cNvPr id="29" name="弧形 28"/>
          <p:cNvSpPr/>
          <p:nvPr/>
        </p:nvSpPr>
        <p:spPr>
          <a:xfrm>
            <a:off x="2410675" y="1706436"/>
            <a:ext cx="923512" cy="923797"/>
          </a:xfrm>
          <a:prstGeom prst="arc">
            <a:avLst>
              <a:gd name="adj1" fmla="val 16200000"/>
              <a:gd name="adj2" fmla="val 10394719"/>
            </a:avLst>
          </a:prstGeom>
          <a:ln w="254000">
            <a:solidFill>
              <a:schemeClr val="accent1"/>
            </a:solidFill>
          </a:ln>
        </p:spPr>
        <p:style>
          <a:lnRef idx="1">
            <a:schemeClr val="accent1"/>
          </a:lnRef>
          <a:fillRef idx="0">
            <a:schemeClr val="accent1"/>
          </a:fillRef>
          <a:effectRef idx="0">
            <a:schemeClr val="accent1"/>
          </a:effectRef>
          <a:fontRef idx="minor">
            <a:schemeClr val="tx1"/>
          </a:fontRef>
        </p:style>
        <p:txBody>
          <a:bodyPr lIns="68568" tIns="34284" rIns="68568" bIns="34284" rtlCol="0" anchor="ctr"/>
          <a:lstStyle/>
          <a:p>
            <a:pPr algn="ctr"/>
            <a:endParaRPr lang="zh-CN" altLang="en-US"/>
          </a:p>
        </p:txBody>
      </p:sp>
      <p:sp>
        <p:nvSpPr>
          <p:cNvPr id="30" name="文本框 29"/>
          <p:cNvSpPr txBox="1"/>
          <p:nvPr/>
        </p:nvSpPr>
        <p:spPr>
          <a:xfrm>
            <a:off x="2374818" y="944049"/>
            <a:ext cx="439788" cy="238486"/>
          </a:xfrm>
          <a:prstGeom prst="rect">
            <a:avLst/>
          </a:prstGeom>
          <a:noFill/>
        </p:spPr>
        <p:txBody>
          <a:bodyPr wrap="none" lIns="68568" tIns="34284" rIns="68568" bIns="34284" rtlCol="0">
            <a:spAutoFit/>
          </a:bodyPr>
          <a:lstStyle/>
          <a:p>
            <a:r>
              <a:rPr lang="en-US" altLang="zh-CN" sz="1100" dirty="0">
                <a:solidFill>
                  <a:schemeClr val="tx1">
                    <a:lumMod val="65000"/>
                    <a:lumOff val="35000"/>
                  </a:schemeClr>
                </a:solidFill>
              </a:rPr>
              <a:t>TITLE</a:t>
            </a:r>
            <a:endParaRPr lang="zh-CN" altLang="en-US" sz="1100" dirty="0">
              <a:solidFill>
                <a:schemeClr val="tx1">
                  <a:lumMod val="65000"/>
                  <a:lumOff val="35000"/>
                </a:schemeClr>
              </a:solidFill>
            </a:endParaRPr>
          </a:p>
        </p:txBody>
      </p:sp>
      <p:sp>
        <p:nvSpPr>
          <p:cNvPr id="31" name="文本框 30"/>
          <p:cNvSpPr txBox="1"/>
          <p:nvPr/>
        </p:nvSpPr>
        <p:spPr>
          <a:xfrm>
            <a:off x="2374818" y="1168435"/>
            <a:ext cx="439788" cy="238486"/>
          </a:xfrm>
          <a:prstGeom prst="rect">
            <a:avLst/>
          </a:prstGeom>
          <a:noFill/>
        </p:spPr>
        <p:txBody>
          <a:bodyPr wrap="none" lIns="68568" tIns="34284" rIns="68568" bIns="34284" rtlCol="0">
            <a:spAutoFit/>
          </a:bodyPr>
          <a:lstStyle/>
          <a:p>
            <a:r>
              <a:rPr lang="en-US" altLang="zh-CN" sz="1100" dirty="0">
                <a:solidFill>
                  <a:schemeClr val="tx1">
                    <a:lumMod val="65000"/>
                    <a:lumOff val="35000"/>
                  </a:schemeClr>
                </a:solidFill>
              </a:rPr>
              <a:t>TITLE</a:t>
            </a:r>
            <a:endParaRPr lang="zh-CN" altLang="en-US" sz="1100" dirty="0">
              <a:solidFill>
                <a:schemeClr val="tx1">
                  <a:lumMod val="65000"/>
                  <a:lumOff val="35000"/>
                </a:schemeClr>
              </a:solidFill>
            </a:endParaRPr>
          </a:p>
        </p:txBody>
      </p:sp>
      <p:sp>
        <p:nvSpPr>
          <p:cNvPr id="32" name="文本框 31"/>
          <p:cNvSpPr txBox="1"/>
          <p:nvPr/>
        </p:nvSpPr>
        <p:spPr>
          <a:xfrm>
            <a:off x="2374818" y="1364455"/>
            <a:ext cx="439788" cy="238486"/>
          </a:xfrm>
          <a:prstGeom prst="rect">
            <a:avLst/>
          </a:prstGeom>
          <a:noFill/>
        </p:spPr>
        <p:txBody>
          <a:bodyPr wrap="none" lIns="68568" tIns="34284" rIns="68568" bIns="34284" rtlCol="0">
            <a:spAutoFit/>
          </a:bodyPr>
          <a:lstStyle/>
          <a:p>
            <a:r>
              <a:rPr lang="en-US" altLang="zh-CN" sz="1100" dirty="0">
                <a:solidFill>
                  <a:schemeClr val="tx1">
                    <a:lumMod val="65000"/>
                    <a:lumOff val="35000"/>
                  </a:schemeClr>
                </a:solidFill>
              </a:rPr>
              <a:t>TITLE</a:t>
            </a:r>
            <a:endParaRPr lang="zh-CN" altLang="en-US" sz="1100" dirty="0">
              <a:solidFill>
                <a:schemeClr val="tx1">
                  <a:lumMod val="65000"/>
                  <a:lumOff val="35000"/>
                </a:schemeClr>
              </a:solidFill>
            </a:endParaRPr>
          </a:p>
        </p:txBody>
      </p:sp>
      <p:sp>
        <p:nvSpPr>
          <p:cNvPr id="33" name="文本框 32"/>
          <p:cNvSpPr txBox="1"/>
          <p:nvPr/>
        </p:nvSpPr>
        <p:spPr>
          <a:xfrm>
            <a:off x="2374818" y="1562735"/>
            <a:ext cx="439788" cy="238486"/>
          </a:xfrm>
          <a:prstGeom prst="rect">
            <a:avLst/>
          </a:prstGeom>
          <a:noFill/>
        </p:spPr>
        <p:txBody>
          <a:bodyPr wrap="none" lIns="68568" tIns="34284" rIns="68568" bIns="34284" rtlCol="0">
            <a:spAutoFit/>
          </a:bodyPr>
          <a:lstStyle/>
          <a:p>
            <a:r>
              <a:rPr lang="en-US" altLang="zh-CN" sz="1100" dirty="0">
                <a:solidFill>
                  <a:schemeClr val="tx1">
                    <a:lumMod val="65000"/>
                    <a:lumOff val="35000"/>
                  </a:schemeClr>
                </a:solidFill>
              </a:rPr>
              <a:t>TITLE</a:t>
            </a:r>
            <a:endParaRPr lang="zh-CN" altLang="en-US" sz="1100" dirty="0">
              <a:solidFill>
                <a:schemeClr val="tx1">
                  <a:lumMod val="65000"/>
                  <a:lumOff val="35000"/>
                </a:schemeClr>
              </a:solidFill>
            </a:endParaRPr>
          </a:p>
        </p:txBody>
      </p:sp>
      <p:graphicFrame>
        <p:nvGraphicFramePr>
          <p:cNvPr id="34" name="对象 33"/>
          <p:cNvGraphicFramePr>
            <a:graphicFrameLocks noChangeAspect="1"/>
          </p:cNvGraphicFramePr>
          <p:nvPr>
            <p:extLst/>
          </p:nvPr>
        </p:nvGraphicFramePr>
        <p:xfrm>
          <a:off x="2673708" y="1996055"/>
          <a:ext cx="324984" cy="312712"/>
        </p:xfrm>
        <a:graphic>
          <a:graphicData uri="http://schemas.openxmlformats.org/presentationml/2006/ole">
            <mc:AlternateContent xmlns:mc="http://schemas.openxmlformats.org/markup-compatibility/2006">
              <mc:Choice xmlns:v="urn:schemas-microsoft-com:vml" Requires="v">
                <p:oleObj spid="_x0000_s1033" name="CorelDRAW" r:id="rId4" imgW="1612080" imgH="1552320" progId="">
                  <p:embed/>
                </p:oleObj>
              </mc:Choice>
              <mc:Fallback>
                <p:oleObj name="CorelDRAW" r:id="rId4" imgW="1612080" imgH="1552320" progId="">
                  <p:embed/>
                  <p:pic>
                    <p:nvPicPr>
                      <p:cNvPr id="34" name="对象 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3708" y="1996055"/>
                        <a:ext cx="324984" cy="3127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文本框 34"/>
          <p:cNvSpPr txBox="1"/>
          <p:nvPr/>
        </p:nvSpPr>
        <p:spPr>
          <a:xfrm>
            <a:off x="5202766" y="3596051"/>
            <a:ext cx="2537036" cy="884704"/>
          </a:xfrm>
          <a:prstGeom prst="rect">
            <a:avLst/>
          </a:prstGeom>
          <a:noFill/>
        </p:spPr>
        <p:txBody>
          <a:bodyPr wrap="square" lIns="68568" tIns="34284" rIns="68568" bIns="34284" rtlCol="0">
            <a:spAutoFit/>
          </a:bodyPr>
          <a:lstStyle/>
          <a:p>
            <a:pPr algn="ctr"/>
            <a:r>
              <a:rPr lang="en-US" altLang="zh-CN" sz="1500" dirty="0">
                <a:solidFill>
                  <a:schemeClr val="tx1">
                    <a:lumMod val="65000"/>
                    <a:lumOff val="35000"/>
                  </a:schemeClr>
                </a:solidFill>
              </a:rPr>
              <a:t>TITLE HERE</a:t>
            </a:r>
          </a:p>
          <a:p>
            <a:pPr algn="ctr"/>
            <a:endParaRPr lang="en-US" altLang="zh-CN" sz="1100" dirty="0">
              <a:solidFill>
                <a:schemeClr val="tx1">
                  <a:lumMod val="65000"/>
                  <a:lumOff val="35000"/>
                </a:schemeClr>
              </a:solidFill>
            </a:endParaRPr>
          </a:p>
          <a:p>
            <a:pPr algn="ctr"/>
            <a:r>
              <a:rPr lang="en-US" altLang="zh-CN" sz="900" dirty="0">
                <a:solidFill>
                  <a:schemeClr val="tx1">
                    <a:lumMod val="65000"/>
                    <a:lumOff val="35000"/>
                  </a:schemeClr>
                </a:solidFill>
              </a:rPr>
              <a:t>Bathroom", where icons of design, architects and manufacturers discussed on what inspires and creates the worldwide trends. </a:t>
            </a:r>
            <a:endParaRPr lang="zh-CN" altLang="en-US" sz="900" dirty="0">
              <a:solidFill>
                <a:schemeClr val="tx1">
                  <a:lumMod val="65000"/>
                  <a:lumOff val="35000"/>
                </a:schemeClr>
              </a:solidFill>
            </a:endParaRPr>
          </a:p>
        </p:txBody>
      </p:sp>
      <p:grpSp>
        <p:nvGrpSpPr>
          <p:cNvPr id="2" name="组合 36"/>
          <p:cNvGrpSpPr/>
          <p:nvPr/>
        </p:nvGrpSpPr>
        <p:grpSpPr>
          <a:xfrm>
            <a:off x="5049998" y="1247923"/>
            <a:ext cx="2024606" cy="1984503"/>
            <a:chOff x="7016738" y="1970477"/>
            <a:chExt cx="2699943" cy="2645647"/>
          </a:xfrm>
        </p:grpSpPr>
        <p:sp>
          <p:nvSpPr>
            <p:cNvPr id="38" name="弧形 37"/>
            <p:cNvSpPr/>
            <p:nvPr/>
          </p:nvSpPr>
          <p:spPr>
            <a:xfrm>
              <a:off x="7339405" y="1970477"/>
              <a:ext cx="2377276" cy="2377276"/>
            </a:xfrm>
            <a:prstGeom prst="arc">
              <a:avLst>
                <a:gd name="adj1" fmla="val 3992786"/>
                <a:gd name="adj2" fmla="val 12227858"/>
              </a:avLst>
            </a:prstGeom>
            <a:ln w="2540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3" name="组合 38"/>
            <p:cNvGrpSpPr/>
            <p:nvPr/>
          </p:nvGrpSpPr>
          <p:grpSpPr>
            <a:xfrm rot="8100000">
              <a:off x="7016738" y="3977949"/>
              <a:ext cx="876300" cy="638175"/>
              <a:chOff x="5524500" y="3248023"/>
              <a:chExt cx="876300" cy="638175"/>
            </a:xfrm>
          </p:grpSpPr>
          <p:sp>
            <p:nvSpPr>
              <p:cNvPr id="40" name="任意多边形 39"/>
              <p:cNvSpPr/>
              <p:nvPr/>
            </p:nvSpPr>
            <p:spPr>
              <a:xfrm>
                <a:off x="5524500" y="3562350"/>
                <a:ext cx="876300" cy="0"/>
              </a:xfrm>
              <a:custGeom>
                <a:avLst/>
                <a:gdLst>
                  <a:gd name="connsiteX0" fmla="*/ 0 w 876300"/>
                  <a:gd name="connsiteY0" fmla="*/ 0 h 0"/>
                  <a:gd name="connsiteX1" fmla="*/ 876300 w 876300"/>
                  <a:gd name="connsiteY1" fmla="*/ 0 h 0"/>
                </a:gdLst>
                <a:ahLst/>
                <a:cxnLst>
                  <a:cxn ang="0">
                    <a:pos x="connsiteX0" y="connsiteY0"/>
                  </a:cxn>
                  <a:cxn ang="0">
                    <a:pos x="connsiteX1" y="connsiteY1"/>
                  </a:cxn>
                </a:cxnLst>
                <a:rect l="l" t="t" r="r" b="b"/>
                <a:pathLst>
                  <a:path w="876300">
                    <a:moveTo>
                      <a:pt x="0" y="0"/>
                    </a:moveTo>
                    <a:lnTo>
                      <a:pt x="876300" y="0"/>
                    </a:lnTo>
                  </a:path>
                </a:pathLst>
              </a:custGeom>
              <a:ln w="2540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1" name="任意多边形 40"/>
              <p:cNvSpPr/>
              <p:nvPr/>
            </p:nvSpPr>
            <p:spPr>
              <a:xfrm>
                <a:off x="6124575" y="3248023"/>
                <a:ext cx="0" cy="638175"/>
              </a:xfrm>
              <a:custGeom>
                <a:avLst/>
                <a:gdLst>
                  <a:gd name="connsiteX0" fmla="*/ 0 w 0"/>
                  <a:gd name="connsiteY0" fmla="*/ 0 h 638175"/>
                  <a:gd name="connsiteX1" fmla="*/ 0 w 0"/>
                  <a:gd name="connsiteY1" fmla="*/ 638175 h 638175"/>
                </a:gdLst>
                <a:ahLst/>
                <a:cxnLst>
                  <a:cxn ang="0">
                    <a:pos x="connsiteX0" y="connsiteY0"/>
                  </a:cxn>
                  <a:cxn ang="0">
                    <a:pos x="connsiteX1" y="connsiteY1"/>
                  </a:cxn>
                </a:cxnLst>
                <a:rect l="l" t="t" r="r" b="b"/>
                <a:pathLst>
                  <a:path h="638175">
                    <a:moveTo>
                      <a:pt x="0" y="0"/>
                    </a:moveTo>
                    <a:lnTo>
                      <a:pt x="0" y="638175"/>
                    </a:lnTo>
                  </a:path>
                </a:pathLst>
              </a:custGeom>
              <a:ln w="2540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sp>
        <p:nvSpPr>
          <p:cNvPr id="42" name="文本框 41"/>
          <p:cNvSpPr txBox="1"/>
          <p:nvPr/>
        </p:nvSpPr>
        <p:spPr>
          <a:xfrm>
            <a:off x="4572556" y="1966374"/>
            <a:ext cx="539958" cy="346296"/>
          </a:xfrm>
          <a:prstGeom prst="rect">
            <a:avLst/>
          </a:prstGeom>
          <a:noFill/>
        </p:spPr>
        <p:txBody>
          <a:bodyPr wrap="none" lIns="68568" tIns="34284" rIns="68568" bIns="34284" rtlCol="0">
            <a:spAutoFit/>
          </a:bodyPr>
          <a:lstStyle>
            <a:defPPr>
              <a:defRPr lang="zh-CN"/>
            </a:defPPr>
            <a:lvl1pPr algn="ctr">
              <a:defRPr sz="3200">
                <a:solidFill>
                  <a:schemeClr val="tx1">
                    <a:lumMod val="65000"/>
                    <a:lumOff val="35000"/>
                  </a:schemeClr>
                </a:solidFill>
              </a:defRPr>
            </a:lvl1pPr>
          </a:lstStyle>
          <a:p>
            <a:pPr algn="l"/>
            <a:r>
              <a:rPr lang="en-US" altLang="zh-CN" sz="1800" b="1" dirty="0">
                <a:solidFill>
                  <a:schemeClr val="accent1"/>
                </a:solidFill>
              </a:rPr>
              <a:t>36%</a:t>
            </a:r>
            <a:endParaRPr lang="zh-CN" altLang="en-US" sz="1800" b="1" dirty="0">
              <a:solidFill>
                <a:schemeClr val="accent1"/>
              </a:solidFill>
            </a:endParaRPr>
          </a:p>
        </p:txBody>
      </p:sp>
      <p:sp>
        <p:nvSpPr>
          <p:cNvPr id="43" name="文本框 42"/>
          <p:cNvSpPr txBox="1"/>
          <p:nvPr/>
        </p:nvSpPr>
        <p:spPr>
          <a:xfrm>
            <a:off x="5980543" y="2033244"/>
            <a:ext cx="539958" cy="346296"/>
          </a:xfrm>
          <a:prstGeom prst="rect">
            <a:avLst/>
          </a:prstGeom>
          <a:noFill/>
        </p:spPr>
        <p:txBody>
          <a:bodyPr wrap="none" lIns="68568" tIns="34284" rIns="68568" bIns="34284" rtlCol="0">
            <a:spAutoFit/>
          </a:bodyPr>
          <a:lstStyle>
            <a:defPPr>
              <a:defRPr lang="zh-CN"/>
            </a:defPPr>
            <a:lvl1pPr algn="ctr">
              <a:defRPr sz="3200">
                <a:solidFill>
                  <a:schemeClr val="tx1">
                    <a:lumMod val="65000"/>
                    <a:lumOff val="35000"/>
                  </a:schemeClr>
                </a:solidFill>
              </a:defRPr>
            </a:lvl1pPr>
          </a:lstStyle>
          <a:p>
            <a:pPr algn="l"/>
            <a:r>
              <a:rPr lang="en-US" altLang="zh-CN" sz="1800" b="1" dirty="0">
                <a:solidFill>
                  <a:schemeClr val="bg1">
                    <a:lumMod val="50000"/>
                  </a:schemeClr>
                </a:solidFill>
              </a:rPr>
              <a:t>64%</a:t>
            </a:r>
            <a:endParaRPr lang="zh-CN" altLang="en-US" sz="1800" b="1" dirty="0">
              <a:solidFill>
                <a:schemeClr val="bg1">
                  <a:lumMod val="50000"/>
                </a:schemeClr>
              </a:solidFill>
            </a:endParaRPr>
          </a:p>
        </p:txBody>
      </p:sp>
      <p:grpSp>
        <p:nvGrpSpPr>
          <p:cNvPr id="4" name="组合 43"/>
          <p:cNvGrpSpPr/>
          <p:nvPr/>
        </p:nvGrpSpPr>
        <p:grpSpPr>
          <a:xfrm>
            <a:off x="5291957" y="916647"/>
            <a:ext cx="1903962" cy="2114473"/>
            <a:chOff x="6917655" y="1528836"/>
            <a:chExt cx="2539057" cy="2818917"/>
          </a:xfrm>
        </p:grpSpPr>
        <p:sp>
          <p:nvSpPr>
            <p:cNvPr id="45" name="弧形 44"/>
            <p:cNvSpPr/>
            <p:nvPr/>
          </p:nvSpPr>
          <p:spPr>
            <a:xfrm>
              <a:off x="6917655" y="1970477"/>
              <a:ext cx="2377276" cy="2377276"/>
            </a:xfrm>
            <a:prstGeom prst="arc">
              <a:avLst>
                <a:gd name="adj1" fmla="val 12213159"/>
                <a:gd name="adj2" fmla="val 4018295"/>
              </a:avLst>
            </a:prstGeom>
            <a:ln w="2540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6" name="任意多边形 45"/>
            <p:cNvSpPr/>
            <p:nvPr/>
          </p:nvSpPr>
          <p:spPr>
            <a:xfrm rot="18900000">
              <a:off x="9190012" y="1528836"/>
              <a:ext cx="266700" cy="806450"/>
            </a:xfrm>
            <a:custGeom>
              <a:avLst/>
              <a:gdLst>
                <a:gd name="connsiteX0" fmla="*/ 0 w 238125"/>
                <a:gd name="connsiteY0" fmla="*/ 0 h 762000"/>
                <a:gd name="connsiteX1" fmla="*/ 238125 w 238125"/>
                <a:gd name="connsiteY1" fmla="*/ 419100 h 762000"/>
                <a:gd name="connsiteX2" fmla="*/ 0 w 238125"/>
                <a:gd name="connsiteY2" fmla="*/ 762000 h 762000"/>
                <a:gd name="connsiteX0" fmla="*/ 19050 w 257175"/>
                <a:gd name="connsiteY0" fmla="*/ 0 h 784225"/>
                <a:gd name="connsiteX1" fmla="*/ 257175 w 257175"/>
                <a:gd name="connsiteY1" fmla="*/ 419100 h 784225"/>
                <a:gd name="connsiteX2" fmla="*/ 0 w 257175"/>
                <a:gd name="connsiteY2" fmla="*/ 784225 h 784225"/>
                <a:gd name="connsiteX0" fmla="*/ 28575 w 266700"/>
                <a:gd name="connsiteY0" fmla="*/ 0 h 806450"/>
                <a:gd name="connsiteX1" fmla="*/ 266700 w 266700"/>
                <a:gd name="connsiteY1" fmla="*/ 419100 h 806450"/>
                <a:gd name="connsiteX2" fmla="*/ 0 w 266700"/>
                <a:gd name="connsiteY2" fmla="*/ 806450 h 806450"/>
              </a:gdLst>
              <a:ahLst/>
              <a:cxnLst>
                <a:cxn ang="0">
                  <a:pos x="connsiteX0" y="connsiteY0"/>
                </a:cxn>
                <a:cxn ang="0">
                  <a:pos x="connsiteX1" y="connsiteY1"/>
                </a:cxn>
                <a:cxn ang="0">
                  <a:pos x="connsiteX2" y="connsiteY2"/>
                </a:cxn>
              </a:cxnLst>
              <a:rect l="l" t="t" r="r" b="b"/>
              <a:pathLst>
                <a:path w="266700" h="806450">
                  <a:moveTo>
                    <a:pt x="28575" y="0"/>
                  </a:moveTo>
                  <a:lnTo>
                    <a:pt x="266700" y="419100"/>
                  </a:lnTo>
                  <a:lnTo>
                    <a:pt x="0" y="806450"/>
                  </a:lnTo>
                </a:path>
              </a:pathLst>
            </a:custGeom>
            <a:ln w="2540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47" name="直接连接符 46"/>
            <p:cNvCxnSpPr>
              <a:stCxn id="46" idx="1"/>
            </p:cNvCxnSpPr>
            <p:nvPr/>
          </p:nvCxnSpPr>
          <p:spPr>
            <a:xfrm flipH="1">
              <a:off x="8982076" y="1848994"/>
              <a:ext cx="446804" cy="422719"/>
            </a:xfrm>
            <a:prstGeom prst="line">
              <a:avLst/>
            </a:prstGeom>
            <a:ln w="254000">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407419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heel(1)">
                                      <p:cBhvr>
                                        <p:cTn id="7" dur="20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500" fill="hold"/>
                                        <p:tgtEl>
                                          <p:spTgt spid="33"/>
                                        </p:tgtEl>
                                        <p:attrNameLst>
                                          <p:attrName>ppt_x</p:attrName>
                                        </p:attrNameLst>
                                      </p:cBhvr>
                                      <p:tavLst>
                                        <p:tav tm="0">
                                          <p:val>
                                            <p:strVal val="0-#ppt_w/2"/>
                                          </p:val>
                                        </p:tav>
                                        <p:tav tm="100000">
                                          <p:val>
                                            <p:strVal val="#ppt_x"/>
                                          </p:val>
                                        </p:tav>
                                      </p:tavLst>
                                    </p:anim>
                                    <p:anim calcmode="lin" valueType="num">
                                      <p:cBhvr additive="base">
                                        <p:cTn id="13"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heel(1)">
                                      <p:cBhvr>
                                        <p:cTn id="18" dur="20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0-#ppt_w/2"/>
                                          </p:val>
                                        </p:tav>
                                        <p:tav tm="100000">
                                          <p:val>
                                            <p:strVal val="#ppt_x"/>
                                          </p:val>
                                        </p:tav>
                                      </p:tavLst>
                                    </p:anim>
                                    <p:anim calcmode="lin" valueType="num">
                                      <p:cBhvr additive="base">
                                        <p:cTn id="24"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heel(1)">
                                      <p:cBhvr>
                                        <p:cTn id="29" dur="20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additive="base">
                                        <p:cTn id="34" dur="500" fill="hold"/>
                                        <p:tgtEl>
                                          <p:spTgt spid="31"/>
                                        </p:tgtEl>
                                        <p:attrNameLst>
                                          <p:attrName>ppt_x</p:attrName>
                                        </p:attrNameLst>
                                      </p:cBhvr>
                                      <p:tavLst>
                                        <p:tav tm="0">
                                          <p:val>
                                            <p:strVal val="0-#ppt_w/2"/>
                                          </p:val>
                                        </p:tav>
                                        <p:tav tm="100000">
                                          <p:val>
                                            <p:strVal val="#ppt_x"/>
                                          </p:val>
                                        </p:tav>
                                      </p:tavLst>
                                    </p:anim>
                                    <p:anim calcmode="lin" valueType="num">
                                      <p:cBhvr additive="base">
                                        <p:cTn id="35"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heel(1)">
                                      <p:cBhvr>
                                        <p:cTn id="40" dur="20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500" fill="hold"/>
                                        <p:tgtEl>
                                          <p:spTgt spid="30"/>
                                        </p:tgtEl>
                                        <p:attrNameLst>
                                          <p:attrName>ppt_x</p:attrName>
                                        </p:attrNameLst>
                                      </p:cBhvr>
                                      <p:tavLst>
                                        <p:tav tm="0">
                                          <p:val>
                                            <p:strVal val="0-#ppt_w/2"/>
                                          </p:val>
                                        </p:tav>
                                        <p:tav tm="100000">
                                          <p:val>
                                            <p:strVal val="#ppt_x"/>
                                          </p:val>
                                        </p:tav>
                                      </p:tavLst>
                                    </p:anim>
                                    <p:anim calcmode="lin" valueType="num">
                                      <p:cBhvr additive="base">
                                        <p:cTn id="46"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ppt_x"/>
                                          </p:val>
                                        </p:tav>
                                        <p:tav tm="100000">
                                          <p:val>
                                            <p:strVal val="#ppt_x"/>
                                          </p:val>
                                        </p:tav>
                                      </p:tavLst>
                                    </p:anim>
                                    <p:anim calcmode="lin" valueType="num">
                                      <p:cBhvr additive="base">
                                        <p:cTn id="5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p:cTn id="57" dur="500" fill="hold"/>
                                        <p:tgtEl>
                                          <p:spTgt spid="2"/>
                                        </p:tgtEl>
                                        <p:attrNameLst>
                                          <p:attrName>ppt_w</p:attrName>
                                        </p:attrNameLst>
                                      </p:cBhvr>
                                      <p:tavLst>
                                        <p:tav tm="0">
                                          <p:val>
                                            <p:fltVal val="0"/>
                                          </p:val>
                                        </p:tav>
                                        <p:tav tm="100000">
                                          <p:val>
                                            <p:strVal val="#ppt_w"/>
                                          </p:val>
                                        </p:tav>
                                      </p:tavLst>
                                    </p:anim>
                                    <p:anim calcmode="lin" valueType="num">
                                      <p:cBhvr>
                                        <p:cTn id="58" dur="500" fill="hold"/>
                                        <p:tgtEl>
                                          <p:spTgt spid="2"/>
                                        </p:tgtEl>
                                        <p:attrNameLst>
                                          <p:attrName>ppt_h</p:attrName>
                                        </p:attrNameLst>
                                      </p:cBhvr>
                                      <p:tavLst>
                                        <p:tav tm="0">
                                          <p:val>
                                            <p:fltVal val="0"/>
                                          </p:val>
                                        </p:tav>
                                        <p:tav tm="100000">
                                          <p:val>
                                            <p:strVal val="#ppt_h"/>
                                          </p:val>
                                        </p:tav>
                                      </p:tavLst>
                                    </p:anim>
                                    <p:animEffect transition="in" filter="fade">
                                      <p:cBhvr>
                                        <p:cTn id="59" dur="500"/>
                                        <p:tgtEl>
                                          <p:spTgt spid="2"/>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4"/>
                                        </p:tgtEl>
                                        <p:attrNameLst>
                                          <p:attrName>style.visibility</p:attrName>
                                        </p:attrNameLst>
                                      </p:cBhvr>
                                      <p:to>
                                        <p:strVal val="visible"/>
                                      </p:to>
                                    </p:set>
                                    <p:anim calcmode="lin" valueType="num">
                                      <p:cBhvr>
                                        <p:cTn id="64" dur="500" fill="hold"/>
                                        <p:tgtEl>
                                          <p:spTgt spid="4"/>
                                        </p:tgtEl>
                                        <p:attrNameLst>
                                          <p:attrName>ppt_w</p:attrName>
                                        </p:attrNameLst>
                                      </p:cBhvr>
                                      <p:tavLst>
                                        <p:tav tm="0">
                                          <p:val>
                                            <p:fltVal val="0"/>
                                          </p:val>
                                        </p:tav>
                                        <p:tav tm="100000">
                                          <p:val>
                                            <p:strVal val="#ppt_w"/>
                                          </p:val>
                                        </p:tav>
                                      </p:tavLst>
                                    </p:anim>
                                    <p:anim calcmode="lin" valueType="num">
                                      <p:cBhvr>
                                        <p:cTn id="65" dur="500" fill="hold"/>
                                        <p:tgtEl>
                                          <p:spTgt spid="4"/>
                                        </p:tgtEl>
                                        <p:attrNameLst>
                                          <p:attrName>ppt_h</p:attrName>
                                        </p:attrNameLst>
                                      </p:cBhvr>
                                      <p:tavLst>
                                        <p:tav tm="0">
                                          <p:val>
                                            <p:fltVal val="0"/>
                                          </p:val>
                                        </p:tav>
                                        <p:tav tm="100000">
                                          <p:val>
                                            <p:strVal val="#ppt_h"/>
                                          </p:val>
                                        </p:tav>
                                      </p:tavLst>
                                    </p:anim>
                                    <p:animEffect transition="in" filter="fade">
                                      <p:cBhvr>
                                        <p:cTn id="66" dur="500"/>
                                        <p:tgtEl>
                                          <p:spTgt spid="4"/>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1" fill="hold" grpId="0" nodeType="clickEffect">
                                  <p:stCondLst>
                                    <p:cond delay="0"/>
                                  </p:stCondLst>
                                  <p:childTnLst>
                                    <p:set>
                                      <p:cBhvr>
                                        <p:cTn id="70" dur="1" fill="hold">
                                          <p:stCondLst>
                                            <p:cond delay="0"/>
                                          </p:stCondLst>
                                        </p:cTn>
                                        <p:tgtEl>
                                          <p:spTgt spid="42"/>
                                        </p:tgtEl>
                                        <p:attrNameLst>
                                          <p:attrName>style.visibility</p:attrName>
                                        </p:attrNameLst>
                                      </p:cBhvr>
                                      <p:to>
                                        <p:strVal val="visible"/>
                                      </p:to>
                                    </p:set>
                                    <p:anim calcmode="lin" valueType="num">
                                      <p:cBhvr additive="base">
                                        <p:cTn id="71" dur="500" fill="hold"/>
                                        <p:tgtEl>
                                          <p:spTgt spid="42"/>
                                        </p:tgtEl>
                                        <p:attrNameLst>
                                          <p:attrName>ppt_x</p:attrName>
                                        </p:attrNameLst>
                                      </p:cBhvr>
                                      <p:tavLst>
                                        <p:tav tm="0">
                                          <p:val>
                                            <p:strVal val="#ppt_x"/>
                                          </p:val>
                                        </p:tav>
                                        <p:tav tm="100000">
                                          <p:val>
                                            <p:strVal val="#ppt_x"/>
                                          </p:val>
                                        </p:tav>
                                      </p:tavLst>
                                    </p:anim>
                                    <p:anim calcmode="lin" valueType="num">
                                      <p:cBhvr additive="base">
                                        <p:cTn id="72" dur="5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2" fill="hold" grpId="0" nodeType="clickEffect">
                                  <p:stCondLst>
                                    <p:cond delay="0"/>
                                  </p:stCondLst>
                                  <p:childTnLst>
                                    <p:set>
                                      <p:cBhvr>
                                        <p:cTn id="76" dur="1" fill="hold">
                                          <p:stCondLst>
                                            <p:cond delay="0"/>
                                          </p:stCondLst>
                                        </p:cTn>
                                        <p:tgtEl>
                                          <p:spTgt spid="43"/>
                                        </p:tgtEl>
                                        <p:attrNameLst>
                                          <p:attrName>style.visibility</p:attrName>
                                        </p:attrNameLst>
                                      </p:cBhvr>
                                      <p:to>
                                        <p:strVal val="visible"/>
                                      </p:to>
                                    </p:set>
                                    <p:anim calcmode="lin" valueType="num">
                                      <p:cBhvr additive="base">
                                        <p:cTn id="77" dur="500" fill="hold"/>
                                        <p:tgtEl>
                                          <p:spTgt spid="43"/>
                                        </p:tgtEl>
                                        <p:attrNameLst>
                                          <p:attrName>ppt_x</p:attrName>
                                        </p:attrNameLst>
                                      </p:cBhvr>
                                      <p:tavLst>
                                        <p:tav tm="0">
                                          <p:val>
                                            <p:strVal val="1+#ppt_w/2"/>
                                          </p:val>
                                        </p:tav>
                                        <p:tav tm="100000">
                                          <p:val>
                                            <p:strVal val="#ppt_x"/>
                                          </p:val>
                                        </p:tav>
                                      </p:tavLst>
                                    </p:anim>
                                    <p:anim calcmode="lin" valueType="num">
                                      <p:cBhvr additive="base">
                                        <p:cTn id="78"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35"/>
                                        </p:tgtEl>
                                        <p:attrNameLst>
                                          <p:attrName>style.visibility</p:attrName>
                                        </p:attrNameLst>
                                      </p:cBhvr>
                                      <p:to>
                                        <p:strVal val="visible"/>
                                      </p:to>
                                    </p:set>
                                    <p:anim calcmode="lin" valueType="num">
                                      <p:cBhvr additive="base">
                                        <p:cTn id="83" dur="500" fill="hold"/>
                                        <p:tgtEl>
                                          <p:spTgt spid="35"/>
                                        </p:tgtEl>
                                        <p:attrNameLst>
                                          <p:attrName>ppt_x</p:attrName>
                                        </p:attrNameLst>
                                      </p:cBhvr>
                                      <p:tavLst>
                                        <p:tav tm="0">
                                          <p:val>
                                            <p:strVal val="#ppt_x"/>
                                          </p:val>
                                        </p:tav>
                                        <p:tav tm="100000">
                                          <p:val>
                                            <p:strVal val="#ppt_x"/>
                                          </p:val>
                                        </p:tav>
                                      </p:tavLst>
                                    </p:anim>
                                    <p:anim calcmode="lin" valueType="num">
                                      <p:cBhvr additive="base">
                                        <p:cTn id="8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7" grpId="0" animBg="1"/>
      <p:bldP spid="28" grpId="0" animBg="1"/>
      <p:bldP spid="29" grpId="0" animBg="1"/>
      <p:bldP spid="30" grpId="0"/>
      <p:bldP spid="31" grpId="0"/>
      <p:bldP spid="32" grpId="0"/>
      <p:bldP spid="33" grpId="0"/>
      <p:bldP spid="35" grpId="0"/>
      <p:bldP spid="42" grpId="0"/>
      <p:bldP spid="4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
          <p:cNvGrpSpPr>
            <a:grpSpLocks/>
          </p:cNvGrpSpPr>
          <p:nvPr/>
        </p:nvGrpSpPr>
        <p:grpSpPr bwMode="auto">
          <a:xfrm>
            <a:off x="968862" y="1197519"/>
            <a:ext cx="2955066" cy="1496805"/>
            <a:chOff x="2875615" y="364103"/>
            <a:chExt cx="2954621" cy="1497103"/>
          </a:xfrm>
        </p:grpSpPr>
        <p:sp>
          <p:nvSpPr>
            <p:cNvPr id="19466" name="文本框 66"/>
            <p:cNvSpPr txBox="1">
              <a:spLocks noChangeArrowheads="1"/>
            </p:cNvSpPr>
            <p:nvPr/>
          </p:nvSpPr>
          <p:spPr bwMode="auto">
            <a:xfrm>
              <a:off x="2989865" y="1374629"/>
              <a:ext cx="2814868" cy="48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r">
                <a:lnSpc>
                  <a:spcPct val="150000"/>
                </a:lnSpc>
              </a:pPr>
              <a:r>
                <a:rPr lang="zh-CN" altLang="en-US" sz="569"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a:t>
              </a:r>
            </a:p>
          </p:txBody>
        </p:sp>
        <p:sp>
          <p:nvSpPr>
            <p:cNvPr id="19467" name="文本框 13"/>
            <p:cNvSpPr txBox="1">
              <a:spLocks noChangeArrowheads="1"/>
            </p:cNvSpPr>
            <p:nvPr/>
          </p:nvSpPr>
          <p:spPr bwMode="auto">
            <a:xfrm>
              <a:off x="4332935" y="364103"/>
              <a:ext cx="1497301" cy="355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1138"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点击请替换文字内容</a:t>
              </a:r>
            </a:p>
          </p:txBody>
        </p:sp>
        <p:sp>
          <p:nvSpPr>
            <p:cNvPr id="23" name="文本框 66"/>
            <p:cNvSpPr txBox="1">
              <a:spLocks noChangeArrowheads="1"/>
            </p:cNvSpPr>
            <p:nvPr/>
          </p:nvSpPr>
          <p:spPr bwMode="auto">
            <a:xfrm>
              <a:off x="2875615" y="880115"/>
              <a:ext cx="2953825" cy="307838"/>
            </a:xfrm>
            <a:prstGeom prst="rect">
              <a:avLst/>
            </a:prstGeom>
            <a:noFill/>
            <a:ln>
              <a:noFill/>
            </a:ln>
            <a:extLst/>
          </p:spPr>
          <p:txBody>
            <a:bodyPr wrap="none">
              <a:spAutoFit/>
            </a:bodyPr>
            <a:lstStyle>
              <a:defPPr>
                <a:defRPr lang="zh-CN"/>
              </a:defPPr>
              <a:lvl1pPr eaLnBrk="1" hangingPunct="1">
                <a:defRPr sz="4400">
                  <a:latin typeface="Simply City Light" panose="020B0303020202080204" pitchFamily="34"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defRPr/>
              </a:pPr>
              <a:r>
                <a:rPr lang="en-US" altLang="zh-CN" sz="1400" dirty="0">
                  <a:solidFill>
                    <a:schemeClr val="bg1">
                      <a:lumMod val="65000"/>
                    </a:schemeClr>
                  </a:solidFill>
                  <a:latin typeface="Helvetica" panose="020B0604020202020204" pitchFamily="34" charset="0"/>
                </a:rPr>
                <a:t>PLEASE ADD YOUR TITLE HERE</a:t>
              </a:r>
              <a:endParaRPr lang="zh-CN" altLang="en-US" sz="1400" dirty="0">
                <a:solidFill>
                  <a:schemeClr val="bg1">
                    <a:lumMod val="65000"/>
                  </a:schemeClr>
                </a:solidFill>
                <a:latin typeface="Helvetica" panose="020B0604020202020204" pitchFamily="34" charset="0"/>
              </a:endParaRPr>
            </a:p>
          </p:txBody>
        </p:sp>
        <p:sp>
          <p:nvSpPr>
            <p:cNvPr id="24" name="任意多边形 23"/>
            <p:cNvSpPr/>
            <p:nvPr/>
          </p:nvSpPr>
          <p:spPr>
            <a:xfrm>
              <a:off x="5356367" y="1286573"/>
              <a:ext cx="287279" cy="0"/>
            </a:xfrm>
            <a:custGeom>
              <a:avLst/>
              <a:gdLst>
                <a:gd name="connsiteX0" fmla="*/ 0 w 504825"/>
                <a:gd name="connsiteY0" fmla="*/ 0 h 0"/>
                <a:gd name="connsiteX1" fmla="*/ 504825 w 504825"/>
                <a:gd name="connsiteY1" fmla="*/ 0 h 0"/>
              </a:gdLst>
              <a:ahLst/>
              <a:cxnLst>
                <a:cxn ang="0">
                  <a:pos x="connsiteX0" y="connsiteY0"/>
                </a:cxn>
                <a:cxn ang="0">
                  <a:pos x="connsiteX1" y="connsiteY1"/>
                </a:cxn>
              </a:cxnLst>
              <a:rect l="l" t="t" r="r" b="b"/>
              <a:pathLst>
                <a:path w="504825">
                  <a:moveTo>
                    <a:pt x="0" y="0"/>
                  </a:moveTo>
                  <a:lnTo>
                    <a:pt x="504825" y="0"/>
                  </a:lnTo>
                </a:path>
              </a:pathLst>
            </a:cu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280"/>
            </a:p>
          </p:txBody>
        </p:sp>
      </p:grpSp>
      <p:sp>
        <p:nvSpPr>
          <p:cNvPr id="44" name="任意多边形 43"/>
          <p:cNvSpPr/>
          <p:nvPr/>
        </p:nvSpPr>
        <p:spPr>
          <a:xfrm>
            <a:off x="5026462" y="1052718"/>
            <a:ext cx="3780889" cy="3831739"/>
          </a:xfrm>
          <a:custGeom>
            <a:avLst/>
            <a:gdLst>
              <a:gd name="connsiteX0" fmla="*/ 2590802 w 2590802"/>
              <a:gd name="connsiteY0" fmla="*/ 0 h 4676776"/>
              <a:gd name="connsiteX1" fmla="*/ 2590802 w 2590802"/>
              <a:gd name="connsiteY1" fmla="*/ 4676776 h 4676776"/>
              <a:gd name="connsiteX2" fmla="*/ 1401458 w 2590802"/>
              <a:gd name="connsiteY2" fmla="*/ 4676776 h 4676776"/>
              <a:gd name="connsiteX3" fmla="*/ 1295401 w 2590802"/>
              <a:gd name="connsiteY3" fmla="*/ 4493919 h 4676776"/>
              <a:gd name="connsiteX4" fmla="*/ 1189344 w 2590802"/>
              <a:gd name="connsiteY4" fmla="*/ 4676776 h 4676776"/>
              <a:gd name="connsiteX5" fmla="*/ 0 w 2590802"/>
              <a:gd name="connsiteY5" fmla="*/ 4676776 h 4676776"/>
              <a:gd name="connsiteX6" fmla="*/ 1 w 2590802"/>
              <a:gd name="connsiteY6" fmla="*/ 0 h 4676776"/>
              <a:gd name="connsiteX7" fmla="*/ 2590802 w 2590802"/>
              <a:gd name="connsiteY7" fmla="*/ 0 h 4676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0802" h="4676776">
                <a:moveTo>
                  <a:pt x="2590802" y="0"/>
                </a:moveTo>
                <a:lnTo>
                  <a:pt x="2590802" y="4676776"/>
                </a:lnTo>
                <a:lnTo>
                  <a:pt x="1401458" y="4676776"/>
                </a:lnTo>
                <a:lnTo>
                  <a:pt x="1295401" y="4493919"/>
                </a:lnTo>
                <a:lnTo>
                  <a:pt x="1189344" y="4676776"/>
                </a:lnTo>
                <a:lnTo>
                  <a:pt x="0" y="4676776"/>
                </a:lnTo>
                <a:lnTo>
                  <a:pt x="1" y="0"/>
                </a:lnTo>
                <a:lnTo>
                  <a:pt x="2590802" y="0"/>
                </a:lnTo>
                <a:close/>
              </a:path>
            </a:pathLst>
          </a:custGeom>
          <a:blipFill dpi="0" rotWithShape="1">
            <a:blip r:embed="rId3"/>
            <a:srcRect/>
            <a:stretch>
              <a:fillRect t="-17421" b="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280"/>
          </a:p>
        </p:txBody>
      </p:sp>
      <p:grpSp>
        <p:nvGrpSpPr>
          <p:cNvPr id="3" name="组合 1"/>
          <p:cNvGrpSpPr>
            <a:grpSpLocks/>
          </p:cNvGrpSpPr>
          <p:nvPr/>
        </p:nvGrpSpPr>
        <p:grpSpPr bwMode="auto">
          <a:xfrm>
            <a:off x="395536" y="2968588"/>
            <a:ext cx="4830497" cy="1962042"/>
            <a:chOff x="4046335" y="2857499"/>
            <a:chExt cx="4830965" cy="1962150"/>
          </a:xfrm>
        </p:grpSpPr>
        <p:grpSp>
          <p:nvGrpSpPr>
            <p:cNvPr id="4" name="组合 6"/>
            <p:cNvGrpSpPr>
              <a:grpSpLocks/>
            </p:cNvGrpSpPr>
            <p:nvPr/>
          </p:nvGrpSpPr>
          <p:grpSpPr bwMode="auto">
            <a:xfrm>
              <a:off x="5125880" y="3275012"/>
              <a:ext cx="3303726" cy="927673"/>
              <a:chOff x="5125880" y="3227387"/>
              <a:chExt cx="3303726" cy="927673"/>
            </a:xfrm>
          </p:grpSpPr>
          <p:sp>
            <p:nvSpPr>
              <p:cNvPr id="46" name="文本框 66"/>
              <p:cNvSpPr txBox="1">
                <a:spLocks noChangeArrowheads="1"/>
              </p:cNvSpPr>
              <p:nvPr/>
            </p:nvSpPr>
            <p:spPr bwMode="auto">
              <a:xfrm>
                <a:off x="5175094" y="3619499"/>
                <a:ext cx="3254512" cy="535561"/>
              </a:xfrm>
              <a:prstGeom prst="rect">
                <a:avLst/>
              </a:prstGeom>
              <a:noFill/>
              <a:ln>
                <a:noFill/>
              </a:ln>
              <a:extLst/>
            </p:spPr>
            <p:txBody>
              <a:bodyPr>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64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a:t>
                </a:r>
              </a:p>
            </p:txBody>
          </p:sp>
          <p:sp>
            <p:nvSpPr>
              <p:cNvPr id="47" name="文本框 66"/>
              <p:cNvSpPr txBox="1">
                <a:spLocks noChangeArrowheads="1"/>
              </p:cNvSpPr>
              <p:nvPr/>
            </p:nvSpPr>
            <p:spPr bwMode="auto">
              <a:xfrm>
                <a:off x="5125880" y="3227387"/>
                <a:ext cx="1497671" cy="355054"/>
              </a:xfrm>
              <a:prstGeom prst="rect">
                <a:avLst/>
              </a:prstGeom>
              <a:noFill/>
              <a:ln>
                <a:noFill/>
              </a:ln>
              <a:extLst/>
            </p:spPr>
            <p:txBody>
              <a:bodyPr wrap="none">
                <a:spAutoFit/>
              </a:bodyPr>
              <a:lstStyle>
                <a:defPPr>
                  <a:defRPr lang="zh-CN"/>
                </a:defPPr>
                <a:lvl1pPr eaLnBrk="1" hangingPunct="1">
                  <a:defRPr sz="4400">
                    <a:latin typeface="Simply City Light" panose="020B0303020202080204" pitchFamily="34"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lnSpc>
                    <a:spcPct val="150000"/>
                  </a:lnSpc>
                </a:pPr>
                <a:r>
                  <a:rPr lang="zh-CN" altLang="en-US" sz="1138"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点击请替换文字内容</a:t>
                </a:r>
              </a:p>
            </p:txBody>
          </p:sp>
        </p:grpSp>
        <p:sp>
          <p:nvSpPr>
            <p:cNvPr id="54" name="任意多边形 53"/>
            <p:cNvSpPr/>
            <p:nvPr/>
          </p:nvSpPr>
          <p:spPr>
            <a:xfrm>
              <a:off x="4046335" y="2857499"/>
              <a:ext cx="4830965" cy="1962150"/>
            </a:xfrm>
            <a:custGeom>
              <a:avLst/>
              <a:gdLst>
                <a:gd name="connsiteX0" fmla="*/ 0 w 4830965"/>
                <a:gd name="connsiteY0" fmla="*/ 0 h 1962150"/>
                <a:gd name="connsiteX1" fmla="*/ 4830965 w 4830965"/>
                <a:gd name="connsiteY1" fmla="*/ 0 h 1962150"/>
                <a:gd name="connsiteX2" fmla="*/ 4830965 w 4830965"/>
                <a:gd name="connsiteY2" fmla="*/ 1962150 h 1962150"/>
                <a:gd name="connsiteX3" fmla="*/ 0 w 4830965"/>
                <a:gd name="connsiteY3" fmla="*/ 1962150 h 1962150"/>
                <a:gd name="connsiteX4" fmla="*/ 0 w 4830965"/>
                <a:gd name="connsiteY4" fmla="*/ 0 h 1962150"/>
                <a:gd name="connsiteX5" fmla="*/ 95250 w 4830965"/>
                <a:gd name="connsiteY5" fmla="*/ 95250 h 1962150"/>
                <a:gd name="connsiteX6" fmla="*/ 95250 w 4830965"/>
                <a:gd name="connsiteY6" fmla="*/ 1876425 h 1962150"/>
                <a:gd name="connsiteX7" fmla="*/ 4726190 w 4830965"/>
                <a:gd name="connsiteY7" fmla="*/ 1876425 h 1962150"/>
                <a:gd name="connsiteX8" fmla="*/ 4726190 w 4830965"/>
                <a:gd name="connsiteY8" fmla="*/ 95250 h 1962150"/>
                <a:gd name="connsiteX9" fmla="*/ 95250 w 4830965"/>
                <a:gd name="connsiteY9" fmla="*/ 95250 h 196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0965" h="1962150">
                  <a:moveTo>
                    <a:pt x="0" y="0"/>
                  </a:moveTo>
                  <a:lnTo>
                    <a:pt x="4830965" y="0"/>
                  </a:lnTo>
                  <a:lnTo>
                    <a:pt x="4830965" y="1962150"/>
                  </a:lnTo>
                  <a:lnTo>
                    <a:pt x="0" y="1962150"/>
                  </a:lnTo>
                  <a:lnTo>
                    <a:pt x="0" y="0"/>
                  </a:lnTo>
                  <a:close/>
                  <a:moveTo>
                    <a:pt x="95250" y="95250"/>
                  </a:moveTo>
                  <a:lnTo>
                    <a:pt x="95250" y="1876425"/>
                  </a:lnTo>
                  <a:lnTo>
                    <a:pt x="4726190" y="1876425"/>
                  </a:lnTo>
                  <a:lnTo>
                    <a:pt x="4726190" y="95250"/>
                  </a:lnTo>
                  <a:lnTo>
                    <a:pt x="95250" y="952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280"/>
            </a:p>
          </p:txBody>
        </p:sp>
      </p:grpSp>
    </p:spTree>
    <p:extLst>
      <p:ext uri="{BB962C8B-B14F-4D97-AF65-F5344CB8AC3E}">
        <p14:creationId xmlns:p14="http://schemas.microsoft.com/office/powerpoint/2010/main" val="287946304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60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1000" fill="hold"/>
                                        <p:tgtEl>
                                          <p:spTgt spid="44"/>
                                        </p:tgtEl>
                                        <p:attrNameLst>
                                          <p:attrName>ppt_x</p:attrName>
                                        </p:attrNameLst>
                                      </p:cBhvr>
                                      <p:tavLst>
                                        <p:tav tm="0">
                                          <p:val>
                                            <p:strVal val="1+#ppt_w/2"/>
                                          </p:val>
                                        </p:tav>
                                        <p:tav tm="100000">
                                          <p:val>
                                            <p:strVal val="#ppt_x"/>
                                          </p:val>
                                        </p:tav>
                                      </p:tavLst>
                                    </p:anim>
                                    <p:anim calcmode="lin" valueType="num">
                                      <p:cBhvr additive="base">
                                        <p:cTn id="12" dur="1000" fill="hold"/>
                                        <p:tgtEl>
                                          <p:spTgt spid="4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9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1+#ppt_w/2"/>
                                          </p:val>
                                        </p:tav>
                                        <p:tav tm="100000">
                                          <p:val>
                                            <p:strVal val="#ppt_x"/>
                                          </p:val>
                                        </p:tav>
                                      </p:tavLst>
                                    </p:anim>
                                    <p:anim calcmode="lin" valueType="num">
                                      <p:cBhvr additive="base">
                                        <p:cTn id="16"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6"/>
          <p:cNvSpPr/>
          <p:nvPr/>
        </p:nvSpPr>
        <p:spPr bwMode="auto">
          <a:xfrm>
            <a:off x="1041391" y="1007484"/>
            <a:ext cx="179714" cy="3578811"/>
          </a:xfrm>
          <a:custGeom>
            <a:avLst/>
            <a:gdLst>
              <a:gd name="T0" fmla="*/ 142 w 285"/>
              <a:gd name="T1" fmla="*/ 0 h 5701"/>
              <a:gd name="T2" fmla="*/ 142 w 285"/>
              <a:gd name="T3" fmla="*/ 0 h 5701"/>
              <a:gd name="T4" fmla="*/ 285 w 285"/>
              <a:gd name="T5" fmla="*/ 143 h 5701"/>
              <a:gd name="T6" fmla="*/ 285 w 285"/>
              <a:gd name="T7" fmla="*/ 5558 h 5701"/>
              <a:gd name="T8" fmla="*/ 142 w 285"/>
              <a:gd name="T9" fmla="*/ 5701 h 5701"/>
              <a:gd name="T10" fmla="*/ 142 w 285"/>
              <a:gd name="T11" fmla="*/ 5701 h 5701"/>
              <a:gd name="T12" fmla="*/ 0 w 285"/>
              <a:gd name="T13" fmla="*/ 5558 h 5701"/>
              <a:gd name="T14" fmla="*/ 0 w 285"/>
              <a:gd name="T15" fmla="*/ 143 h 5701"/>
              <a:gd name="T16" fmla="*/ 142 w 285"/>
              <a:gd name="T17" fmla="*/ 0 h 5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5" h="5701">
                <a:moveTo>
                  <a:pt x="142" y="0"/>
                </a:moveTo>
                <a:lnTo>
                  <a:pt x="142" y="0"/>
                </a:lnTo>
                <a:cubicBezTo>
                  <a:pt x="221" y="0"/>
                  <a:pt x="285" y="64"/>
                  <a:pt x="285" y="143"/>
                </a:cubicBezTo>
                <a:lnTo>
                  <a:pt x="285" y="5558"/>
                </a:lnTo>
                <a:cubicBezTo>
                  <a:pt x="285" y="5637"/>
                  <a:pt x="221" y="5701"/>
                  <a:pt x="142" y="5701"/>
                </a:cubicBezTo>
                <a:lnTo>
                  <a:pt x="142" y="5701"/>
                </a:lnTo>
                <a:cubicBezTo>
                  <a:pt x="64" y="5701"/>
                  <a:pt x="0" y="5637"/>
                  <a:pt x="0" y="5558"/>
                </a:cubicBezTo>
                <a:lnTo>
                  <a:pt x="0" y="143"/>
                </a:lnTo>
                <a:cubicBezTo>
                  <a:pt x="0" y="64"/>
                  <a:pt x="64" y="0"/>
                  <a:pt x="142" y="0"/>
                </a:cubicBezTo>
                <a:close/>
              </a:path>
            </a:pathLst>
          </a:custGeom>
          <a:solidFill>
            <a:schemeClr val="accent1"/>
          </a:solidFill>
          <a:ln>
            <a:noFill/>
          </a:ln>
        </p:spPr>
        <p:txBody>
          <a:bodyPr vert="horz" wrap="square" lIns="68553" tIns="34277" rIns="68553" bIns="34277" numCol="1" anchor="t" anchorCtr="0" compatLnSpc="1"/>
          <a:lstStyle/>
          <a:p>
            <a:endParaRPr lang="zh-CN" altLang="en-US" sz="1349"/>
          </a:p>
        </p:txBody>
      </p:sp>
      <p:sp>
        <p:nvSpPr>
          <p:cNvPr id="6" name="Freeform 7"/>
          <p:cNvSpPr/>
          <p:nvPr/>
        </p:nvSpPr>
        <p:spPr bwMode="auto">
          <a:xfrm>
            <a:off x="1936391" y="1007484"/>
            <a:ext cx="179714" cy="3578811"/>
          </a:xfrm>
          <a:custGeom>
            <a:avLst/>
            <a:gdLst>
              <a:gd name="T0" fmla="*/ 143 w 285"/>
              <a:gd name="T1" fmla="*/ 0 h 5701"/>
              <a:gd name="T2" fmla="*/ 143 w 285"/>
              <a:gd name="T3" fmla="*/ 0 h 5701"/>
              <a:gd name="T4" fmla="*/ 285 w 285"/>
              <a:gd name="T5" fmla="*/ 143 h 5701"/>
              <a:gd name="T6" fmla="*/ 285 w 285"/>
              <a:gd name="T7" fmla="*/ 5558 h 5701"/>
              <a:gd name="T8" fmla="*/ 143 w 285"/>
              <a:gd name="T9" fmla="*/ 5701 h 5701"/>
              <a:gd name="T10" fmla="*/ 143 w 285"/>
              <a:gd name="T11" fmla="*/ 5701 h 5701"/>
              <a:gd name="T12" fmla="*/ 0 w 285"/>
              <a:gd name="T13" fmla="*/ 5558 h 5701"/>
              <a:gd name="T14" fmla="*/ 0 w 285"/>
              <a:gd name="T15" fmla="*/ 143 h 5701"/>
              <a:gd name="T16" fmla="*/ 143 w 285"/>
              <a:gd name="T17" fmla="*/ 0 h 5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5" h="5701">
                <a:moveTo>
                  <a:pt x="143" y="0"/>
                </a:moveTo>
                <a:lnTo>
                  <a:pt x="143" y="0"/>
                </a:lnTo>
                <a:cubicBezTo>
                  <a:pt x="221" y="0"/>
                  <a:pt x="285" y="64"/>
                  <a:pt x="285" y="143"/>
                </a:cubicBezTo>
                <a:lnTo>
                  <a:pt x="285" y="5558"/>
                </a:lnTo>
                <a:cubicBezTo>
                  <a:pt x="285" y="5637"/>
                  <a:pt x="221" y="5701"/>
                  <a:pt x="143" y="5701"/>
                </a:cubicBezTo>
                <a:lnTo>
                  <a:pt x="143" y="5701"/>
                </a:lnTo>
                <a:cubicBezTo>
                  <a:pt x="64" y="5701"/>
                  <a:pt x="0" y="5637"/>
                  <a:pt x="0" y="5558"/>
                </a:cubicBezTo>
                <a:lnTo>
                  <a:pt x="0" y="143"/>
                </a:lnTo>
                <a:cubicBezTo>
                  <a:pt x="0" y="64"/>
                  <a:pt x="64" y="0"/>
                  <a:pt x="143" y="0"/>
                </a:cubicBezTo>
                <a:close/>
              </a:path>
            </a:pathLst>
          </a:custGeom>
          <a:solidFill>
            <a:schemeClr val="accent2"/>
          </a:solidFill>
          <a:ln>
            <a:noFill/>
          </a:ln>
        </p:spPr>
        <p:txBody>
          <a:bodyPr vert="horz" wrap="square" lIns="68553" tIns="34277" rIns="68553" bIns="34277" numCol="1" anchor="t" anchorCtr="0" compatLnSpc="1"/>
          <a:lstStyle/>
          <a:p>
            <a:endParaRPr lang="zh-CN" altLang="en-US" sz="1349"/>
          </a:p>
        </p:txBody>
      </p:sp>
      <p:sp>
        <p:nvSpPr>
          <p:cNvPr id="7" name="Freeform 8"/>
          <p:cNvSpPr/>
          <p:nvPr/>
        </p:nvSpPr>
        <p:spPr bwMode="auto">
          <a:xfrm>
            <a:off x="2831391" y="1007484"/>
            <a:ext cx="179714" cy="3578811"/>
          </a:xfrm>
          <a:custGeom>
            <a:avLst/>
            <a:gdLst>
              <a:gd name="T0" fmla="*/ 143 w 285"/>
              <a:gd name="T1" fmla="*/ 0 h 5701"/>
              <a:gd name="T2" fmla="*/ 143 w 285"/>
              <a:gd name="T3" fmla="*/ 0 h 5701"/>
              <a:gd name="T4" fmla="*/ 285 w 285"/>
              <a:gd name="T5" fmla="*/ 143 h 5701"/>
              <a:gd name="T6" fmla="*/ 285 w 285"/>
              <a:gd name="T7" fmla="*/ 5558 h 5701"/>
              <a:gd name="T8" fmla="*/ 143 w 285"/>
              <a:gd name="T9" fmla="*/ 5701 h 5701"/>
              <a:gd name="T10" fmla="*/ 143 w 285"/>
              <a:gd name="T11" fmla="*/ 5701 h 5701"/>
              <a:gd name="T12" fmla="*/ 0 w 285"/>
              <a:gd name="T13" fmla="*/ 5558 h 5701"/>
              <a:gd name="T14" fmla="*/ 0 w 285"/>
              <a:gd name="T15" fmla="*/ 143 h 5701"/>
              <a:gd name="T16" fmla="*/ 143 w 285"/>
              <a:gd name="T17" fmla="*/ 0 h 5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5" h="5701">
                <a:moveTo>
                  <a:pt x="143" y="0"/>
                </a:moveTo>
                <a:lnTo>
                  <a:pt x="143" y="0"/>
                </a:lnTo>
                <a:cubicBezTo>
                  <a:pt x="221" y="0"/>
                  <a:pt x="285" y="64"/>
                  <a:pt x="285" y="143"/>
                </a:cubicBezTo>
                <a:lnTo>
                  <a:pt x="285" y="5558"/>
                </a:lnTo>
                <a:cubicBezTo>
                  <a:pt x="285" y="5637"/>
                  <a:pt x="221" y="5701"/>
                  <a:pt x="143" y="5701"/>
                </a:cubicBezTo>
                <a:lnTo>
                  <a:pt x="143" y="5701"/>
                </a:lnTo>
                <a:cubicBezTo>
                  <a:pt x="64" y="5701"/>
                  <a:pt x="0" y="5637"/>
                  <a:pt x="0" y="5558"/>
                </a:cubicBezTo>
                <a:lnTo>
                  <a:pt x="0" y="143"/>
                </a:lnTo>
                <a:cubicBezTo>
                  <a:pt x="0" y="64"/>
                  <a:pt x="64" y="0"/>
                  <a:pt x="143" y="0"/>
                </a:cubicBezTo>
                <a:close/>
              </a:path>
            </a:pathLst>
          </a:custGeom>
          <a:solidFill>
            <a:schemeClr val="accent3"/>
          </a:solidFill>
          <a:ln>
            <a:noFill/>
          </a:ln>
        </p:spPr>
        <p:txBody>
          <a:bodyPr vert="horz" wrap="square" lIns="68553" tIns="34277" rIns="68553" bIns="34277" numCol="1" anchor="t" anchorCtr="0" compatLnSpc="1"/>
          <a:lstStyle/>
          <a:p>
            <a:endParaRPr lang="zh-CN" altLang="en-US" sz="1349"/>
          </a:p>
        </p:txBody>
      </p:sp>
      <p:sp>
        <p:nvSpPr>
          <p:cNvPr id="8" name="Freeform 9"/>
          <p:cNvSpPr/>
          <p:nvPr/>
        </p:nvSpPr>
        <p:spPr bwMode="auto">
          <a:xfrm>
            <a:off x="3727582" y="1007484"/>
            <a:ext cx="178524" cy="3578811"/>
          </a:xfrm>
          <a:custGeom>
            <a:avLst/>
            <a:gdLst>
              <a:gd name="T0" fmla="*/ 143 w 285"/>
              <a:gd name="T1" fmla="*/ 0 h 5701"/>
              <a:gd name="T2" fmla="*/ 143 w 285"/>
              <a:gd name="T3" fmla="*/ 0 h 5701"/>
              <a:gd name="T4" fmla="*/ 285 w 285"/>
              <a:gd name="T5" fmla="*/ 143 h 5701"/>
              <a:gd name="T6" fmla="*/ 285 w 285"/>
              <a:gd name="T7" fmla="*/ 5558 h 5701"/>
              <a:gd name="T8" fmla="*/ 143 w 285"/>
              <a:gd name="T9" fmla="*/ 5701 h 5701"/>
              <a:gd name="T10" fmla="*/ 143 w 285"/>
              <a:gd name="T11" fmla="*/ 5701 h 5701"/>
              <a:gd name="T12" fmla="*/ 0 w 285"/>
              <a:gd name="T13" fmla="*/ 5558 h 5701"/>
              <a:gd name="T14" fmla="*/ 0 w 285"/>
              <a:gd name="T15" fmla="*/ 143 h 5701"/>
              <a:gd name="T16" fmla="*/ 143 w 285"/>
              <a:gd name="T17" fmla="*/ 0 h 5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5" h="5701">
                <a:moveTo>
                  <a:pt x="143" y="0"/>
                </a:moveTo>
                <a:lnTo>
                  <a:pt x="143" y="0"/>
                </a:lnTo>
                <a:cubicBezTo>
                  <a:pt x="221" y="0"/>
                  <a:pt x="285" y="64"/>
                  <a:pt x="285" y="143"/>
                </a:cubicBezTo>
                <a:lnTo>
                  <a:pt x="285" y="5558"/>
                </a:lnTo>
                <a:cubicBezTo>
                  <a:pt x="285" y="5637"/>
                  <a:pt x="221" y="5701"/>
                  <a:pt x="143" y="5701"/>
                </a:cubicBezTo>
                <a:lnTo>
                  <a:pt x="143" y="5701"/>
                </a:lnTo>
                <a:cubicBezTo>
                  <a:pt x="65" y="5701"/>
                  <a:pt x="0" y="5637"/>
                  <a:pt x="0" y="5558"/>
                </a:cubicBezTo>
                <a:lnTo>
                  <a:pt x="0" y="143"/>
                </a:lnTo>
                <a:cubicBezTo>
                  <a:pt x="0" y="64"/>
                  <a:pt x="65" y="0"/>
                  <a:pt x="143" y="0"/>
                </a:cubicBezTo>
                <a:close/>
              </a:path>
            </a:pathLst>
          </a:custGeom>
          <a:solidFill>
            <a:schemeClr val="accent3"/>
          </a:solidFill>
          <a:ln>
            <a:noFill/>
          </a:ln>
        </p:spPr>
        <p:txBody>
          <a:bodyPr vert="horz" wrap="square" lIns="68553" tIns="34277" rIns="68553" bIns="34277" numCol="1" anchor="t" anchorCtr="0" compatLnSpc="1"/>
          <a:lstStyle/>
          <a:p>
            <a:endParaRPr lang="zh-CN" altLang="en-US" sz="1349"/>
          </a:p>
        </p:txBody>
      </p:sp>
      <p:sp>
        <p:nvSpPr>
          <p:cNvPr id="9" name="Freeform 10"/>
          <p:cNvSpPr/>
          <p:nvPr/>
        </p:nvSpPr>
        <p:spPr bwMode="auto">
          <a:xfrm>
            <a:off x="4622582" y="1007484"/>
            <a:ext cx="179714" cy="3578811"/>
          </a:xfrm>
          <a:custGeom>
            <a:avLst/>
            <a:gdLst>
              <a:gd name="T0" fmla="*/ 142 w 285"/>
              <a:gd name="T1" fmla="*/ 0 h 5701"/>
              <a:gd name="T2" fmla="*/ 142 w 285"/>
              <a:gd name="T3" fmla="*/ 0 h 5701"/>
              <a:gd name="T4" fmla="*/ 285 w 285"/>
              <a:gd name="T5" fmla="*/ 143 h 5701"/>
              <a:gd name="T6" fmla="*/ 285 w 285"/>
              <a:gd name="T7" fmla="*/ 5558 h 5701"/>
              <a:gd name="T8" fmla="*/ 142 w 285"/>
              <a:gd name="T9" fmla="*/ 5701 h 5701"/>
              <a:gd name="T10" fmla="*/ 142 w 285"/>
              <a:gd name="T11" fmla="*/ 5701 h 5701"/>
              <a:gd name="T12" fmla="*/ 0 w 285"/>
              <a:gd name="T13" fmla="*/ 5558 h 5701"/>
              <a:gd name="T14" fmla="*/ 0 w 285"/>
              <a:gd name="T15" fmla="*/ 143 h 5701"/>
              <a:gd name="T16" fmla="*/ 142 w 285"/>
              <a:gd name="T17" fmla="*/ 0 h 5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5" h="5701">
                <a:moveTo>
                  <a:pt x="142" y="0"/>
                </a:moveTo>
                <a:lnTo>
                  <a:pt x="142" y="0"/>
                </a:lnTo>
                <a:cubicBezTo>
                  <a:pt x="220" y="0"/>
                  <a:pt x="285" y="64"/>
                  <a:pt x="285" y="143"/>
                </a:cubicBezTo>
                <a:lnTo>
                  <a:pt x="285" y="5558"/>
                </a:lnTo>
                <a:cubicBezTo>
                  <a:pt x="285" y="5637"/>
                  <a:pt x="220" y="5701"/>
                  <a:pt x="142" y="5701"/>
                </a:cubicBezTo>
                <a:lnTo>
                  <a:pt x="142" y="5701"/>
                </a:lnTo>
                <a:cubicBezTo>
                  <a:pt x="64" y="5701"/>
                  <a:pt x="0" y="5637"/>
                  <a:pt x="0" y="5558"/>
                </a:cubicBezTo>
                <a:lnTo>
                  <a:pt x="0" y="143"/>
                </a:lnTo>
                <a:cubicBezTo>
                  <a:pt x="0" y="64"/>
                  <a:pt x="64" y="0"/>
                  <a:pt x="142" y="0"/>
                </a:cubicBezTo>
                <a:close/>
              </a:path>
            </a:pathLst>
          </a:custGeom>
          <a:solidFill>
            <a:schemeClr val="accent3"/>
          </a:solidFill>
          <a:ln>
            <a:noFill/>
          </a:ln>
        </p:spPr>
        <p:txBody>
          <a:bodyPr vert="horz" wrap="square" lIns="68553" tIns="34277" rIns="68553" bIns="34277" numCol="1" anchor="t" anchorCtr="0" compatLnSpc="1"/>
          <a:lstStyle/>
          <a:p>
            <a:endParaRPr lang="zh-CN" altLang="en-US" sz="1349"/>
          </a:p>
        </p:txBody>
      </p:sp>
      <p:sp>
        <p:nvSpPr>
          <p:cNvPr id="10" name="Freeform 11"/>
          <p:cNvSpPr/>
          <p:nvPr/>
        </p:nvSpPr>
        <p:spPr bwMode="auto">
          <a:xfrm>
            <a:off x="5517582" y="1007484"/>
            <a:ext cx="179714" cy="3578811"/>
          </a:xfrm>
          <a:custGeom>
            <a:avLst/>
            <a:gdLst>
              <a:gd name="T0" fmla="*/ 142 w 285"/>
              <a:gd name="T1" fmla="*/ 0 h 5701"/>
              <a:gd name="T2" fmla="*/ 142 w 285"/>
              <a:gd name="T3" fmla="*/ 0 h 5701"/>
              <a:gd name="T4" fmla="*/ 285 w 285"/>
              <a:gd name="T5" fmla="*/ 143 h 5701"/>
              <a:gd name="T6" fmla="*/ 285 w 285"/>
              <a:gd name="T7" fmla="*/ 5558 h 5701"/>
              <a:gd name="T8" fmla="*/ 142 w 285"/>
              <a:gd name="T9" fmla="*/ 5701 h 5701"/>
              <a:gd name="T10" fmla="*/ 142 w 285"/>
              <a:gd name="T11" fmla="*/ 5701 h 5701"/>
              <a:gd name="T12" fmla="*/ 0 w 285"/>
              <a:gd name="T13" fmla="*/ 5558 h 5701"/>
              <a:gd name="T14" fmla="*/ 0 w 285"/>
              <a:gd name="T15" fmla="*/ 143 h 5701"/>
              <a:gd name="T16" fmla="*/ 142 w 285"/>
              <a:gd name="T17" fmla="*/ 0 h 5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5" h="5701">
                <a:moveTo>
                  <a:pt x="142" y="0"/>
                </a:moveTo>
                <a:lnTo>
                  <a:pt x="142" y="0"/>
                </a:lnTo>
                <a:cubicBezTo>
                  <a:pt x="221" y="0"/>
                  <a:pt x="285" y="64"/>
                  <a:pt x="285" y="143"/>
                </a:cubicBezTo>
                <a:lnTo>
                  <a:pt x="285" y="5558"/>
                </a:lnTo>
                <a:cubicBezTo>
                  <a:pt x="285" y="5637"/>
                  <a:pt x="221" y="5701"/>
                  <a:pt x="142" y="5701"/>
                </a:cubicBezTo>
                <a:lnTo>
                  <a:pt x="142" y="5701"/>
                </a:lnTo>
                <a:cubicBezTo>
                  <a:pt x="64" y="5701"/>
                  <a:pt x="0" y="5637"/>
                  <a:pt x="0" y="5558"/>
                </a:cubicBezTo>
                <a:lnTo>
                  <a:pt x="0" y="143"/>
                </a:lnTo>
                <a:cubicBezTo>
                  <a:pt x="0" y="64"/>
                  <a:pt x="64" y="0"/>
                  <a:pt x="142" y="0"/>
                </a:cubicBezTo>
                <a:close/>
              </a:path>
            </a:pathLst>
          </a:custGeom>
          <a:solidFill>
            <a:schemeClr val="accent3"/>
          </a:solidFill>
          <a:ln>
            <a:noFill/>
          </a:ln>
        </p:spPr>
        <p:txBody>
          <a:bodyPr vert="horz" wrap="square" lIns="68553" tIns="34277" rIns="68553" bIns="34277" numCol="1" anchor="t" anchorCtr="0" compatLnSpc="1"/>
          <a:lstStyle/>
          <a:p>
            <a:endParaRPr lang="zh-CN" altLang="en-US" sz="1349"/>
          </a:p>
        </p:txBody>
      </p:sp>
      <p:sp>
        <p:nvSpPr>
          <p:cNvPr id="11" name="Oval 12"/>
          <p:cNvSpPr>
            <a:spLocks noChangeArrowheads="1"/>
          </p:cNvSpPr>
          <p:nvPr/>
        </p:nvSpPr>
        <p:spPr bwMode="auto">
          <a:xfrm>
            <a:off x="906902" y="1464506"/>
            <a:ext cx="435599" cy="434408"/>
          </a:xfrm>
          <a:prstGeom prst="ellipse">
            <a:avLst/>
          </a:prstGeom>
          <a:solidFill>
            <a:schemeClr val="accent1"/>
          </a:solidFill>
          <a:ln w="28575" cap="flat">
            <a:solidFill>
              <a:srgbClr val="FFFFFF"/>
            </a:solidFill>
            <a:prstDash val="solid"/>
            <a:miter lim="800000"/>
          </a:ln>
        </p:spPr>
        <p:txBody>
          <a:bodyPr vert="horz" wrap="square" lIns="68553" tIns="34277" rIns="68553" bIns="34277" numCol="1" anchor="t" anchorCtr="0" compatLnSpc="1"/>
          <a:lstStyle/>
          <a:p>
            <a:endParaRPr lang="zh-CN" altLang="en-US" sz="1349" dirty="0"/>
          </a:p>
        </p:txBody>
      </p:sp>
      <p:sp>
        <p:nvSpPr>
          <p:cNvPr id="12" name="TextBox 11"/>
          <p:cNvSpPr txBox="1"/>
          <p:nvPr/>
        </p:nvSpPr>
        <p:spPr>
          <a:xfrm>
            <a:off x="902331" y="1543263"/>
            <a:ext cx="484428" cy="299954"/>
          </a:xfrm>
          <a:prstGeom prst="rect">
            <a:avLst/>
          </a:prstGeom>
          <a:noFill/>
        </p:spPr>
        <p:txBody>
          <a:bodyPr wrap="none" rtlCol="0">
            <a:spAutoFit/>
          </a:bodyPr>
          <a:lstStyle/>
          <a:p>
            <a:r>
              <a:rPr lang="en-US" altLang="zh-CN" sz="1349" dirty="0">
                <a:solidFill>
                  <a:schemeClr val="bg1"/>
                </a:solidFill>
              </a:rPr>
              <a:t>83%</a:t>
            </a:r>
            <a:endParaRPr lang="zh-CN" altLang="en-US" sz="1349" dirty="0">
              <a:solidFill>
                <a:schemeClr val="bg1"/>
              </a:solidFill>
            </a:endParaRPr>
          </a:p>
        </p:txBody>
      </p:sp>
      <p:sp>
        <p:nvSpPr>
          <p:cNvPr id="13" name="Oval 12"/>
          <p:cNvSpPr>
            <a:spLocks noChangeArrowheads="1"/>
          </p:cNvSpPr>
          <p:nvPr/>
        </p:nvSpPr>
        <p:spPr bwMode="auto">
          <a:xfrm>
            <a:off x="1797071" y="2446761"/>
            <a:ext cx="435599" cy="434408"/>
          </a:xfrm>
          <a:prstGeom prst="ellipse">
            <a:avLst/>
          </a:prstGeom>
          <a:solidFill>
            <a:schemeClr val="accent2"/>
          </a:solidFill>
          <a:ln w="28575" cap="flat">
            <a:solidFill>
              <a:srgbClr val="FFFFFF"/>
            </a:solidFill>
            <a:prstDash val="solid"/>
            <a:miter lim="800000"/>
          </a:ln>
        </p:spPr>
        <p:txBody>
          <a:bodyPr vert="horz" wrap="square" lIns="68553" tIns="34277" rIns="68553" bIns="34277" numCol="1" anchor="t" anchorCtr="0" compatLnSpc="1"/>
          <a:lstStyle/>
          <a:p>
            <a:endParaRPr lang="zh-CN" altLang="en-US" sz="1349" dirty="0"/>
          </a:p>
        </p:txBody>
      </p:sp>
      <p:sp>
        <p:nvSpPr>
          <p:cNvPr id="14" name="TextBox 13"/>
          <p:cNvSpPr txBox="1"/>
          <p:nvPr/>
        </p:nvSpPr>
        <p:spPr>
          <a:xfrm>
            <a:off x="1792500" y="2525518"/>
            <a:ext cx="484428" cy="299954"/>
          </a:xfrm>
          <a:prstGeom prst="rect">
            <a:avLst/>
          </a:prstGeom>
          <a:noFill/>
        </p:spPr>
        <p:txBody>
          <a:bodyPr wrap="none" rtlCol="0">
            <a:spAutoFit/>
          </a:bodyPr>
          <a:lstStyle/>
          <a:p>
            <a:r>
              <a:rPr lang="en-US" altLang="zh-CN" sz="1349" dirty="0">
                <a:solidFill>
                  <a:schemeClr val="bg1"/>
                </a:solidFill>
              </a:rPr>
              <a:t>65%</a:t>
            </a:r>
            <a:endParaRPr lang="zh-CN" altLang="en-US" sz="1349" dirty="0">
              <a:solidFill>
                <a:schemeClr val="bg1"/>
              </a:solidFill>
            </a:endParaRPr>
          </a:p>
        </p:txBody>
      </p:sp>
      <p:sp>
        <p:nvSpPr>
          <p:cNvPr id="15" name="Oval 12"/>
          <p:cNvSpPr>
            <a:spLocks noChangeArrowheads="1"/>
          </p:cNvSpPr>
          <p:nvPr/>
        </p:nvSpPr>
        <p:spPr bwMode="auto">
          <a:xfrm>
            <a:off x="2687239" y="2948121"/>
            <a:ext cx="435599" cy="434408"/>
          </a:xfrm>
          <a:prstGeom prst="ellipse">
            <a:avLst/>
          </a:prstGeom>
          <a:solidFill>
            <a:schemeClr val="accent3"/>
          </a:solidFill>
          <a:ln w="28575" cap="flat">
            <a:solidFill>
              <a:srgbClr val="FFFFFF"/>
            </a:solidFill>
            <a:prstDash val="solid"/>
            <a:miter lim="800000"/>
          </a:ln>
        </p:spPr>
        <p:txBody>
          <a:bodyPr vert="horz" wrap="square" lIns="68553" tIns="34277" rIns="68553" bIns="34277" numCol="1" anchor="t" anchorCtr="0" compatLnSpc="1"/>
          <a:lstStyle/>
          <a:p>
            <a:endParaRPr lang="zh-CN" altLang="en-US" sz="1349" dirty="0"/>
          </a:p>
        </p:txBody>
      </p:sp>
      <p:sp>
        <p:nvSpPr>
          <p:cNvPr id="16" name="TextBox 15"/>
          <p:cNvSpPr txBox="1"/>
          <p:nvPr/>
        </p:nvSpPr>
        <p:spPr>
          <a:xfrm>
            <a:off x="2682668" y="3026878"/>
            <a:ext cx="484428" cy="299954"/>
          </a:xfrm>
          <a:prstGeom prst="rect">
            <a:avLst/>
          </a:prstGeom>
          <a:noFill/>
        </p:spPr>
        <p:txBody>
          <a:bodyPr wrap="none" rtlCol="0">
            <a:spAutoFit/>
          </a:bodyPr>
          <a:lstStyle/>
          <a:p>
            <a:r>
              <a:rPr lang="en-US" altLang="zh-CN" sz="1349" dirty="0">
                <a:solidFill>
                  <a:schemeClr val="bg1"/>
                </a:solidFill>
              </a:rPr>
              <a:t>43%</a:t>
            </a:r>
            <a:endParaRPr lang="zh-CN" altLang="en-US" sz="1349" dirty="0">
              <a:solidFill>
                <a:schemeClr val="bg1"/>
              </a:solidFill>
            </a:endParaRPr>
          </a:p>
        </p:txBody>
      </p:sp>
      <p:sp>
        <p:nvSpPr>
          <p:cNvPr id="17" name="Oval 12"/>
          <p:cNvSpPr>
            <a:spLocks noChangeArrowheads="1"/>
          </p:cNvSpPr>
          <p:nvPr/>
        </p:nvSpPr>
        <p:spPr bwMode="auto">
          <a:xfrm>
            <a:off x="3587640" y="1853315"/>
            <a:ext cx="435599" cy="434408"/>
          </a:xfrm>
          <a:prstGeom prst="ellipse">
            <a:avLst/>
          </a:prstGeom>
          <a:solidFill>
            <a:schemeClr val="accent3"/>
          </a:solidFill>
          <a:ln w="28575" cap="flat">
            <a:solidFill>
              <a:srgbClr val="FFFFFF"/>
            </a:solidFill>
            <a:prstDash val="solid"/>
            <a:miter lim="800000"/>
          </a:ln>
        </p:spPr>
        <p:txBody>
          <a:bodyPr vert="horz" wrap="square" lIns="68553" tIns="34277" rIns="68553" bIns="34277" numCol="1" anchor="t" anchorCtr="0" compatLnSpc="1"/>
          <a:lstStyle/>
          <a:p>
            <a:endParaRPr lang="zh-CN" altLang="en-US" sz="1349" dirty="0"/>
          </a:p>
        </p:txBody>
      </p:sp>
      <p:sp>
        <p:nvSpPr>
          <p:cNvPr id="18" name="TextBox 17"/>
          <p:cNvSpPr txBox="1"/>
          <p:nvPr/>
        </p:nvSpPr>
        <p:spPr>
          <a:xfrm>
            <a:off x="3583069" y="1932073"/>
            <a:ext cx="484428" cy="299954"/>
          </a:xfrm>
          <a:prstGeom prst="rect">
            <a:avLst/>
          </a:prstGeom>
          <a:noFill/>
        </p:spPr>
        <p:txBody>
          <a:bodyPr wrap="none" rtlCol="0">
            <a:spAutoFit/>
          </a:bodyPr>
          <a:lstStyle/>
          <a:p>
            <a:r>
              <a:rPr lang="en-US" altLang="zh-CN" sz="1349" dirty="0">
                <a:solidFill>
                  <a:schemeClr val="bg1"/>
                </a:solidFill>
              </a:rPr>
              <a:t>75%</a:t>
            </a:r>
            <a:endParaRPr lang="zh-CN" altLang="en-US" sz="1349" dirty="0">
              <a:solidFill>
                <a:schemeClr val="bg1"/>
              </a:solidFill>
            </a:endParaRPr>
          </a:p>
        </p:txBody>
      </p:sp>
      <p:sp>
        <p:nvSpPr>
          <p:cNvPr id="19" name="Oval 12"/>
          <p:cNvSpPr>
            <a:spLocks noChangeArrowheads="1"/>
          </p:cNvSpPr>
          <p:nvPr/>
        </p:nvSpPr>
        <p:spPr bwMode="auto">
          <a:xfrm>
            <a:off x="4498272" y="2866265"/>
            <a:ext cx="435599" cy="434408"/>
          </a:xfrm>
          <a:prstGeom prst="ellipse">
            <a:avLst/>
          </a:prstGeom>
          <a:solidFill>
            <a:schemeClr val="accent3"/>
          </a:solidFill>
          <a:ln w="28575" cap="flat">
            <a:solidFill>
              <a:srgbClr val="FFFFFF"/>
            </a:solidFill>
            <a:prstDash val="solid"/>
            <a:miter lim="800000"/>
          </a:ln>
        </p:spPr>
        <p:txBody>
          <a:bodyPr vert="horz" wrap="square" lIns="68553" tIns="34277" rIns="68553" bIns="34277" numCol="1" anchor="t" anchorCtr="0" compatLnSpc="1"/>
          <a:lstStyle/>
          <a:p>
            <a:endParaRPr lang="zh-CN" altLang="en-US" sz="1349" dirty="0"/>
          </a:p>
        </p:txBody>
      </p:sp>
      <p:sp>
        <p:nvSpPr>
          <p:cNvPr id="20" name="TextBox 19"/>
          <p:cNvSpPr txBox="1"/>
          <p:nvPr/>
        </p:nvSpPr>
        <p:spPr>
          <a:xfrm>
            <a:off x="4493701" y="2945023"/>
            <a:ext cx="484428" cy="299954"/>
          </a:xfrm>
          <a:prstGeom prst="rect">
            <a:avLst/>
          </a:prstGeom>
          <a:noFill/>
        </p:spPr>
        <p:txBody>
          <a:bodyPr wrap="none" rtlCol="0">
            <a:spAutoFit/>
          </a:bodyPr>
          <a:lstStyle/>
          <a:p>
            <a:r>
              <a:rPr lang="en-US" altLang="zh-CN" sz="1349" dirty="0">
                <a:solidFill>
                  <a:schemeClr val="bg1"/>
                </a:solidFill>
              </a:rPr>
              <a:t>48%</a:t>
            </a:r>
            <a:endParaRPr lang="zh-CN" altLang="en-US" sz="1349" dirty="0">
              <a:solidFill>
                <a:schemeClr val="bg1"/>
              </a:solidFill>
            </a:endParaRPr>
          </a:p>
        </p:txBody>
      </p:sp>
      <p:sp>
        <p:nvSpPr>
          <p:cNvPr id="21" name="Oval 12"/>
          <p:cNvSpPr>
            <a:spLocks noChangeArrowheads="1"/>
          </p:cNvSpPr>
          <p:nvPr/>
        </p:nvSpPr>
        <p:spPr bwMode="auto">
          <a:xfrm>
            <a:off x="5378210" y="2170502"/>
            <a:ext cx="435599" cy="434408"/>
          </a:xfrm>
          <a:prstGeom prst="ellipse">
            <a:avLst/>
          </a:prstGeom>
          <a:solidFill>
            <a:schemeClr val="accent3"/>
          </a:solidFill>
          <a:ln w="28575" cap="flat">
            <a:solidFill>
              <a:srgbClr val="FFFFFF"/>
            </a:solidFill>
            <a:prstDash val="solid"/>
            <a:miter lim="800000"/>
          </a:ln>
        </p:spPr>
        <p:txBody>
          <a:bodyPr vert="horz" wrap="square" lIns="68553" tIns="34277" rIns="68553" bIns="34277" numCol="1" anchor="t" anchorCtr="0" compatLnSpc="1"/>
          <a:lstStyle/>
          <a:p>
            <a:endParaRPr lang="zh-CN" altLang="en-US" sz="1349" dirty="0">
              <a:solidFill>
                <a:schemeClr val="bg1"/>
              </a:solidFill>
            </a:endParaRPr>
          </a:p>
        </p:txBody>
      </p:sp>
      <p:sp>
        <p:nvSpPr>
          <p:cNvPr id="22" name="TextBox 21"/>
          <p:cNvSpPr txBox="1"/>
          <p:nvPr/>
        </p:nvSpPr>
        <p:spPr>
          <a:xfrm>
            <a:off x="5373639" y="2249260"/>
            <a:ext cx="484428" cy="299954"/>
          </a:xfrm>
          <a:prstGeom prst="rect">
            <a:avLst/>
          </a:prstGeom>
          <a:noFill/>
        </p:spPr>
        <p:txBody>
          <a:bodyPr wrap="none" rtlCol="0">
            <a:spAutoFit/>
          </a:bodyPr>
          <a:lstStyle/>
          <a:p>
            <a:r>
              <a:rPr lang="en-US" altLang="zh-CN" sz="1349" dirty="0">
                <a:solidFill>
                  <a:schemeClr val="bg1"/>
                </a:solidFill>
              </a:rPr>
              <a:t>70%</a:t>
            </a:r>
            <a:endParaRPr lang="zh-CN" altLang="en-US" sz="1349" dirty="0">
              <a:solidFill>
                <a:schemeClr val="bg1"/>
              </a:solidFill>
            </a:endParaRPr>
          </a:p>
        </p:txBody>
      </p:sp>
      <p:sp>
        <p:nvSpPr>
          <p:cNvPr id="23" name="TextBox 22"/>
          <p:cNvSpPr txBox="1"/>
          <p:nvPr/>
        </p:nvSpPr>
        <p:spPr>
          <a:xfrm>
            <a:off x="706609" y="4660776"/>
            <a:ext cx="692444" cy="261610"/>
          </a:xfrm>
          <a:prstGeom prst="rect">
            <a:avLst/>
          </a:prstGeom>
          <a:noFill/>
        </p:spPr>
        <p:txBody>
          <a:bodyPr wrap="square" rtlCol="0">
            <a:spAutoFit/>
          </a:bodyPr>
          <a:lstStyle/>
          <a:p>
            <a:pPr algn="ct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文本一</a:t>
            </a:r>
          </a:p>
        </p:txBody>
      </p:sp>
      <p:sp>
        <p:nvSpPr>
          <p:cNvPr id="24" name="TextBox 23"/>
          <p:cNvSpPr txBox="1"/>
          <p:nvPr/>
        </p:nvSpPr>
        <p:spPr>
          <a:xfrm>
            <a:off x="1647937" y="4660776"/>
            <a:ext cx="692444" cy="261610"/>
          </a:xfrm>
          <a:prstGeom prst="rect">
            <a:avLst/>
          </a:prstGeom>
          <a:noFill/>
        </p:spPr>
        <p:txBody>
          <a:bodyPr wrap="square" rtlCol="0">
            <a:spAutoFit/>
          </a:bodyPr>
          <a:lstStyle/>
          <a:p>
            <a:pPr algn="ct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文本二</a:t>
            </a:r>
          </a:p>
        </p:txBody>
      </p:sp>
      <p:sp>
        <p:nvSpPr>
          <p:cNvPr id="25" name="TextBox 24"/>
          <p:cNvSpPr txBox="1"/>
          <p:nvPr/>
        </p:nvSpPr>
        <p:spPr>
          <a:xfrm>
            <a:off x="2558569" y="4660776"/>
            <a:ext cx="692444" cy="261610"/>
          </a:xfrm>
          <a:prstGeom prst="rect">
            <a:avLst/>
          </a:prstGeom>
          <a:noFill/>
        </p:spPr>
        <p:txBody>
          <a:bodyPr wrap="square" rtlCol="0">
            <a:spAutoFit/>
          </a:bodyPr>
          <a:lstStyle/>
          <a:p>
            <a:pPr algn="ct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文本三</a:t>
            </a:r>
          </a:p>
        </p:txBody>
      </p:sp>
      <p:sp>
        <p:nvSpPr>
          <p:cNvPr id="26" name="TextBox 25"/>
          <p:cNvSpPr txBox="1"/>
          <p:nvPr/>
        </p:nvSpPr>
        <p:spPr>
          <a:xfrm>
            <a:off x="3458969" y="4660776"/>
            <a:ext cx="692444" cy="261610"/>
          </a:xfrm>
          <a:prstGeom prst="rect">
            <a:avLst/>
          </a:prstGeom>
          <a:noFill/>
        </p:spPr>
        <p:txBody>
          <a:bodyPr wrap="square" rtlCol="0">
            <a:spAutoFit/>
          </a:bodyPr>
          <a:lstStyle/>
          <a:p>
            <a:pPr algn="ct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文本四</a:t>
            </a:r>
          </a:p>
        </p:txBody>
      </p:sp>
      <p:sp>
        <p:nvSpPr>
          <p:cNvPr id="27" name="TextBox 26"/>
          <p:cNvSpPr txBox="1"/>
          <p:nvPr/>
        </p:nvSpPr>
        <p:spPr>
          <a:xfrm>
            <a:off x="4359370" y="4660776"/>
            <a:ext cx="692444" cy="261610"/>
          </a:xfrm>
          <a:prstGeom prst="rect">
            <a:avLst/>
          </a:prstGeom>
          <a:noFill/>
        </p:spPr>
        <p:txBody>
          <a:bodyPr wrap="square" rtlCol="0">
            <a:spAutoFit/>
          </a:bodyPr>
          <a:lstStyle/>
          <a:p>
            <a:pPr algn="ct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文本五</a:t>
            </a:r>
          </a:p>
        </p:txBody>
      </p:sp>
      <p:sp>
        <p:nvSpPr>
          <p:cNvPr id="28" name="TextBox 27"/>
          <p:cNvSpPr txBox="1"/>
          <p:nvPr/>
        </p:nvSpPr>
        <p:spPr>
          <a:xfrm>
            <a:off x="5270002" y="4660776"/>
            <a:ext cx="692444" cy="261610"/>
          </a:xfrm>
          <a:prstGeom prst="rect">
            <a:avLst/>
          </a:prstGeom>
          <a:noFill/>
        </p:spPr>
        <p:txBody>
          <a:bodyPr wrap="square" rtlCol="0">
            <a:spAutoFit/>
          </a:bodyPr>
          <a:lstStyle/>
          <a:p>
            <a:pPr algn="ct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文本六</a:t>
            </a:r>
          </a:p>
        </p:txBody>
      </p:sp>
      <p:sp>
        <p:nvSpPr>
          <p:cNvPr id="29" name="TextBox 28"/>
          <p:cNvSpPr txBox="1"/>
          <p:nvPr/>
        </p:nvSpPr>
        <p:spPr>
          <a:xfrm>
            <a:off x="6407487" y="1964684"/>
            <a:ext cx="1319694" cy="276999"/>
          </a:xfrm>
          <a:prstGeom prst="rect">
            <a:avLst/>
          </a:prstGeom>
          <a:noFill/>
        </p:spPr>
        <p:txBody>
          <a:bodyPr wrap="square" rtlCol="0">
            <a:spAutoFit/>
          </a:bodyPr>
          <a:lstStyle/>
          <a:p>
            <a:r>
              <a:rPr lang="zh-CN" altLang="en-US" sz="1200" dirty="0">
                <a:solidFill>
                  <a:schemeClr val="accent1"/>
                </a:solidFill>
                <a:latin typeface="微软雅黑" panose="020B0503020204020204" pitchFamily="34" charset="-122"/>
                <a:ea typeface="微软雅黑" panose="020B0503020204020204" pitchFamily="34" charset="-122"/>
              </a:rPr>
              <a:t>添加标题</a:t>
            </a:r>
            <a:endParaRPr lang="en-US" altLang="zh-CN" sz="1200" dirty="0">
              <a:solidFill>
                <a:schemeClr val="accent1"/>
              </a:solidFill>
              <a:latin typeface="微软雅黑" panose="020B0503020204020204" pitchFamily="34" charset="-122"/>
              <a:ea typeface="微软雅黑" panose="020B0503020204020204" pitchFamily="34" charset="-122"/>
            </a:endParaRPr>
          </a:p>
        </p:txBody>
      </p:sp>
      <p:sp>
        <p:nvSpPr>
          <p:cNvPr id="30" name="TextBox 29"/>
          <p:cNvSpPr txBox="1"/>
          <p:nvPr/>
        </p:nvSpPr>
        <p:spPr>
          <a:xfrm>
            <a:off x="6419106" y="2481161"/>
            <a:ext cx="2165257" cy="784830"/>
          </a:xfrm>
          <a:prstGeom prst="rect">
            <a:avLst/>
          </a:prstGeom>
          <a:noFill/>
        </p:spPr>
        <p:txBody>
          <a:bodyPr wrap="square" rtlCol="0">
            <a:spAutoFit/>
          </a:bodyPr>
          <a:lstStyle/>
          <a:p>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这里可以添加主要内容这里可以添加主要内容这里可以添加主要内容这里可以添加主要内容添加主要内容这里可以添加主要内容</a:t>
            </a:r>
          </a:p>
          <a:p>
            <a:endPar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1" name="TextBox 29">
            <a:extLst>
              <a:ext uri="{FF2B5EF4-FFF2-40B4-BE49-F238E27FC236}">
                <a16:creationId xmlns:a16="http://schemas.microsoft.com/office/drawing/2014/main" xmlns="" id="{879851E3-6360-494C-812A-47C27FB29EC6}"/>
              </a:ext>
            </a:extLst>
          </p:cNvPr>
          <p:cNvSpPr txBox="1"/>
          <p:nvPr/>
        </p:nvSpPr>
        <p:spPr>
          <a:xfrm>
            <a:off x="6419106" y="3244977"/>
            <a:ext cx="2165257" cy="784830"/>
          </a:xfrm>
          <a:prstGeom prst="rect">
            <a:avLst/>
          </a:prstGeom>
          <a:noFill/>
        </p:spPr>
        <p:txBody>
          <a:bodyPr wrap="square" rtlCol="0">
            <a:spAutoFit/>
          </a:bodyPr>
          <a:lstStyle/>
          <a:p>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这里可以添加主要内容这里可以添加主要内容这里可以添加主要内容这里可以添加主要内容添加主要内容这里可以添加主要内容</a:t>
            </a:r>
          </a:p>
          <a:p>
            <a:endPar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90480760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1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0-#ppt_w/2"/>
                                          </p:val>
                                        </p:tav>
                                        <p:tav tm="100000">
                                          <p:val>
                                            <p:strVal val="#ppt_x"/>
                                          </p:val>
                                        </p:tav>
                                      </p:tavLst>
                                    </p:anim>
                                    <p:anim calcmode="lin" valueType="num">
                                      <p:cBhvr additive="base">
                                        <p:cTn id="12" dur="500" fill="hold"/>
                                        <p:tgtEl>
                                          <p:spTgt spid="24"/>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20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0-#ppt_w/2"/>
                                          </p:val>
                                        </p:tav>
                                        <p:tav tm="100000">
                                          <p:val>
                                            <p:strVal val="#ppt_x"/>
                                          </p:val>
                                        </p:tav>
                                      </p:tavLst>
                                    </p:anim>
                                    <p:anim calcmode="lin" valueType="num">
                                      <p:cBhvr additive="base">
                                        <p:cTn id="16" dur="500" fill="hold"/>
                                        <p:tgtEl>
                                          <p:spTgt spid="25"/>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30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0-#ppt_h/2"/>
                                          </p:val>
                                        </p:tav>
                                        <p:tav tm="100000">
                                          <p:val>
                                            <p:strVal val="#ppt_y"/>
                                          </p:val>
                                        </p:tav>
                                      </p:tavLst>
                                    </p:anim>
                                  </p:childTnLst>
                                </p:cTn>
                              </p:par>
                              <p:par>
                                <p:cTn id="21" presetID="2" presetClass="entr" presetSubtype="9" fill="hold" grpId="0" nodeType="withEffect">
                                  <p:stCondLst>
                                    <p:cond delay="40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0-#ppt_w/2"/>
                                          </p:val>
                                        </p:tav>
                                        <p:tav tm="100000">
                                          <p:val>
                                            <p:strVal val="#ppt_x"/>
                                          </p:val>
                                        </p:tav>
                                      </p:tavLst>
                                    </p:anim>
                                    <p:anim calcmode="lin" valueType="num">
                                      <p:cBhvr additive="base">
                                        <p:cTn id="24" dur="500" fill="hold"/>
                                        <p:tgtEl>
                                          <p:spTgt spid="27"/>
                                        </p:tgtEl>
                                        <p:attrNameLst>
                                          <p:attrName>ppt_y</p:attrName>
                                        </p:attrNameLst>
                                      </p:cBhvr>
                                      <p:tavLst>
                                        <p:tav tm="0">
                                          <p:val>
                                            <p:strVal val="0-#ppt_h/2"/>
                                          </p:val>
                                        </p:tav>
                                        <p:tav tm="100000">
                                          <p:val>
                                            <p:strVal val="#ppt_y"/>
                                          </p:val>
                                        </p:tav>
                                      </p:tavLst>
                                    </p:anim>
                                  </p:childTnLst>
                                </p:cTn>
                              </p:par>
                              <p:par>
                                <p:cTn id="25" presetID="2" presetClass="entr" presetSubtype="9" fill="hold" grpId="0" nodeType="withEffect">
                                  <p:stCondLst>
                                    <p:cond delay="50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0-#ppt_w/2"/>
                                          </p:val>
                                        </p:tav>
                                        <p:tav tm="100000">
                                          <p:val>
                                            <p:strVal val="#ppt_x"/>
                                          </p:val>
                                        </p:tav>
                                      </p:tavLst>
                                    </p:anim>
                                    <p:anim calcmode="lin" valueType="num">
                                      <p:cBhvr additive="base">
                                        <p:cTn id="28" dur="500" fill="hold"/>
                                        <p:tgtEl>
                                          <p:spTgt spid="28"/>
                                        </p:tgtEl>
                                        <p:attrNameLst>
                                          <p:attrName>ppt_y</p:attrName>
                                        </p:attrNameLst>
                                      </p:cBhvr>
                                      <p:tavLst>
                                        <p:tav tm="0">
                                          <p:val>
                                            <p:strVal val="0-#ppt_h/2"/>
                                          </p:val>
                                        </p:tav>
                                        <p:tav tm="100000">
                                          <p:val>
                                            <p:strVal val="#ppt_y"/>
                                          </p:val>
                                        </p:tav>
                                      </p:tavLst>
                                    </p:anim>
                                  </p:childTnLst>
                                </p:cTn>
                              </p:par>
                            </p:childTnLst>
                          </p:cTn>
                        </p:par>
                        <p:par>
                          <p:cTn id="29" fill="hold">
                            <p:stCondLst>
                              <p:cond delay="1000"/>
                            </p:stCondLst>
                            <p:childTnLst>
                              <p:par>
                                <p:cTn id="30" presetID="22" presetClass="entr" presetSubtype="4"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par>
                                <p:cTn id="33" presetID="22" presetClass="entr" presetSubtype="4" fill="hold" grpId="0" nodeType="withEffect">
                                  <p:stCondLst>
                                    <p:cond delay="10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cTn>
                              </p:par>
                              <p:par>
                                <p:cTn id="36" presetID="22" presetClass="entr" presetSubtype="4" fill="hold" grpId="0" nodeType="withEffect">
                                  <p:stCondLst>
                                    <p:cond delay="200"/>
                                  </p:stCondLst>
                                  <p:childTnLst>
                                    <p:set>
                                      <p:cBhvr>
                                        <p:cTn id="37" dur="1" fill="hold">
                                          <p:stCondLst>
                                            <p:cond delay="0"/>
                                          </p:stCondLst>
                                        </p:cTn>
                                        <p:tgtEl>
                                          <p:spTgt spid="7"/>
                                        </p:tgtEl>
                                        <p:attrNameLst>
                                          <p:attrName>style.visibility</p:attrName>
                                        </p:attrNameLst>
                                      </p:cBhvr>
                                      <p:to>
                                        <p:strVal val="visible"/>
                                      </p:to>
                                    </p:set>
                                    <p:animEffect transition="in" filter="wipe(down)">
                                      <p:cBhvr>
                                        <p:cTn id="38" dur="500"/>
                                        <p:tgtEl>
                                          <p:spTgt spid="7"/>
                                        </p:tgtEl>
                                      </p:cBhvr>
                                    </p:animEffect>
                                  </p:childTnLst>
                                </p:cTn>
                              </p:par>
                              <p:par>
                                <p:cTn id="39" presetID="22" presetClass="entr" presetSubtype="4" fill="hold" grpId="0" nodeType="withEffect">
                                  <p:stCondLst>
                                    <p:cond delay="300"/>
                                  </p:stCondLst>
                                  <p:childTnLst>
                                    <p:set>
                                      <p:cBhvr>
                                        <p:cTn id="40" dur="1" fill="hold">
                                          <p:stCondLst>
                                            <p:cond delay="0"/>
                                          </p:stCondLst>
                                        </p:cTn>
                                        <p:tgtEl>
                                          <p:spTgt spid="8"/>
                                        </p:tgtEl>
                                        <p:attrNameLst>
                                          <p:attrName>style.visibility</p:attrName>
                                        </p:attrNameLst>
                                      </p:cBhvr>
                                      <p:to>
                                        <p:strVal val="visible"/>
                                      </p:to>
                                    </p:set>
                                    <p:animEffect transition="in" filter="wipe(down)">
                                      <p:cBhvr>
                                        <p:cTn id="41" dur="500"/>
                                        <p:tgtEl>
                                          <p:spTgt spid="8"/>
                                        </p:tgtEl>
                                      </p:cBhvr>
                                    </p:animEffect>
                                  </p:childTnLst>
                                </p:cTn>
                              </p:par>
                              <p:par>
                                <p:cTn id="42" presetID="22" presetClass="entr" presetSubtype="4" fill="hold" grpId="0" nodeType="withEffect">
                                  <p:stCondLst>
                                    <p:cond delay="400"/>
                                  </p:stCondLst>
                                  <p:childTnLst>
                                    <p:set>
                                      <p:cBhvr>
                                        <p:cTn id="43" dur="1" fill="hold">
                                          <p:stCondLst>
                                            <p:cond delay="0"/>
                                          </p:stCondLst>
                                        </p:cTn>
                                        <p:tgtEl>
                                          <p:spTgt spid="9"/>
                                        </p:tgtEl>
                                        <p:attrNameLst>
                                          <p:attrName>style.visibility</p:attrName>
                                        </p:attrNameLst>
                                      </p:cBhvr>
                                      <p:to>
                                        <p:strVal val="visible"/>
                                      </p:to>
                                    </p:set>
                                    <p:animEffect transition="in" filter="wipe(down)">
                                      <p:cBhvr>
                                        <p:cTn id="44" dur="500"/>
                                        <p:tgtEl>
                                          <p:spTgt spid="9"/>
                                        </p:tgtEl>
                                      </p:cBhvr>
                                    </p:animEffect>
                                  </p:childTnLst>
                                </p:cTn>
                              </p:par>
                              <p:par>
                                <p:cTn id="45" presetID="22" presetClass="entr" presetSubtype="4" fill="hold" grpId="0" nodeType="withEffect">
                                  <p:stCondLst>
                                    <p:cond delay="50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par>
                          <p:cTn id="48" fill="hold">
                            <p:stCondLst>
                              <p:cond delay="2000"/>
                            </p:stCondLst>
                            <p:childTnLst>
                              <p:par>
                                <p:cTn id="49" presetID="1" presetClass="entr" presetSubtype="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64" presetClass="path" presetSubtype="0" accel="50000" decel="50000" fill="hold" grpId="1" nodeType="withEffect">
                                  <p:stCondLst>
                                    <p:cond delay="0"/>
                                  </p:stCondLst>
                                  <p:childTnLst>
                                    <p:animMotion origin="layout" path="M -4.82503E-6 0.56181 L -4.82503E-6 -3.7037E-7 " pathEditMode="relative" rAng="0" ptsTypes="AA">
                                      <p:cBhvr>
                                        <p:cTn id="52" dur="1000" fill="hold"/>
                                        <p:tgtEl>
                                          <p:spTgt spid="11"/>
                                        </p:tgtEl>
                                        <p:attrNameLst>
                                          <p:attrName>ppt_x</p:attrName>
                                          <p:attrName>ppt_y</p:attrName>
                                        </p:attrNameLst>
                                      </p:cBhvr>
                                      <p:rCtr x="0" y="-28102"/>
                                    </p:animMotion>
                                  </p:childTnLst>
                                </p:cTn>
                              </p:par>
                            </p:childTnLst>
                          </p:cTn>
                        </p:par>
                        <p:par>
                          <p:cTn id="53" fill="hold">
                            <p:stCondLst>
                              <p:cond delay="3000"/>
                            </p:stCondLst>
                            <p:childTnLst>
                              <p:par>
                                <p:cTn id="54" presetID="31" presetClass="entr" presetSubtype="0" fill="hold" grpId="0" nodeType="after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500" fill="hold"/>
                                        <p:tgtEl>
                                          <p:spTgt spid="12"/>
                                        </p:tgtEl>
                                        <p:attrNameLst>
                                          <p:attrName>ppt_w</p:attrName>
                                        </p:attrNameLst>
                                      </p:cBhvr>
                                      <p:tavLst>
                                        <p:tav tm="0">
                                          <p:val>
                                            <p:fltVal val="0"/>
                                          </p:val>
                                        </p:tav>
                                        <p:tav tm="100000">
                                          <p:val>
                                            <p:strVal val="#ppt_w"/>
                                          </p:val>
                                        </p:tav>
                                      </p:tavLst>
                                    </p:anim>
                                    <p:anim calcmode="lin" valueType="num">
                                      <p:cBhvr>
                                        <p:cTn id="57" dur="500" fill="hold"/>
                                        <p:tgtEl>
                                          <p:spTgt spid="12"/>
                                        </p:tgtEl>
                                        <p:attrNameLst>
                                          <p:attrName>ppt_h</p:attrName>
                                        </p:attrNameLst>
                                      </p:cBhvr>
                                      <p:tavLst>
                                        <p:tav tm="0">
                                          <p:val>
                                            <p:fltVal val="0"/>
                                          </p:val>
                                        </p:tav>
                                        <p:tav tm="100000">
                                          <p:val>
                                            <p:strVal val="#ppt_h"/>
                                          </p:val>
                                        </p:tav>
                                      </p:tavLst>
                                    </p:anim>
                                    <p:anim calcmode="lin" valueType="num">
                                      <p:cBhvr>
                                        <p:cTn id="58" dur="500" fill="hold"/>
                                        <p:tgtEl>
                                          <p:spTgt spid="12"/>
                                        </p:tgtEl>
                                        <p:attrNameLst>
                                          <p:attrName>style.rotation</p:attrName>
                                        </p:attrNameLst>
                                      </p:cBhvr>
                                      <p:tavLst>
                                        <p:tav tm="0">
                                          <p:val>
                                            <p:fltVal val="90"/>
                                          </p:val>
                                        </p:tav>
                                        <p:tav tm="100000">
                                          <p:val>
                                            <p:fltVal val="0"/>
                                          </p:val>
                                        </p:tav>
                                      </p:tavLst>
                                    </p:anim>
                                    <p:animEffect transition="in" filter="fade">
                                      <p:cBhvr>
                                        <p:cTn id="59" dur="500"/>
                                        <p:tgtEl>
                                          <p:spTgt spid="12"/>
                                        </p:tgtEl>
                                      </p:cBhvr>
                                    </p:animEffect>
                                  </p:childTnLst>
                                </p:cTn>
                              </p:par>
                            </p:childTnLst>
                          </p:cTn>
                        </p:par>
                        <p:par>
                          <p:cTn id="60" fill="hold">
                            <p:stCondLst>
                              <p:cond delay="3500"/>
                            </p:stCondLst>
                            <p:childTnLst>
                              <p:par>
                                <p:cTn id="61" presetID="1" presetClass="entr" presetSubtype="0" fill="hold" grpId="0" nodeType="after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par>
                                <p:cTn id="63" presetID="64" presetClass="path" presetSubtype="0" accel="50000" decel="50000" fill="hold" grpId="1" nodeType="withEffect">
                                  <p:stCondLst>
                                    <p:cond delay="0"/>
                                  </p:stCondLst>
                                  <p:childTnLst>
                                    <p:animMotion origin="layout" path="M -1.96696E-6 0.37084 L -1.96696E-6 -2.59259E-6 " pathEditMode="relative" rAng="0" ptsTypes="AA">
                                      <p:cBhvr>
                                        <p:cTn id="64" dur="1000" fill="hold"/>
                                        <p:tgtEl>
                                          <p:spTgt spid="13"/>
                                        </p:tgtEl>
                                        <p:attrNameLst>
                                          <p:attrName>ppt_x</p:attrName>
                                          <p:attrName>ppt_y</p:attrName>
                                        </p:attrNameLst>
                                      </p:cBhvr>
                                      <p:rCtr x="0" y="-18542"/>
                                    </p:animMotion>
                                  </p:childTnLst>
                                </p:cTn>
                              </p:par>
                            </p:childTnLst>
                          </p:cTn>
                        </p:par>
                        <p:par>
                          <p:cTn id="65" fill="hold">
                            <p:stCondLst>
                              <p:cond delay="4500"/>
                            </p:stCondLst>
                            <p:childTnLst>
                              <p:par>
                                <p:cTn id="66" presetID="31" presetClass="entr" presetSubtype="0" fill="hold" grpId="0" nodeType="afterEffect">
                                  <p:stCondLst>
                                    <p:cond delay="0"/>
                                  </p:stCondLst>
                                  <p:childTnLst>
                                    <p:set>
                                      <p:cBhvr>
                                        <p:cTn id="67" dur="1" fill="hold">
                                          <p:stCondLst>
                                            <p:cond delay="0"/>
                                          </p:stCondLst>
                                        </p:cTn>
                                        <p:tgtEl>
                                          <p:spTgt spid="14"/>
                                        </p:tgtEl>
                                        <p:attrNameLst>
                                          <p:attrName>style.visibility</p:attrName>
                                        </p:attrNameLst>
                                      </p:cBhvr>
                                      <p:to>
                                        <p:strVal val="visible"/>
                                      </p:to>
                                    </p:set>
                                    <p:anim calcmode="lin" valueType="num">
                                      <p:cBhvr>
                                        <p:cTn id="68" dur="500" fill="hold"/>
                                        <p:tgtEl>
                                          <p:spTgt spid="14"/>
                                        </p:tgtEl>
                                        <p:attrNameLst>
                                          <p:attrName>ppt_w</p:attrName>
                                        </p:attrNameLst>
                                      </p:cBhvr>
                                      <p:tavLst>
                                        <p:tav tm="0">
                                          <p:val>
                                            <p:fltVal val="0"/>
                                          </p:val>
                                        </p:tav>
                                        <p:tav tm="100000">
                                          <p:val>
                                            <p:strVal val="#ppt_w"/>
                                          </p:val>
                                        </p:tav>
                                      </p:tavLst>
                                    </p:anim>
                                    <p:anim calcmode="lin" valueType="num">
                                      <p:cBhvr>
                                        <p:cTn id="69" dur="500" fill="hold"/>
                                        <p:tgtEl>
                                          <p:spTgt spid="14"/>
                                        </p:tgtEl>
                                        <p:attrNameLst>
                                          <p:attrName>ppt_h</p:attrName>
                                        </p:attrNameLst>
                                      </p:cBhvr>
                                      <p:tavLst>
                                        <p:tav tm="0">
                                          <p:val>
                                            <p:fltVal val="0"/>
                                          </p:val>
                                        </p:tav>
                                        <p:tav tm="100000">
                                          <p:val>
                                            <p:strVal val="#ppt_h"/>
                                          </p:val>
                                        </p:tav>
                                      </p:tavLst>
                                    </p:anim>
                                    <p:anim calcmode="lin" valueType="num">
                                      <p:cBhvr>
                                        <p:cTn id="70" dur="500" fill="hold"/>
                                        <p:tgtEl>
                                          <p:spTgt spid="14"/>
                                        </p:tgtEl>
                                        <p:attrNameLst>
                                          <p:attrName>style.rotation</p:attrName>
                                        </p:attrNameLst>
                                      </p:cBhvr>
                                      <p:tavLst>
                                        <p:tav tm="0">
                                          <p:val>
                                            <p:fltVal val="90"/>
                                          </p:val>
                                        </p:tav>
                                        <p:tav tm="100000">
                                          <p:val>
                                            <p:fltVal val="0"/>
                                          </p:val>
                                        </p:tav>
                                      </p:tavLst>
                                    </p:anim>
                                    <p:animEffect transition="in" filter="fade">
                                      <p:cBhvr>
                                        <p:cTn id="71" dur="500"/>
                                        <p:tgtEl>
                                          <p:spTgt spid="14"/>
                                        </p:tgtEl>
                                      </p:cBhvr>
                                    </p:animEffect>
                                  </p:childTnLst>
                                </p:cTn>
                              </p:par>
                            </p:childTnLst>
                          </p:cTn>
                        </p:par>
                        <p:par>
                          <p:cTn id="72" fill="hold">
                            <p:stCondLst>
                              <p:cond delay="5000"/>
                            </p:stCondLst>
                            <p:childTnLst>
                              <p:par>
                                <p:cTn id="73" presetID="1" presetClass="entr" presetSubtype="0" fill="hold" grpId="0" nodeType="afterEffect">
                                  <p:stCondLst>
                                    <p:cond delay="0"/>
                                  </p:stCondLst>
                                  <p:childTnLst>
                                    <p:set>
                                      <p:cBhvr>
                                        <p:cTn id="74" dur="1" fill="hold">
                                          <p:stCondLst>
                                            <p:cond delay="0"/>
                                          </p:stCondLst>
                                        </p:cTn>
                                        <p:tgtEl>
                                          <p:spTgt spid="15"/>
                                        </p:tgtEl>
                                        <p:attrNameLst>
                                          <p:attrName>style.visibility</p:attrName>
                                        </p:attrNameLst>
                                      </p:cBhvr>
                                      <p:to>
                                        <p:strVal val="visible"/>
                                      </p:to>
                                    </p:set>
                                  </p:childTnLst>
                                </p:cTn>
                              </p:par>
                              <p:par>
                                <p:cTn id="75" presetID="64" presetClass="path" presetSubtype="0" accel="50000" decel="50000" fill="hold" grpId="1" nodeType="withEffect">
                                  <p:stCondLst>
                                    <p:cond delay="0"/>
                                  </p:stCondLst>
                                  <p:childTnLst>
                                    <p:animMotion origin="layout" path="M 8.91115E-7 0.27315 L 8.91115E-7 2.22222E-6 " pathEditMode="relative" rAng="0" ptsTypes="AA">
                                      <p:cBhvr>
                                        <p:cTn id="76" dur="1000" fill="hold"/>
                                        <p:tgtEl>
                                          <p:spTgt spid="15"/>
                                        </p:tgtEl>
                                        <p:attrNameLst>
                                          <p:attrName>ppt_x</p:attrName>
                                          <p:attrName>ppt_y</p:attrName>
                                        </p:attrNameLst>
                                      </p:cBhvr>
                                      <p:rCtr x="0" y="-13657"/>
                                    </p:animMotion>
                                  </p:childTnLst>
                                </p:cTn>
                              </p:par>
                            </p:childTnLst>
                          </p:cTn>
                        </p:par>
                        <p:par>
                          <p:cTn id="77" fill="hold">
                            <p:stCondLst>
                              <p:cond delay="6000"/>
                            </p:stCondLst>
                            <p:childTnLst>
                              <p:par>
                                <p:cTn id="78" presetID="31" presetClass="entr" presetSubtype="0" fill="hold" grpId="0" nodeType="afterEffect">
                                  <p:stCondLst>
                                    <p:cond delay="0"/>
                                  </p:stCondLst>
                                  <p:childTnLst>
                                    <p:set>
                                      <p:cBhvr>
                                        <p:cTn id="79" dur="1" fill="hold">
                                          <p:stCondLst>
                                            <p:cond delay="0"/>
                                          </p:stCondLst>
                                        </p:cTn>
                                        <p:tgtEl>
                                          <p:spTgt spid="16"/>
                                        </p:tgtEl>
                                        <p:attrNameLst>
                                          <p:attrName>style.visibility</p:attrName>
                                        </p:attrNameLst>
                                      </p:cBhvr>
                                      <p:to>
                                        <p:strVal val="visible"/>
                                      </p:to>
                                    </p:set>
                                    <p:anim calcmode="lin" valueType="num">
                                      <p:cBhvr>
                                        <p:cTn id="80" dur="500" fill="hold"/>
                                        <p:tgtEl>
                                          <p:spTgt spid="16"/>
                                        </p:tgtEl>
                                        <p:attrNameLst>
                                          <p:attrName>ppt_w</p:attrName>
                                        </p:attrNameLst>
                                      </p:cBhvr>
                                      <p:tavLst>
                                        <p:tav tm="0">
                                          <p:val>
                                            <p:fltVal val="0"/>
                                          </p:val>
                                        </p:tav>
                                        <p:tav tm="100000">
                                          <p:val>
                                            <p:strVal val="#ppt_w"/>
                                          </p:val>
                                        </p:tav>
                                      </p:tavLst>
                                    </p:anim>
                                    <p:anim calcmode="lin" valueType="num">
                                      <p:cBhvr>
                                        <p:cTn id="81" dur="500" fill="hold"/>
                                        <p:tgtEl>
                                          <p:spTgt spid="16"/>
                                        </p:tgtEl>
                                        <p:attrNameLst>
                                          <p:attrName>ppt_h</p:attrName>
                                        </p:attrNameLst>
                                      </p:cBhvr>
                                      <p:tavLst>
                                        <p:tav tm="0">
                                          <p:val>
                                            <p:fltVal val="0"/>
                                          </p:val>
                                        </p:tav>
                                        <p:tav tm="100000">
                                          <p:val>
                                            <p:strVal val="#ppt_h"/>
                                          </p:val>
                                        </p:tav>
                                      </p:tavLst>
                                    </p:anim>
                                    <p:anim calcmode="lin" valueType="num">
                                      <p:cBhvr>
                                        <p:cTn id="82" dur="500" fill="hold"/>
                                        <p:tgtEl>
                                          <p:spTgt spid="16"/>
                                        </p:tgtEl>
                                        <p:attrNameLst>
                                          <p:attrName>style.rotation</p:attrName>
                                        </p:attrNameLst>
                                      </p:cBhvr>
                                      <p:tavLst>
                                        <p:tav tm="0">
                                          <p:val>
                                            <p:fltVal val="90"/>
                                          </p:val>
                                        </p:tav>
                                        <p:tav tm="100000">
                                          <p:val>
                                            <p:fltVal val="0"/>
                                          </p:val>
                                        </p:tav>
                                      </p:tavLst>
                                    </p:anim>
                                    <p:animEffect transition="in" filter="fade">
                                      <p:cBhvr>
                                        <p:cTn id="83" dur="500"/>
                                        <p:tgtEl>
                                          <p:spTgt spid="16"/>
                                        </p:tgtEl>
                                      </p:cBhvr>
                                    </p:animEffect>
                                  </p:childTnLst>
                                </p:cTn>
                              </p:par>
                            </p:childTnLst>
                          </p:cTn>
                        </p:par>
                        <p:par>
                          <p:cTn id="84" fill="hold">
                            <p:stCondLst>
                              <p:cond delay="6500"/>
                            </p:stCondLst>
                            <p:childTnLst>
                              <p:par>
                                <p:cTn id="85" presetID="1" presetClass="entr" presetSubtype="0" fill="hold" grpId="0" nodeType="afterEffect">
                                  <p:stCondLst>
                                    <p:cond delay="0"/>
                                  </p:stCondLst>
                                  <p:childTnLst>
                                    <p:set>
                                      <p:cBhvr>
                                        <p:cTn id="86" dur="1" fill="hold">
                                          <p:stCondLst>
                                            <p:cond delay="0"/>
                                          </p:stCondLst>
                                        </p:cTn>
                                        <p:tgtEl>
                                          <p:spTgt spid="17"/>
                                        </p:tgtEl>
                                        <p:attrNameLst>
                                          <p:attrName>style.visibility</p:attrName>
                                        </p:attrNameLst>
                                      </p:cBhvr>
                                      <p:to>
                                        <p:strVal val="visible"/>
                                      </p:to>
                                    </p:set>
                                  </p:childTnLst>
                                </p:cTn>
                              </p:par>
                              <p:par>
                                <p:cTn id="87" presetID="64" presetClass="path" presetSubtype="0" accel="50000" decel="50000" fill="hold" grpId="1" nodeType="withEffect">
                                  <p:stCondLst>
                                    <p:cond delay="0"/>
                                  </p:stCondLst>
                                  <p:childTnLst>
                                    <p:animMotion origin="layout" path="M 3.03109E-6 0.48612 L 3.03109E-6 -4.81481E-6 " pathEditMode="relative" rAng="0" ptsTypes="AA">
                                      <p:cBhvr>
                                        <p:cTn id="88" dur="1000" fill="hold"/>
                                        <p:tgtEl>
                                          <p:spTgt spid="17"/>
                                        </p:tgtEl>
                                        <p:attrNameLst>
                                          <p:attrName>ppt_x</p:attrName>
                                          <p:attrName>ppt_y</p:attrName>
                                        </p:attrNameLst>
                                      </p:cBhvr>
                                      <p:rCtr x="0" y="-24306"/>
                                    </p:animMotion>
                                  </p:childTnLst>
                                </p:cTn>
                              </p:par>
                            </p:childTnLst>
                          </p:cTn>
                        </p:par>
                        <p:par>
                          <p:cTn id="89" fill="hold">
                            <p:stCondLst>
                              <p:cond delay="7500"/>
                            </p:stCondLst>
                            <p:childTnLst>
                              <p:par>
                                <p:cTn id="90" presetID="31" presetClass="entr" presetSubtype="0" fill="hold" grpId="0" nodeType="afterEffect">
                                  <p:stCondLst>
                                    <p:cond delay="0"/>
                                  </p:stCondLst>
                                  <p:childTnLst>
                                    <p:set>
                                      <p:cBhvr>
                                        <p:cTn id="91" dur="1" fill="hold">
                                          <p:stCondLst>
                                            <p:cond delay="0"/>
                                          </p:stCondLst>
                                        </p:cTn>
                                        <p:tgtEl>
                                          <p:spTgt spid="18"/>
                                        </p:tgtEl>
                                        <p:attrNameLst>
                                          <p:attrName>style.visibility</p:attrName>
                                        </p:attrNameLst>
                                      </p:cBhvr>
                                      <p:to>
                                        <p:strVal val="visible"/>
                                      </p:to>
                                    </p:set>
                                    <p:anim calcmode="lin" valueType="num">
                                      <p:cBhvr>
                                        <p:cTn id="92" dur="500" fill="hold"/>
                                        <p:tgtEl>
                                          <p:spTgt spid="18"/>
                                        </p:tgtEl>
                                        <p:attrNameLst>
                                          <p:attrName>ppt_w</p:attrName>
                                        </p:attrNameLst>
                                      </p:cBhvr>
                                      <p:tavLst>
                                        <p:tav tm="0">
                                          <p:val>
                                            <p:fltVal val="0"/>
                                          </p:val>
                                        </p:tav>
                                        <p:tav tm="100000">
                                          <p:val>
                                            <p:strVal val="#ppt_w"/>
                                          </p:val>
                                        </p:tav>
                                      </p:tavLst>
                                    </p:anim>
                                    <p:anim calcmode="lin" valueType="num">
                                      <p:cBhvr>
                                        <p:cTn id="93" dur="500" fill="hold"/>
                                        <p:tgtEl>
                                          <p:spTgt spid="18"/>
                                        </p:tgtEl>
                                        <p:attrNameLst>
                                          <p:attrName>ppt_h</p:attrName>
                                        </p:attrNameLst>
                                      </p:cBhvr>
                                      <p:tavLst>
                                        <p:tav tm="0">
                                          <p:val>
                                            <p:fltVal val="0"/>
                                          </p:val>
                                        </p:tav>
                                        <p:tav tm="100000">
                                          <p:val>
                                            <p:strVal val="#ppt_h"/>
                                          </p:val>
                                        </p:tav>
                                      </p:tavLst>
                                    </p:anim>
                                    <p:anim calcmode="lin" valueType="num">
                                      <p:cBhvr>
                                        <p:cTn id="94" dur="500" fill="hold"/>
                                        <p:tgtEl>
                                          <p:spTgt spid="18"/>
                                        </p:tgtEl>
                                        <p:attrNameLst>
                                          <p:attrName>style.rotation</p:attrName>
                                        </p:attrNameLst>
                                      </p:cBhvr>
                                      <p:tavLst>
                                        <p:tav tm="0">
                                          <p:val>
                                            <p:fltVal val="90"/>
                                          </p:val>
                                        </p:tav>
                                        <p:tav tm="100000">
                                          <p:val>
                                            <p:fltVal val="0"/>
                                          </p:val>
                                        </p:tav>
                                      </p:tavLst>
                                    </p:anim>
                                    <p:animEffect transition="in" filter="fade">
                                      <p:cBhvr>
                                        <p:cTn id="95" dur="500"/>
                                        <p:tgtEl>
                                          <p:spTgt spid="18"/>
                                        </p:tgtEl>
                                      </p:cBhvr>
                                    </p:animEffect>
                                  </p:childTnLst>
                                </p:cTn>
                              </p:par>
                            </p:childTnLst>
                          </p:cTn>
                        </p:par>
                        <p:par>
                          <p:cTn id="96" fill="hold">
                            <p:stCondLst>
                              <p:cond delay="8000"/>
                            </p:stCondLst>
                            <p:childTnLst>
                              <p:par>
                                <p:cTn id="97" presetID="1" presetClass="entr" presetSubtype="0" fill="hold" grpId="0" nodeType="afterEffect">
                                  <p:stCondLst>
                                    <p:cond delay="0"/>
                                  </p:stCondLst>
                                  <p:childTnLst>
                                    <p:set>
                                      <p:cBhvr>
                                        <p:cTn id="98" dur="1" fill="hold">
                                          <p:stCondLst>
                                            <p:cond delay="0"/>
                                          </p:stCondLst>
                                        </p:cTn>
                                        <p:tgtEl>
                                          <p:spTgt spid="19"/>
                                        </p:tgtEl>
                                        <p:attrNameLst>
                                          <p:attrName>style.visibility</p:attrName>
                                        </p:attrNameLst>
                                      </p:cBhvr>
                                      <p:to>
                                        <p:strVal val="visible"/>
                                      </p:to>
                                    </p:set>
                                  </p:childTnLst>
                                </p:cTn>
                              </p:par>
                              <p:par>
                                <p:cTn id="99" presetID="64" presetClass="path" presetSubtype="0" accel="50000" decel="50000" fill="hold" grpId="1" nodeType="withEffect">
                                  <p:stCondLst>
                                    <p:cond delay="0"/>
                                  </p:stCondLst>
                                  <p:childTnLst>
                                    <p:animMotion origin="layout" path="M 8.91115E-7 0.27315 L 8.91115E-7 2.22222E-6 " pathEditMode="relative" rAng="0" ptsTypes="AA">
                                      <p:cBhvr>
                                        <p:cTn id="100" dur="1000" fill="hold"/>
                                        <p:tgtEl>
                                          <p:spTgt spid="19"/>
                                        </p:tgtEl>
                                        <p:attrNameLst>
                                          <p:attrName>ppt_x</p:attrName>
                                          <p:attrName>ppt_y</p:attrName>
                                        </p:attrNameLst>
                                      </p:cBhvr>
                                      <p:rCtr x="0" y="-13657"/>
                                    </p:animMotion>
                                  </p:childTnLst>
                                </p:cTn>
                              </p:par>
                            </p:childTnLst>
                          </p:cTn>
                        </p:par>
                        <p:par>
                          <p:cTn id="101" fill="hold">
                            <p:stCondLst>
                              <p:cond delay="9000"/>
                            </p:stCondLst>
                            <p:childTnLst>
                              <p:par>
                                <p:cTn id="102" presetID="31" presetClass="entr" presetSubtype="0" fill="hold" grpId="0" nodeType="afterEffect">
                                  <p:stCondLst>
                                    <p:cond delay="0"/>
                                  </p:stCondLst>
                                  <p:childTnLst>
                                    <p:set>
                                      <p:cBhvr>
                                        <p:cTn id="103" dur="1" fill="hold">
                                          <p:stCondLst>
                                            <p:cond delay="0"/>
                                          </p:stCondLst>
                                        </p:cTn>
                                        <p:tgtEl>
                                          <p:spTgt spid="20"/>
                                        </p:tgtEl>
                                        <p:attrNameLst>
                                          <p:attrName>style.visibility</p:attrName>
                                        </p:attrNameLst>
                                      </p:cBhvr>
                                      <p:to>
                                        <p:strVal val="visible"/>
                                      </p:to>
                                    </p:set>
                                    <p:anim calcmode="lin" valueType="num">
                                      <p:cBhvr>
                                        <p:cTn id="104" dur="500" fill="hold"/>
                                        <p:tgtEl>
                                          <p:spTgt spid="20"/>
                                        </p:tgtEl>
                                        <p:attrNameLst>
                                          <p:attrName>ppt_w</p:attrName>
                                        </p:attrNameLst>
                                      </p:cBhvr>
                                      <p:tavLst>
                                        <p:tav tm="0">
                                          <p:val>
                                            <p:fltVal val="0"/>
                                          </p:val>
                                        </p:tav>
                                        <p:tav tm="100000">
                                          <p:val>
                                            <p:strVal val="#ppt_w"/>
                                          </p:val>
                                        </p:tav>
                                      </p:tavLst>
                                    </p:anim>
                                    <p:anim calcmode="lin" valueType="num">
                                      <p:cBhvr>
                                        <p:cTn id="105" dur="500" fill="hold"/>
                                        <p:tgtEl>
                                          <p:spTgt spid="20"/>
                                        </p:tgtEl>
                                        <p:attrNameLst>
                                          <p:attrName>ppt_h</p:attrName>
                                        </p:attrNameLst>
                                      </p:cBhvr>
                                      <p:tavLst>
                                        <p:tav tm="0">
                                          <p:val>
                                            <p:fltVal val="0"/>
                                          </p:val>
                                        </p:tav>
                                        <p:tav tm="100000">
                                          <p:val>
                                            <p:strVal val="#ppt_h"/>
                                          </p:val>
                                        </p:tav>
                                      </p:tavLst>
                                    </p:anim>
                                    <p:anim calcmode="lin" valueType="num">
                                      <p:cBhvr>
                                        <p:cTn id="106" dur="500" fill="hold"/>
                                        <p:tgtEl>
                                          <p:spTgt spid="20"/>
                                        </p:tgtEl>
                                        <p:attrNameLst>
                                          <p:attrName>style.rotation</p:attrName>
                                        </p:attrNameLst>
                                      </p:cBhvr>
                                      <p:tavLst>
                                        <p:tav tm="0">
                                          <p:val>
                                            <p:fltVal val="90"/>
                                          </p:val>
                                        </p:tav>
                                        <p:tav tm="100000">
                                          <p:val>
                                            <p:fltVal val="0"/>
                                          </p:val>
                                        </p:tav>
                                      </p:tavLst>
                                    </p:anim>
                                    <p:animEffect transition="in" filter="fade">
                                      <p:cBhvr>
                                        <p:cTn id="107" dur="500"/>
                                        <p:tgtEl>
                                          <p:spTgt spid="20"/>
                                        </p:tgtEl>
                                      </p:cBhvr>
                                    </p:animEffect>
                                  </p:childTnLst>
                                </p:cTn>
                              </p:par>
                            </p:childTnLst>
                          </p:cTn>
                        </p:par>
                        <p:par>
                          <p:cTn id="108" fill="hold">
                            <p:stCondLst>
                              <p:cond delay="9500"/>
                            </p:stCondLst>
                            <p:childTnLst>
                              <p:par>
                                <p:cTn id="109" presetID="1" presetClass="entr" presetSubtype="0" fill="hold" grpId="0" nodeType="afterEffect">
                                  <p:stCondLst>
                                    <p:cond delay="0"/>
                                  </p:stCondLst>
                                  <p:childTnLst>
                                    <p:set>
                                      <p:cBhvr>
                                        <p:cTn id="110" dur="1" fill="hold">
                                          <p:stCondLst>
                                            <p:cond delay="0"/>
                                          </p:stCondLst>
                                        </p:cTn>
                                        <p:tgtEl>
                                          <p:spTgt spid="21"/>
                                        </p:tgtEl>
                                        <p:attrNameLst>
                                          <p:attrName>style.visibility</p:attrName>
                                        </p:attrNameLst>
                                      </p:cBhvr>
                                      <p:to>
                                        <p:strVal val="visible"/>
                                      </p:to>
                                    </p:set>
                                  </p:childTnLst>
                                </p:cTn>
                              </p:par>
                              <p:par>
                                <p:cTn id="111" presetID="64" presetClass="path" presetSubtype="0" accel="50000" decel="50000" fill="hold" grpId="1" nodeType="withEffect">
                                  <p:stCondLst>
                                    <p:cond delay="0"/>
                                  </p:stCondLst>
                                  <p:childTnLst>
                                    <p:animMotion origin="layout" path="M -2.06062E-6 0.42454 L -2.06062E-6 1.11111E-6 " pathEditMode="relative" rAng="0" ptsTypes="AA">
                                      <p:cBhvr>
                                        <p:cTn id="112" dur="1000" fill="hold"/>
                                        <p:tgtEl>
                                          <p:spTgt spid="21"/>
                                        </p:tgtEl>
                                        <p:attrNameLst>
                                          <p:attrName>ppt_x</p:attrName>
                                          <p:attrName>ppt_y</p:attrName>
                                        </p:attrNameLst>
                                      </p:cBhvr>
                                      <p:rCtr x="0" y="-21227"/>
                                    </p:animMotion>
                                  </p:childTnLst>
                                </p:cTn>
                              </p:par>
                            </p:childTnLst>
                          </p:cTn>
                        </p:par>
                        <p:par>
                          <p:cTn id="113" fill="hold">
                            <p:stCondLst>
                              <p:cond delay="10500"/>
                            </p:stCondLst>
                            <p:childTnLst>
                              <p:par>
                                <p:cTn id="114" presetID="31" presetClass="entr" presetSubtype="0" fill="hold" grpId="0" nodeType="afterEffect">
                                  <p:stCondLst>
                                    <p:cond delay="0"/>
                                  </p:stCondLst>
                                  <p:childTnLst>
                                    <p:set>
                                      <p:cBhvr>
                                        <p:cTn id="115" dur="1" fill="hold">
                                          <p:stCondLst>
                                            <p:cond delay="0"/>
                                          </p:stCondLst>
                                        </p:cTn>
                                        <p:tgtEl>
                                          <p:spTgt spid="22"/>
                                        </p:tgtEl>
                                        <p:attrNameLst>
                                          <p:attrName>style.visibility</p:attrName>
                                        </p:attrNameLst>
                                      </p:cBhvr>
                                      <p:to>
                                        <p:strVal val="visible"/>
                                      </p:to>
                                    </p:set>
                                    <p:anim calcmode="lin" valueType="num">
                                      <p:cBhvr>
                                        <p:cTn id="116" dur="500" fill="hold"/>
                                        <p:tgtEl>
                                          <p:spTgt spid="22"/>
                                        </p:tgtEl>
                                        <p:attrNameLst>
                                          <p:attrName>ppt_w</p:attrName>
                                        </p:attrNameLst>
                                      </p:cBhvr>
                                      <p:tavLst>
                                        <p:tav tm="0">
                                          <p:val>
                                            <p:fltVal val="0"/>
                                          </p:val>
                                        </p:tav>
                                        <p:tav tm="100000">
                                          <p:val>
                                            <p:strVal val="#ppt_w"/>
                                          </p:val>
                                        </p:tav>
                                      </p:tavLst>
                                    </p:anim>
                                    <p:anim calcmode="lin" valueType="num">
                                      <p:cBhvr>
                                        <p:cTn id="117" dur="500" fill="hold"/>
                                        <p:tgtEl>
                                          <p:spTgt spid="22"/>
                                        </p:tgtEl>
                                        <p:attrNameLst>
                                          <p:attrName>ppt_h</p:attrName>
                                        </p:attrNameLst>
                                      </p:cBhvr>
                                      <p:tavLst>
                                        <p:tav tm="0">
                                          <p:val>
                                            <p:fltVal val="0"/>
                                          </p:val>
                                        </p:tav>
                                        <p:tav tm="100000">
                                          <p:val>
                                            <p:strVal val="#ppt_h"/>
                                          </p:val>
                                        </p:tav>
                                      </p:tavLst>
                                    </p:anim>
                                    <p:anim calcmode="lin" valueType="num">
                                      <p:cBhvr>
                                        <p:cTn id="118" dur="500" fill="hold"/>
                                        <p:tgtEl>
                                          <p:spTgt spid="22"/>
                                        </p:tgtEl>
                                        <p:attrNameLst>
                                          <p:attrName>style.rotation</p:attrName>
                                        </p:attrNameLst>
                                      </p:cBhvr>
                                      <p:tavLst>
                                        <p:tav tm="0">
                                          <p:val>
                                            <p:fltVal val="90"/>
                                          </p:val>
                                        </p:tav>
                                        <p:tav tm="100000">
                                          <p:val>
                                            <p:fltVal val="0"/>
                                          </p:val>
                                        </p:tav>
                                      </p:tavLst>
                                    </p:anim>
                                    <p:animEffect transition="in" filter="fade">
                                      <p:cBhvr>
                                        <p:cTn id="119" dur="500"/>
                                        <p:tgtEl>
                                          <p:spTgt spid="22"/>
                                        </p:tgtEl>
                                      </p:cBhvr>
                                    </p:animEffect>
                                  </p:childTnLst>
                                </p:cTn>
                              </p:par>
                            </p:childTnLst>
                          </p:cTn>
                        </p:par>
                        <p:par>
                          <p:cTn id="120" fill="hold">
                            <p:stCondLst>
                              <p:cond delay="11000"/>
                            </p:stCondLst>
                            <p:childTnLst>
                              <p:par>
                                <p:cTn id="121" presetID="31" presetClass="entr" presetSubtype="0" fill="hold" grpId="0" nodeType="afterEffect">
                                  <p:stCondLst>
                                    <p:cond delay="0"/>
                                  </p:stCondLst>
                                  <p:childTnLst>
                                    <p:set>
                                      <p:cBhvr>
                                        <p:cTn id="122" dur="1" fill="hold">
                                          <p:stCondLst>
                                            <p:cond delay="0"/>
                                          </p:stCondLst>
                                        </p:cTn>
                                        <p:tgtEl>
                                          <p:spTgt spid="29"/>
                                        </p:tgtEl>
                                        <p:attrNameLst>
                                          <p:attrName>style.visibility</p:attrName>
                                        </p:attrNameLst>
                                      </p:cBhvr>
                                      <p:to>
                                        <p:strVal val="visible"/>
                                      </p:to>
                                    </p:set>
                                    <p:anim calcmode="lin" valueType="num">
                                      <p:cBhvr>
                                        <p:cTn id="123" dur="500" fill="hold"/>
                                        <p:tgtEl>
                                          <p:spTgt spid="29"/>
                                        </p:tgtEl>
                                        <p:attrNameLst>
                                          <p:attrName>ppt_w</p:attrName>
                                        </p:attrNameLst>
                                      </p:cBhvr>
                                      <p:tavLst>
                                        <p:tav tm="0">
                                          <p:val>
                                            <p:fltVal val="0"/>
                                          </p:val>
                                        </p:tav>
                                        <p:tav tm="100000">
                                          <p:val>
                                            <p:strVal val="#ppt_w"/>
                                          </p:val>
                                        </p:tav>
                                      </p:tavLst>
                                    </p:anim>
                                    <p:anim calcmode="lin" valueType="num">
                                      <p:cBhvr>
                                        <p:cTn id="124" dur="500" fill="hold"/>
                                        <p:tgtEl>
                                          <p:spTgt spid="29"/>
                                        </p:tgtEl>
                                        <p:attrNameLst>
                                          <p:attrName>ppt_h</p:attrName>
                                        </p:attrNameLst>
                                      </p:cBhvr>
                                      <p:tavLst>
                                        <p:tav tm="0">
                                          <p:val>
                                            <p:fltVal val="0"/>
                                          </p:val>
                                        </p:tav>
                                        <p:tav tm="100000">
                                          <p:val>
                                            <p:strVal val="#ppt_h"/>
                                          </p:val>
                                        </p:tav>
                                      </p:tavLst>
                                    </p:anim>
                                    <p:anim calcmode="lin" valueType="num">
                                      <p:cBhvr>
                                        <p:cTn id="125" dur="500" fill="hold"/>
                                        <p:tgtEl>
                                          <p:spTgt spid="29"/>
                                        </p:tgtEl>
                                        <p:attrNameLst>
                                          <p:attrName>style.rotation</p:attrName>
                                        </p:attrNameLst>
                                      </p:cBhvr>
                                      <p:tavLst>
                                        <p:tav tm="0">
                                          <p:val>
                                            <p:fltVal val="90"/>
                                          </p:val>
                                        </p:tav>
                                        <p:tav tm="100000">
                                          <p:val>
                                            <p:fltVal val="0"/>
                                          </p:val>
                                        </p:tav>
                                      </p:tavLst>
                                    </p:anim>
                                    <p:animEffect transition="in" filter="fade">
                                      <p:cBhvr>
                                        <p:cTn id="126" dur="500"/>
                                        <p:tgtEl>
                                          <p:spTgt spid="29"/>
                                        </p:tgtEl>
                                      </p:cBhvr>
                                    </p:animEffect>
                                  </p:childTnLst>
                                </p:cTn>
                              </p:par>
                            </p:childTnLst>
                          </p:cTn>
                        </p:par>
                        <p:par>
                          <p:cTn id="127" fill="hold">
                            <p:stCondLst>
                              <p:cond delay="11500"/>
                            </p:stCondLst>
                            <p:childTnLst>
                              <p:par>
                                <p:cTn id="128" presetID="22" presetClass="entr" presetSubtype="1" fill="hold" grpId="0" nodeType="afterEffect">
                                  <p:stCondLst>
                                    <p:cond delay="0"/>
                                  </p:stCondLst>
                                  <p:childTnLst>
                                    <p:set>
                                      <p:cBhvr>
                                        <p:cTn id="129" dur="1" fill="hold">
                                          <p:stCondLst>
                                            <p:cond delay="0"/>
                                          </p:stCondLst>
                                        </p:cTn>
                                        <p:tgtEl>
                                          <p:spTgt spid="30"/>
                                        </p:tgtEl>
                                        <p:attrNameLst>
                                          <p:attrName>style.visibility</p:attrName>
                                        </p:attrNameLst>
                                      </p:cBhvr>
                                      <p:to>
                                        <p:strVal val="visible"/>
                                      </p:to>
                                    </p:set>
                                    <p:animEffect transition="in" filter="wipe(up)">
                                      <p:cBhvr>
                                        <p:cTn id="130" dur="500"/>
                                        <p:tgtEl>
                                          <p:spTgt spid="30"/>
                                        </p:tgtEl>
                                      </p:cBhvr>
                                    </p:animEffect>
                                  </p:childTnLst>
                                </p:cTn>
                              </p:par>
                            </p:childTnLst>
                          </p:cTn>
                        </p:par>
                        <p:par>
                          <p:cTn id="131" fill="hold">
                            <p:stCondLst>
                              <p:cond delay="12000"/>
                            </p:stCondLst>
                            <p:childTnLst>
                              <p:par>
                                <p:cTn id="132" presetID="22" presetClass="entr" presetSubtype="1" fill="hold" grpId="0" nodeType="afterEffect">
                                  <p:stCondLst>
                                    <p:cond delay="0"/>
                                  </p:stCondLst>
                                  <p:childTnLst>
                                    <p:set>
                                      <p:cBhvr>
                                        <p:cTn id="133" dur="1" fill="hold">
                                          <p:stCondLst>
                                            <p:cond delay="0"/>
                                          </p:stCondLst>
                                        </p:cTn>
                                        <p:tgtEl>
                                          <p:spTgt spid="31"/>
                                        </p:tgtEl>
                                        <p:attrNameLst>
                                          <p:attrName>style.visibility</p:attrName>
                                        </p:attrNameLst>
                                      </p:cBhvr>
                                      <p:to>
                                        <p:strVal val="visible"/>
                                      </p:to>
                                    </p:set>
                                    <p:animEffect transition="in" filter="wipe(up)">
                                      <p:cBhvr>
                                        <p:cTn id="13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1" grpId="1" animBg="1"/>
      <p:bldP spid="12" grpId="0"/>
      <p:bldP spid="13" grpId="0" animBg="1"/>
      <p:bldP spid="13" grpId="1" animBg="1"/>
      <p:bldP spid="14" grpId="0"/>
      <p:bldP spid="15" grpId="0" animBg="1"/>
      <p:bldP spid="15" grpId="1" animBg="1"/>
      <p:bldP spid="16" grpId="0"/>
      <p:bldP spid="17" grpId="0" animBg="1"/>
      <p:bldP spid="17" grpId="1" animBg="1"/>
      <p:bldP spid="18" grpId="0"/>
      <p:bldP spid="19" grpId="0" animBg="1"/>
      <p:bldP spid="19" grpId="1" animBg="1"/>
      <p:bldP spid="20" grpId="0"/>
      <p:bldP spid="21" grpId="0" animBg="1"/>
      <p:bldP spid="21" grpId="1" animBg="1"/>
      <p:bldP spid="22" grpId="0"/>
      <p:bldP spid="23" grpId="0"/>
      <p:bldP spid="24" grpId="0"/>
      <p:bldP spid="25" grpId="0"/>
      <p:bldP spid="26" grpId="0"/>
      <p:bldP spid="27" grpId="0"/>
      <p:bldP spid="28" grpId="0"/>
      <p:bldP spid="29" grpId="0"/>
      <p:bldP spid="30" grpId="0"/>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547160" y="2877344"/>
            <a:ext cx="551510" cy="538058"/>
            <a:chOff x="1219200" y="1642388"/>
            <a:chExt cx="1439863" cy="1404742"/>
          </a:xfrm>
          <a:solidFill>
            <a:schemeClr val="bg1"/>
          </a:solidFill>
        </p:grpSpPr>
        <p:sp>
          <p:nvSpPr>
            <p:cNvPr id="10" name="Freeform 27"/>
            <p:cNvSpPr>
              <a:spLocks/>
            </p:cNvSpPr>
            <p:nvPr/>
          </p:nvSpPr>
          <p:spPr bwMode="auto">
            <a:xfrm>
              <a:off x="1436937" y="1902267"/>
              <a:ext cx="997367" cy="1144863"/>
            </a:xfrm>
            <a:custGeom>
              <a:avLst/>
              <a:gdLst>
                <a:gd name="T0" fmla="*/ 74 w 142"/>
                <a:gd name="T1" fmla="*/ 0 h 163"/>
                <a:gd name="T2" fmla="*/ 142 w 142"/>
                <a:gd name="T3" fmla="*/ 68 h 163"/>
                <a:gd name="T4" fmla="*/ 142 w 142"/>
                <a:gd name="T5" fmla="*/ 163 h 163"/>
                <a:gd name="T6" fmla="*/ 95 w 142"/>
                <a:gd name="T7" fmla="*/ 163 h 163"/>
                <a:gd name="T8" fmla="*/ 95 w 142"/>
                <a:gd name="T9" fmla="*/ 89 h 163"/>
                <a:gd name="T10" fmla="*/ 48 w 142"/>
                <a:gd name="T11" fmla="*/ 89 h 163"/>
                <a:gd name="T12" fmla="*/ 48 w 142"/>
                <a:gd name="T13" fmla="*/ 163 h 163"/>
                <a:gd name="T14" fmla="*/ 0 w 142"/>
                <a:gd name="T15" fmla="*/ 163 h 163"/>
                <a:gd name="T16" fmla="*/ 0 w 142"/>
                <a:gd name="T17" fmla="*/ 68 h 163"/>
                <a:gd name="T18" fmla="*/ 74 w 142"/>
                <a:gd name="T19"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63">
                  <a:moveTo>
                    <a:pt x="74" y="0"/>
                  </a:moveTo>
                  <a:lnTo>
                    <a:pt x="142" y="68"/>
                  </a:lnTo>
                  <a:lnTo>
                    <a:pt x="142" y="163"/>
                  </a:lnTo>
                  <a:lnTo>
                    <a:pt x="95" y="163"/>
                  </a:lnTo>
                  <a:lnTo>
                    <a:pt x="95" y="89"/>
                  </a:lnTo>
                  <a:lnTo>
                    <a:pt x="48" y="89"/>
                  </a:lnTo>
                  <a:lnTo>
                    <a:pt x="48" y="163"/>
                  </a:lnTo>
                  <a:lnTo>
                    <a:pt x="0" y="163"/>
                  </a:lnTo>
                  <a:lnTo>
                    <a:pt x="0" y="68"/>
                  </a:lnTo>
                  <a:lnTo>
                    <a:pt x="74" y="0"/>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Freeform 28"/>
            <p:cNvSpPr>
              <a:spLocks/>
            </p:cNvSpPr>
            <p:nvPr/>
          </p:nvSpPr>
          <p:spPr bwMode="auto">
            <a:xfrm>
              <a:off x="1219200" y="1642388"/>
              <a:ext cx="1439863" cy="814751"/>
            </a:xfrm>
            <a:custGeom>
              <a:avLst/>
              <a:gdLst>
                <a:gd name="T0" fmla="*/ 37 w 39"/>
                <a:gd name="T1" fmla="*/ 22 h 22"/>
                <a:gd name="T2" fmla="*/ 36 w 39"/>
                <a:gd name="T3" fmla="*/ 21 h 22"/>
                <a:gd name="T4" fmla="*/ 20 w 39"/>
                <a:gd name="T5" fmla="*/ 5 h 22"/>
                <a:gd name="T6" fmla="*/ 3 w 39"/>
                <a:gd name="T7" fmla="*/ 21 h 22"/>
                <a:gd name="T8" fmla="*/ 1 w 39"/>
                <a:gd name="T9" fmla="*/ 21 h 22"/>
                <a:gd name="T10" fmla="*/ 1 w 39"/>
                <a:gd name="T11" fmla="*/ 19 h 22"/>
                <a:gd name="T12" fmla="*/ 18 w 39"/>
                <a:gd name="T13" fmla="*/ 1 h 22"/>
                <a:gd name="T14" fmla="*/ 21 w 39"/>
                <a:gd name="T15" fmla="*/ 1 h 22"/>
                <a:gd name="T16" fmla="*/ 39 w 39"/>
                <a:gd name="T17" fmla="*/ 19 h 22"/>
                <a:gd name="T18" fmla="*/ 39 w 39"/>
                <a:gd name="T19" fmla="*/ 21 h 22"/>
                <a:gd name="T20" fmla="*/ 37 w 39"/>
                <a:gd name="T2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22">
                  <a:moveTo>
                    <a:pt x="37" y="22"/>
                  </a:moveTo>
                  <a:cubicBezTo>
                    <a:pt x="37" y="22"/>
                    <a:pt x="36" y="22"/>
                    <a:pt x="36" y="21"/>
                  </a:cubicBezTo>
                  <a:cubicBezTo>
                    <a:pt x="20" y="5"/>
                    <a:pt x="20" y="5"/>
                    <a:pt x="20" y="5"/>
                  </a:cubicBezTo>
                  <a:cubicBezTo>
                    <a:pt x="3" y="21"/>
                    <a:pt x="3" y="21"/>
                    <a:pt x="3" y="21"/>
                  </a:cubicBezTo>
                  <a:cubicBezTo>
                    <a:pt x="3" y="22"/>
                    <a:pt x="1" y="22"/>
                    <a:pt x="1" y="21"/>
                  </a:cubicBezTo>
                  <a:cubicBezTo>
                    <a:pt x="0" y="21"/>
                    <a:pt x="0" y="19"/>
                    <a:pt x="1" y="19"/>
                  </a:cubicBezTo>
                  <a:cubicBezTo>
                    <a:pt x="18" y="1"/>
                    <a:pt x="18" y="1"/>
                    <a:pt x="18" y="1"/>
                  </a:cubicBezTo>
                  <a:cubicBezTo>
                    <a:pt x="19" y="0"/>
                    <a:pt x="20" y="0"/>
                    <a:pt x="21" y="1"/>
                  </a:cubicBezTo>
                  <a:cubicBezTo>
                    <a:pt x="39" y="19"/>
                    <a:pt x="39" y="19"/>
                    <a:pt x="39" y="19"/>
                  </a:cubicBezTo>
                  <a:cubicBezTo>
                    <a:pt x="39" y="19"/>
                    <a:pt x="39" y="21"/>
                    <a:pt x="39" y="21"/>
                  </a:cubicBezTo>
                  <a:cubicBezTo>
                    <a:pt x="38" y="22"/>
                    <a:pt x="38" y="22"/>
                    <a:pt x="37" y="22"/>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2" name="Freeform 8"/>
          <p:cNvSpPr>
            <a:spLocks/>
          </p:cNvSpPr>
          <p:nvPr/>
        </p:nvSpPr>
        <p:spPr bwMode="auto">
          <a:xfrm>
            <a:off x="2559818" y="1689549"/>
            <a:ext cx="1328106" cy="2671746"/>
          </a:xfrm>
          <a:custGeom>
            <a:avLst/>
            <a:gdLst>
              <a:gd name="T0" fmla="*/ 77 w 141"/>
              <a:gd name="T1" fmla="*/ 0 h 284"/>
              <a:gd name="T2" fmla="*/ 0 w 141"/>
              <a:gd name="T3" fmla="*/ 77 h 284"/>
              <a:gd name="T4" fmla="*/ 32 w 141"/>
              <a:gd name="T5" fmla="*/ 154 h 284"/>
              <a:gd name="T6" fmla="*/ 10 w 141"/>
              <a:gd name="T7" fmla="*/ 219 h 284"/>
              <a:gd name="T8" fmla="*/ 97 w 141"/>
              <a:gd name="T9" fmla="*/ 284 h 284"/>
              <a:gd name="T10" fmla="*/ 141 w 141"/>
              <a:gd name="T11" fmla="*/ 154 h 284"/>
              <a:gd name="T12" fmla="*/ 77 w 141"/>
              <a:gd name="T13" fmla="*/ 0 h 284"/>
            </a:gdLst>
            <a:ahLst/>
            <a:cxnLst>
              <a:cxn ang="0">
                <a:pos x="T0" y="T1"/>
              </a:cxn>
              <a:cxn ang="0">
                <a:pos x="T2" y="T3"/>
              </a:cxn>
              <a:cxn ang="0">
                <a:pos x="T4" y="T5"/>
              </a:cxn>
              <a:cxn ang="0">
                <a:pos x="T6" y="T7"/>
              </a:cxn>
              <a:cxn ang="0">
                <a:pos x="T8" y="T9"/>
              </a:cxn>
              <a:cxn ang="0">
                <a:pos x="T10" y="T11"/>
              </a:cxn>
              <a:cxn ang="0">
                <a:pos x="T12" y="T13"/>
              </a:cxn>
            </a:cxnLst>
            <a:rect l="0" t="0" r="r" b="b"/>
            <a:pathLst>
              <a:path w="141" h="284">
                <a:moveTo>
                  <a:pt x="77" y="0"/>
                </a:moveTo>
                <a:cubicBezTo>
                  <a:pt x="0" y="77"/>
                  <a:pt x="0" y="77"/>
                  <a:pt x="0" y="77"/>
                </a:cubicBezTo>
                <a:cubicBezTo>
                  <a:pt x="20" y="96"/>
                  <a:pt x="32" y="124"/>
                  <a:pt x="32" y="154"/>
                </a:cubicBezTo>
                <a:cubicBezTo>
                  <a:pt x="32" y="178"/>
                  <a:pt x="24" y="201"/>
                  <a:pt x="10" y="219"/>
                </a:cubicBezTo>
                <a:cubicBezTo>
                  <a:pt x="97" y="284"/>
                  <a:pt x="97" y="284"/>
                  <a:pt x="97" y="284"/>
                </a:cubicBezTo>
                <a:cubicBezTo>
                  <a:pt x="125" y="248"/>
                  <a:pt x="141" y="203"/>
                  <a:pt x="141" y="154"/>
                </a:cubicBezTo>
                <a:cubicBezTo>
                  <a:pt x="141" y="94"/>
                  <a:pt x="116" y="39"/>
                  <a:pt x="77" y="0"/>
                </a:cubicBezTo>
                <a:close/>
              </a:path>
            </a:pathLst>
          </a:custGeom>
          <a:solidFill>
            <a:schemeClr val="accent4"/>
          </a:solidFill>
          <a:ln>
            <a:noFill/>
          </a:ln>
          <a:extLst/>
        </p:spPr>
        <p:txBody>
          <a:bodyPr vert="horz" wrap="square" lIns="91440" tIns="45720" rIns="91440" bIns="45720" numCol="1" anchor="t" anchorCtr="0" compatLnSpc="1">
            <a:prstTxWarp prst="textNoShape">
              <a:avLst/>
            </a:prstTxWarp>
          </a:bodyPr>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Freeform 10"/>
          <p:cNvSpPr>
            <a:spLocks/>
          </p:cNvSpPr>
          <p:nvPr/>
        </p:nvSpPr>
        <p:spPr bwMode="auto">
          <a:xfrm>
            <a:off x="1833633" y="1454608"/>
            <a:ext cx="1687317" cy="2691163"/>
          </a:xfrm>
          <a:custGeom>
            <a:avLst/>
            <a:gdLst>
              <a:gd name="T0" fmla="*/ 0 w 179"/>
              <a:gd name="T1" fmla="*/ 0 h 286"/>
              <a:gd name="T2" fmla="*/ 0 w 179"/>
              <a:gd name="T3" fmla="*/ 89 h 286"/>
              <a:gd name="T4" fmla="*/ 89 w 179"/>
              <a:gd name="T5" fmla="*/ 179 h 286"/>
              <a:gd name="T6" fmla="*/ 72 w 179"/>
              <a:gd name="T7" fmla="*/ 232 h 286"/>
              <a:gd name="T8" fmla="*/ 143 w 179"/>
              <a:gd name="T9" fmla="*/ 286 h 286"/>
              <a:gd name="T10" fmla="*/ 179 w 179"/>
              <a:gd name="T11" fmla="*/ 179 h 286"/>
              <a:gd name="T12" fmla="*/ 0 w 179"/>
              <a:gd name="T13" fmla="*/ 0 h 286"/>
            </a:gdLst>
            <a:ahLst/>
            <a:cxnLst>
              <a:cxn ang="0">
                <a:pos x="T0" y="T1"/>
              </a:cxn>
              <a:cxn ang="0">
                <a:pos x="T2" y="T3"/>
              </a:cxn>
              <a:cxn ang="0">
                <a:pos x="T4" y="T5"/>
              </a:cxn>
              <a:cxn ang="0">
                <a:pos x="T6" y="T7"/>
              </a:cxn>
              <a:cxn ang="0">
                <a:pos x="T8" y="T9"/>
              </a:cxn>
              <a:cxn ang="0">
                <a:pos x="T10" y="T11"/>
              </a:cxn>
              <a:cxn ang="0">
                <a:pos x="T12" y="T13"/>
              </a:cxn>
            </a:cxnLst>
            <a:rect l="0" t="0" r="r" b="b"/>
            <a:pathLst>
              <a:path w="179" h="286">
                <a:moveTo>
                  <a:pt x="0" y="0"/>
                </a:moveTo>
                <a:cubicBezTo>
                  <a:pt x="0" y="89"/>
                  <a:pt x="0" y="89"/>
                  <a:pt x="0" y="89"/>
                </a:cubicBezTo>
                <a:cubicBezTo>
                  <a:pt x="49" y="89"/>
                  <a:pt x="89" y="129"/>
                  <a:pt x="89" y="179"/>
                </a:cubicBezTo>
                <a:cubicBezTo>
                  <a:pt x="89" y="199"/>
                  <a:pt x="83" y="217"/>
                  <a:pt x="72" y="232"/>
                </a:cubicBezTo>
                <a:cubicBezTo>
                  <a:pt x="143" y="286"/>
                  <a:pt x="143" y="286"/>
                  <a:pt x="143" y="286"/>
                </a:cubicBezTo>
                <a:cubicBezTo>
                  <a:pt x="165" y="256"/>
                  <a:pt x="179" y="219"/>
                  <a:pt x="179" y="179"/>
                </a:cubicBezTo>
                <a:cubicBezTo>
                  <a:pt x="179" y="80"/>
                  <a:pt x="99" y="0"/>
                  <a:pt x="0" y="0"/>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Freeform 13"/>
          <p:cNvSpPr>
            <a:spLocks/>
          </p:cNvSpPr>
          <p:nvPr/>
        </p:nvSpPr>
        <p:spPr bwMode="auto">
          <a:xfrm>
            <a:off x="911336" y="1831292"/>
            <a:ext cx="2232928" cy="2087302"/>
          </a:xfrm>
          <a:custGeom>
            <a:avLst/>
            <a:gdLst>
              <a:gd name="T0" fmla="*/ 98 w 237"/>
              <a:gd name="T1" fmla="*/ 0 h 222"/>
              <a:gd name="T2" fmla="*/ 0 w 237"/>
              <a:gd name="T3" fmla="*/ 40 h 222"/>
              <a:gd name="T4" fmla="*/ 49 w 237"/>
              <a:gd name="T5" fmla="*/ 89 h 222"/>
              <a:gd name="T6" fmla="*/ 98 w 237"/>
              <a:gd name="T7" fmla="*/ 69 h 222"/>
              <a:gd name="T8" fmla="*/ 168 w 237"/>
              <a:gd name="T9" fmla="*/ 139 h 222"/>
              <a:gd name="T10" fmla="*/ 154 w 237"/>
              <a:gd name="T11" fmla="*/ 180 h 222"/>
              <a:gd name="T12" fmla="*/ 209 w 237"/>
              <a:gd name="T13" fmla="*/ 222 h 222"/>
              <a:gd name="T14" fmla="*/ 237 w 237"/>
              <a:gd name="T15" fmla="*/ 139 h 222"/>
              <a:gd name="T16" fmla="*/ 98 w 237"/>
              <a:gd name="T17"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222">
                <a:moveTo>
                  <a:pt x="98" y="0"/>
                </a:moveTo>
                <a:cubicBezTo>
                  <a:pt x="60" y="0"/>
                  <a:pt x="25" y="15"/>
                  <a:pt x="0" y="40"/>
                </a:cubicBezTo>
                <a:cubicBezTo>
                  <a:pt x="49" y="89"/>
                  <a:pt x="49" y="89"/>
                  <a:pt x="49" y="89"/>
                </a:cubicBezTo>
                <a:cubicBezTo>
                  <a:pt x="62" y="77"/>
                  <a:pt x="79" y="69"/>
                  <a:pt x="98" y="69"/>
                </a:cubicBezTo>
                <a:cubicBezTo>
                  <a:pt x="137" y="69"/>
                  <a:pt x="168" y="100"/>
                  <a:pt x="168" y="139"/>
                </a:cubicBezTo>
                <a:cubicBezTo>
                  <a:pt x="168" y="154"/>
                  <a:pt x="163" y="169"/>
                  <a:pt x="154" y="180"/>
                </a:cubicBezTo>
                <a:cubicBezTo>
                  <a:pt x="209" y="222"/>
                  <a:pt x="209" y="222"/>
                  <a:pt x="209" y="222"/>
                </a:cubicBezTo>
                <a:cubicBezTo>
                  <a:pt x="227" y="199"/>
                  <a:pt x="237" y="170"/>
                  <a:pt x="237" y="139"/>
                </a:cubicBezTo>
                <a:cubicBezTo>
                  <a:pt x="237" y="62"/>
                  <a:pt x="175" y="0"/>
                  <a:pt x="98" y="0"/>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Freeform 16"/>
          <p:cNvSpPr>
            <a:spLocks/>
          </p:cNvSpPr>
          <p:nvPr/>
        </p:nvSpPr>
        <p:spPr bwMode="auto">
          <a:xfrm>
            <a:off x="930754" y="2225453"/>
            <a:ext cx="1817409" cy="1458199"/>
          </a:xfrm>
          <a:custGeom>
            <a:avLst/>
            <a:gdLst>
              <a:gd name="T0" fmla="*/ 96 w 193"/>
              <a:gd name="T1" fmla="*/ 0 h 155"/>
              <a:gd name="T2" fmla="*/ 0 w 193"/>
              <a:gd name="T3" fmla="*/ 97 h 155"/>
              <a:gd name="T4" fmla="*/ 48 w 193"/>
              <a:gd name="T5" fmla="*/ 97 h 155"/>
              <a:gd name="T6" fmla="*/ 96 w 193"/>
              <a:gd name="T7" fmla="*/ 48 h 155"/>
              <a:gd name="T8" fmla="*/ 145 w 193"/>
              <a:gd name="T9" fmla="*/ 97 h 155"/>
              <a:gd name="T10" fmla="*/ 135 w 193"/>
              <a:gd name="T11" fmla="*/ 126 h 155"/>
              <a:gd name="T12" fmla="*/ 174 w 193"/>
              <a:gd name="T13" fmla="*/ 155 h 155"/>
              <a:gd name="T14" fmla="*/ 193 w 193"/>
              <a:gd name="T15" fmla="*/ 97 h 155"/>
              <a:gd name="T16" fmla="*/ 96 w 193"/>
              <a:gd name="T17"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55">
                <a:moveTo>
                  <a:pt x="96" y="0"/>
                </a:moveTo>
                <a:cubicBezTo>
                  <a:pt x="43" y="0"/>
                  <a:pt x="0" y="43"/>
                  <a:pt x="0" y="97"/>
                </a:cubicBezTo>
                <a:cubicBezTo>
                  <a:pt x="48" y="97"/>
                  <a:pt x="48" y="97"/>
                  <a:pt x="48" y="97"/>
                </a:cubicBezTo>
                <a:cubicBezTo>
                  <a:pt x="48" y="70"/>
                  <a:pt x="70" y="48"/>
                  <a:pt x="96" y="48"/>
                </a:cubicBezTo>
                <a:cubicBezTo>
                  <a:pt x="123" y="48"/>
                  <a:pt x="145" y="70"/>
                  <a:pt x="145" y="97"/>
                </a:cubicBezTo>
                <a:cubicBezTo>
                  <a:pt x="145" y="107"/>
                  <a:pt x="141" y="118"/>
                  <a:pt x="135" y="126"/>
                </a:cubicBezTo>
                <a:cubicBezTo>
                  <a:pt x="174" y="155"/>
                  <a:pt x="174" y="155"/>
                  <a:pt x="174" y="155"/>
                </a:cubicBezTo>
                <a:cubicBezTo>
                  <a:pt x="186" y="138"/>
                  <a:pt x="193" y="118"/>
                  <a:pt x="193" y="97"/>
                </a:cubicBezTo>
                <a:cubicBezTo>
                  <a:pt x="193" y="43"/>
                  <a:pt x="150" y="0"/>
                  <a:pt x="96" y="0"/>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TextBox 26"/>
          <p:cNvSpPr txBox="1"/>
          <p:nvPr/>
        </p:nvSpPr>
        <p:spPr>
          <a:xfrm>
            <a:off x="2302747" y="3138040"/>
            <a:ext cx="403905" cy="523220"/>
          </a:xfrm>
          <a:prstGeom prst="rect">
            <a:avLst/>
          </a:prstGeom>
          <a:noFill/>
        </p:spPr>
        <p:txBody>
          <a:bodyPr wrap="square" rtlCol="0">
            <a:spAutoFit/>
          </a:bodyPr>
          <a:lstStyle/>
          <a:p>
            <a:r>
              <a:rPr lang="en-US" sz="1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01.</a:t>
            </a:r>
          </a:p>
        </p:txBody>
      </p:sp>
      <p:sp>
        <p:nvSpPr>
          <p:cNvPr id="28" name="TextBox 27"/>
          <p:cNvSpPr txBox="1"/>
          <p:nvPr/>
        </p:nvSpPr>
        <p:spPr>
          <a:xfrm>
            <a:off x="2641351" y="3410846"/>
            <a:ext cx="403905" cy="523220"/>
          </a:xfrm>
          <a:prstGeom prst="rect">
            <a:avLst/>
          </a:prstGeom>
          <a:noFill/>
        </p:spPr>
        <p:txBody>
          <a:bodyPr wrap="square" rtlCol="0">
            <a:spAutoFit/>
          </a:bodyPr>
          <a:lstStyle/>
          <a:p>
            <a:r>
              <a:rPr lang="en-US" sz="1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02.</a:t>
            </a:r>
          </a:p>
        </p:txBody>
      </p:sp>
      <p:sp>
        <p:nvSpPr>
          <p:cNvPr id="29" name="TextBox 28"/>
          <p:cNvSpPr txBox="1"/>
          <p:nvPr/>
        </p:nvSpPr>
        <p:spPr>
          <a:xfrm>
            <a:off x="2964597" y="3671082"/>
            <a:ext cx="403905" cy="523220"/>
          </a:xfrm>
          <a:prstGeom prst="rect">
            <a:avLst/>
          </a:prstGeom>
          <a:noFill/>
        </p:spPr>
        <p:txBody>
          <a:bodyPr wrap="square" rtlCol="0">
            <a:spAutoFit/>
          </a:bodyPr>
          <a:lstStyle/>
          <a:p>
            <a:r>
              <a:rPr lang="en-US" sz="14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03.</a:t>
            </a:r>
          </a:p>
        </p:txBody>
      </p:sp>
      <p:sp>
        <p:nvSpPr>
          <p:cNvPr id="30" name="TextBox 29"/>
          <p:cNvSpPr txBox="1"/>
          <p:nvPr/>
        </p:nvSpPr>
        <p:spPr>
          <a:xfrm>
            <a:off x="3261870" y="3889245"/>
            <a:ext cx="403905" cy="523220"/>
          </a:xfrm>
          <a:prstGeom prst="rect">
            <a:avLst/>
          </a:prstGeom>
          <a:noFill/>
        </p:spPr>
        <p:txBody>
          <a:bodyPr wrap="square" rtlCol="0">
            <a:spAutoFit/>
          </a:bodyPr>
          <a:lstStyle/>
          <a:p>
            <a:r>
              <a:rPr lang="en-US" sz="1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04.</a:t>
            </a:r>
          </a:p>
        </p:txBody>
      </p:sp>
      <p:sp>
        <p:nvSpPr>
          <p:cNvPr id="33" name="TextBox 32"/>
          <p:cNvSpPr txBox="1"/>
          <p:nvPr/>
        </p:nvSpPr>
        <p:spPr>
          <a:xfrm>
            <a:off x="5316251" y="1269685"/>
            <a:ext cx="1201601" cy="276999"/>
          </a:xfrm>
          <a:prstGeom prst="rect">
            <a:avLst/>
          </a:prstGeom>
          <a:noFill/>
        </p:spPr>
        <p:txBody>
          <a:bodyPr wrap="square" rtlCol="0">
            <a:spAutoFit/>
          </a:bodyPr>
          <a:lstStyle/>
          <a:p>
            <a:r>
              <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添加标题</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34" name="Rectangle 33"/>
          <p:cNvSpPr/>
          <p:nvPr/>
        </p:nvSpPr>
        <p:spPr>
          <a:xfrm>
            <a:off x="5310488" y="1465384"/>
            <a:ext cx="2863873" cy="369332"/>
          </a:xfrm>
          <a:prstGeom prst="rect">
            <a:avLst/>
          </a:prstGeom>
        </p:spPr>
        <p:txBody>
          <a:bodyPr wrap="square">
            <a:spAutoFit/>
          </a:bodyPr>
          <a:lstStyle/>
          <a:p>
            <a:pPr algn="just"/>
            <a:r>
              <a:rPr lang="en-US" sz="900" dirty="0">
                <a:solidFill>
                  <a:schemeClr val="bg1">
                    <a:lumMod val="65000"/>
                  </a:schemeClr>
                </a:solidFill>
                <a:latin typeface="微软雅黑" panose="020B0503020204020204" pitchFamily="34" charset="-122"/>
                <a:ea typeface="微软雅黑" panose="020B0503020204020204" pitchFamily="34" charset="-122"/>
                <a:sym typeface="微软雅黑" panose="020B0503020204020204" pitchFamily="34" charset="-122"/>
              </a:rPr>
              <a:t>Lorem Ipsum is simply dummy text of the printing and typesetting industry. </a:t>
            </a:r>
          </a:p>
        </p:txBody>
      </p:sp>
      <p:sp>
        <p:nvSpPr>
          <p:cNvPr id="35" name="Rounded Rectangle 34"/>
          <p:cNvSpPr/>
          <p:nvPr/>
        </p:nvSpPr>
        <p:spPr>
          <a:xfrm>
            <a:off x="4824028" y="1343209"/>
            <a:ext cx="424284" cy="424284"/>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 name="TextBox 35"/>
          <p:cNvSpPr txBox="1"/>
          <p:nvPr/>
        </p:nvSpPr>
        <p:spPr>
          <a:xfrm>
            <a:off x="5316251" y="2031685"/>
            <a:ext cx="1201601" cy="276999"/>
          </a:xfrm>
          <a:prstGeom prst="rect">
            <a:avLst/>
          </a:prstGeom>
          <a:noFill/>
        </p:spPr>
        <p:txBody>
          <a:bodyPr wrap="square" rtlCol="0">
            <a:spAutoFit/>
          </a:bodyPr>
          <a:lstStyle/>
          <a:p>
            <a:r>
              <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添加标题</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37" name="Rectangle 36"/>
          <p:cNvSpPr/>
          <p:nvPr/>
        </p:nvSpPr>
        <p:spPr>
          <a:xfrm>
            <a:off x="5310488" y="2227384"/>
            <a:ext cx="2863873" cy="369332"/>
          </a:xfrm>
          <a:prstGeom prst="rect">
            <a:avLst/>
          </a:prstGeom>
        </p:spPr>
        <p:txBody>
          <a:bodyPr wrap="square">
            <a:spAutoFit/>
          </a:bodyPr>
          <a:lstStyle/>
          <a:p>
            <a:pPr algn="just"/>
            <a:r>
              <a:rPr lang="en-US" sz="900">
                <a:solidFill>
                  <a:schemeClr val="bg1">
                    <a:lumMod val="65000"/>
                  </a:schemeClr>
                </a:solidFill>
                <a:latin typeface="微软雅黑" panose="020B0503020204020204" pitchFamily="34" charset="-122"/>
                <a:ea typeface="微软雅黑" panose="020B0503020204020204" pitchFamily="34" charset="-122"/>
                <a:sym typeface="微软雅黑" panose="020B0503020204020204" pitchFamily="34" charset="-122"/>
              </a:rPr>
              <a:t>Lorem Ipsum is simply dummy text of the printing and typesetting industry. </a:t>
            </a:r>
          </a:p>
        </p:txBody>
      </p:sp>
      <p:sp>
        <p:nvSpPr>
          <p:cNvPr id="38" name="Rounded Rectangle 37"/>
          <p:cNvSpPr/>
          <p:nvPr/>
        </p:nvSpPr>
        <p:spPr>
          <a:xfrm>
            <a:off x="4824028" y="2105209"/>
            <a:ext cx="424284" cy="424284"/>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 name="TextBox 38"/>
          <p:cNvSpPr txBox="1"/>
          <p:nvPr/>
        </p:nvSpPr>
        <p:spPr>
          <a:xfrm>
            <a:off x="5316251" y="2793685"/>
            <a:ext cx="1201601" cy="276999"/>
          </a:xfrm>
          <a:prstGeom prst="rect">
            <a:avLst/>
          </a:prstGeom>
          <a:noFill/>
        </p:spPr>
        <p:txBody>
          <a:bodyPr wrap="square" rtlCol="0">
            <a:spAutoFit/>
          </a:bodyPr>
          <a:lstStyle/>
          <a:p>
            <a:r>
              <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添加标题</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40" name="Rectangle 39"/>
          <p:cNvSpPr/>
          <p:nvPr/>
        </p:nvSpPr>
        <p:spPr>
          <a:xfrm>
            <a:off x="5310488" y="2989384"/>
            <a:ext cx="2863873" cy="369332"/>
          </a:xfrm>
          <a:prstGeom prst="rect">
            <a:avLst/>
          </a:prstGeom>
        </p:spPr>
        <p:txBody>
          <a:bodyPr wrap="square">
            <a:spAutoFit/>
          </a:bodyPr>
          <a:lstStyle/>
          <a:p>
            <a:pPr algn="just"/>
            <a:r>
              <a:rPr lang="en-US" sz="900">
                <a:solidFill>
                  <a:schemeClr val="bg1">
                    <a:lumMod val="65000"/>
                  </a:schemeClr>
                </a:solidFill>
                <a:latin typeface="微软雅黑" panose="020B0503020204020204" pitchFamily="34" charset="-122"/>
                <a:ea typeface="微软雅黑" panose="020B0503020204020204" pitchFamily="34" charset="-122"/>
                <a:sym typeface="微软雅黑" panose="020B0503020204020204" pitchFamily="34" charset="-122"/>
              </a:rPr>
              <a:t>Lorem Ipsum is simply dummy text of the printing and typesetting industry. </a:t>
            </a:r>
          </a:p>
        </p:txBody>
      </p:sp>
      <p:sp>
        <p:nvSpPr>
          <p:cNvPr id="41" name="Rounded Rectangle 40"/>
          <p:cNvSpPr/>
          <p:nvPr/>
        </p:nvSpPr>
        <p:spPr>
          <a:xfrm>
            <a:off x="4824028" y="2867209"/>
            <a:ext cx="424284" cy="424284"/>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 name="TextBox 41"/>
          <p:cNvSpPr txBox="1"/>
          <p:nvPr/>
        </p:nvSpPr>
        <p:spPr>
          <a:xfrm>
            <a:off x="5316251" y="3555685"/>
            <a:ext cx="1201601" cy="276999"/>
          </a:xfrm>
          <a:prstGeom prst="rect">
            <a:avLst/>
          </a:prstGeom>
          <a:noFill/>
        </p:spPr>
        <p:txBody>
          <a:bodyPr wrap="square" rtlCol="0">
            <a:spAutoFit/>
          </a:bodyPr>
          <a:lstStyle/>
          <a:p>
            <a:r>
              <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添加标题</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43" name="Rectangle 42"/>
          <p:cNvSpPr/>
          <p:nvPr/>
        </p:nvSpPr>
        <p:spPr>
          <a:xfrm>
            <a:off x="5310488" y="3751384"/>
            <a:ext cx="2863873" cy="369332"/>
          </a:xfrm>
          <a:prstGeom prst="rect">
            <a:avLst/>
          </a:prstGeom>
        </p:spPr>
        <p:txBody>
          <a:bodyPr wrap="square">
            <a:spAutoFit/>
          </a:bodyPr>
          <a:lstStyle/>
          <a:p>
            <a:pPr algn="just"/>
            <a:r>
              <a:rPr lang="en-US" sz="900">
                <a:solidFill>
                  <a:schemeClr val="bg1">
                    <a:lumMod val="65000"/>
                  </a:schemeClr>
                </a:solidFill>
                <a:latin typeface="微软雅黑" panose="020B0503020204020204" pitchFamily="34" charset="-122"/>
                <a:ea typeface="微软雅黑" panose="020B0503020204020204" pitchFamily="34" charset="-122"/>
                <a:sym typeface="微软雅黑" panose="020B0503020204020204" pitchFamily="34" charset="-122"/>
              </a:rPr>
              <a:t>Lorem Ipsum is simply dummy text of the printing and typesetting industry. </a:t>
            </a:r>
          </a:p>
        </p:txBody>
      </p:sp>
      <p:sp>
        <p:nvSpPr>
          <p:cNvPr id="44" name="Rounded Rectangle 43"/>
          <p:cNvSpPr/>
          <p:nvPr/>
        </p:nvSpPr>
        <p:spPr>
          <a:xfrm>
            <a:off x="4824028" y="3629209"/>
            <a:ext cx="424284" cy="424284"/>
          </a:xfrm>
          <a:prstGeom prst="round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48" name="Group 47"/>
          <p:cNvGrpSpPr/>
          <p:nvPr/>
        </p:nvGrpSpPr>
        <p:grpSpPr>
          <a:xfrm>
            <a:off x="4936493" y="1457041"/>
            <a:ext cx="211571" cy="221319"/>
            <a:chOff x="6464300" y="3325813"/>
            <a:chExt cx="463550" cy="463551"/>
          </a:xfrm>
          <a:solidFill>
            <a:schemeClr val="accent1"/>
          </a:solidFill>
        </p:grpSpPr>
        <p:sp>
          <p:nvSpPr>
            <p:cNvPr id="49" name="Freeform 48"/>
            <p:cNvSpPr>
              <a:spLocks/>
            </p:cNvSpPr>
            <p:nvPr/>
          </p:nvSpPr>
          <p:spPr bwMode="auto">
            <a:xfrm>
              <a:off x="6580188" y="3325813"/>
              <a:ext cx="231775" cy="204788"/>
            </a:xfrm>
            <a:custGeom>
              <a:avLst/>
              <a:gdLst>
                <a:gd name="T0" fmla="*/ 31 w 62"/>
                <a:gd name="T1" fmla="*/ 31 h 55"/>
                <a:gd name="T2" fmla="*/ 31 w 62"/>
                <a:gd name="T3" fmla="*/ 0 h 55"/>
                <a:gd name="T4" fmla="*/ 13 w 62"/>
                <a:gd name="T5" fmla="*/ 0 h 55"/>
                <a:gd name="T6" fmla="*/ 0 w 62"/>
                <a:gd name="T7" fmla="*/ 13 h 55"/>
                <a:gd name="T8" fmla="*/ 0 w 62"/>
                <a:gd name="T9" fmla="*/ 55 h 55"/>
                <a:gd name="T10" fmla="*/ 62 w 62"/>
                <a:gd name="T11" fmla="*/ 55 h 55"/>
                <a:gd name="T12" fmla="*/ 62 w 62"/>
                <a:gd name="T13" fmla="*/ 31 h 55"/>
                <a:gd name="T14" fmla="*/ 31 w 62"/>
                <a:gd name="T15" fmla="*/ 31 h 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55">
                  <a:moveTo>
                    <a:pt x="31" y="31"/>
                  </a:moveTo>
                  <a:cubicBezTo>
                    <a:pt x="31" y="0"/>
                    <a:pt x="31" y="0"/>
                    <a:pt x="31" y="0"/>
                  </a:cubicBezTo>
                  <a:cubicBezTo>
                    <a:pt x="13" y="0"/>
                    <a:pt x="13" y="0"/>
                    <a:pt x="13" y="0"/>
                  </a:cubicBezTo>
                  <a:cubicBezTo>
                    <a:pt x="6" y="0"/>
                    <a:pt x="0" y="6"/>
                    <a:pt x="0" y="13"/>
                  </a:cubicBezTo>
                  <a:cubicBezTo>
                    <a:pt x="0" y="55"/>
                    <a:pt x="0" y="55"/>
                    <a:pt x="0" y="55"/>
                  </a:cubicBezTo>
                  <a:cubicBezTo>
                    <a:pt x="62" y="55"/>
                    <a:pt x="62" y="55"/>
                    <a:pt x="62" y="55"/>
                  </a:cubicBezTo>
                  <a:cubicBezTo>
                    <a:pt x="62" y="31"/>
                    <a:pt x="62" y="31"/>
                    <a:pt x="62" y="31"/>
                  </a:cubicBezTo>
                  <a:lnTo>
                    <a:pt x="31"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 name="Freeform 49"/>
            <p:cNvSpPr>
              <a:spLocks/>
            </p:cNvSpPr>
            <p:nvPr/>
          </p:nvSpPr>
          <p:spPr bwMode="auto">
            <a:xfrm>
              <a:off x="6737350" y="3325813"/>
              <a:ext cx="74613" cy="77788"/>
            </a:xfrm>
            <a:custGeom>
              <a:avLst/>
              <a:gdLst>
                <a:gd name="T0" fmla="*/ 3 w 20"/>
                <a:gd name="T1" fmla="*/ 2 h 21"/>
                <a:gd name="T2" fmla="*/ 0 w 20"/>
                <a:gd name="T3" fmla="*/ 0 h 21"/>
                <a:gd name="T4" fmla="*/ 0 w 20"/>
                <a:gd name="T5" fmla="*/ 21 h 21"/>
                <a:gd name="T6" fmla="*/ 20 w 20"/>
                <a:gd name="T7" fmla="*/ 21 h 21"/>
                <a:gd name="T8" fmla="*/ 19 w 20"/>
                <a:gd name="T9" fmla="*/ 17 h 21"/>
                <a:gd name="T10" fmla="*/ 3 w 20"/>
                <a:gd name="T11" fmla="*/ 2 h 21"/>
              </a:gdLst>
              <a:ahLst/>
              <a:cxnLst>
                <a:cxn ang="0">
                  <a:pos x="T0" y="T1"/>
                </a:cxn>
                <a:cxn ang="0">
                  <a:pos x="T2" y="T3"/>
                </a:cxn>
                <a:cxn ang="0">
                  <a:pos x="T4" y="T5"/>
                </a:cxn>
                <a:cxn ang="0">
                  <a:pos x="T6" y="T7"/>
                </a:cxn>
                <a:cxn ang="0">
                  <a:pos x="T8" y="T9"/>
                </a:cxn>
                <a:cxn ang="0">
                  <a:pos x="T10" y="T11"/>
                </a:cxn>
              </a:cxnLst>
              <a:rect l="0" t="0" r="r" b="b"/>
              <a:pathLst>
                <a:path w="20" h="21">
                  <a:moveTo>
                    <a:pt x="3" y="2"/>
                  </a:moveTo>
                  <a:cubicBezTo>
                    <a:pt x="2" y="1"/>
                    <a:pt x="1" y="0"/>
                    <a:pt x="0" y="0"/>
                  </a:cubicBezTo>
                  <a:cubicBezTo>
                    <a:pt x="0" y="21"/>
                    <a:pt x="0" y="21"/>
                    <a:pt x="0" y="21"/>
                  </a:cubicBezTo>
                  <a:cubicBezTo>
                    <a:pt x="20" y="21"/>
                    <a:pt x="20" y="21"/>
                    <a:pt x="20" y="21"/>
                  </a:cubicBezTo>
                  <a:cubicBezTo>
                    <a:pt x="20" y="20"/>
                    <a:pt x="20" y="18"/>
                    <a:pt x="19" y="17"/>
                  </a:cubicBezTo>
                  <a:lnTo>
                    <a:pt x="3"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 name="Freeform 50"/>
            <p:cNvSpPr>
              <a:spLocks noEditPoints="1"/>
            </p:cNvSpPr>
            <p:nvPr/>
          </p:nvSpPr>
          <p:spPr bwMode="auto">
            <a:xfrm>
              <a:off x="6464300" y="3530601"/>
              <a:ext cx="463550" cy="258763"/>
            </a:xfrm>
            <a:custGeom>
              <a:avLst/>
              <a:gdLst>
                <a:gd name="T0" fmla="*/ 124 w 124"/>
                <a:gd name="T1" fmla="*/ 19 h 69"/>
                <a:gd name="T2" fmla="*/ 124 w 124"/>
                <a:gd name="T3" fmla="*/ 49 h 69"/>
                <a:gd name="T4" fmla="*/ 107 w 124"/>
                <a:gd name="T5" fmla="*/ 69 h 69"/>
                <a:gd name="T6" fmla="*/ 18 w 124"/>
                <a:gd name="T7" fmla="*/ 69 h 69"/>
                <a:gd name="T8" fmla="*/ 0 w 124"/>
                <a:gd name="T9" fmla="*/ 49 h 69"/>
                <a:gd name="T10" fmla="*/ 0 w 124"/>
                <a:gd name="T11" fmla="*/ 19 h 69"/>
                <a:gd name="T12" fmla="*/ 18 w 124"/>
                <a:gd name="T13" fmla="*/ 0 h 69"/>
                <a:gd name="T14" fmla="*/ 18 w 124"/>
                <a:gd name="T15" fmla="*/ 14 h 69"/>
                <a:gd name="T16" fmla="*/ 107 w 124"/>
                <a:gd name="T17" fmla="*/ 14 h 69"/>
                <a:gd name="T18" fmla="*/ 107 w 124"/>
                <a:gd name="T19" fmla="*/ 0 h 69"/>
                <a:gd name="T20" fmla="*/ 124 w 124"/>
                <a:gd name="T21" fmla="*/ 19 h 69"/>
                <a:gd name="T22" fmla="*/ 18 w 124"/>
                <a:gd name="T23" fmla="*/ 34 h 69"/>
                <a:gd name="T24" fmla="*/ 19 w 124"/>
                <a:gd name="T25" fmla="*/ 53 h 69"/>
                <a:gd name="T26" fmla="*/ 39 w 124"/>
                <a:gd name="T27" fmla="*/ 53 h 69"/>
                <a:gd name="T28" fmla="*/ 43 w 124"/>
                <a:gd name="T29" fmla="*/ 45 h 69"/>
                <a:gd name="T30" fmla="*/ 81 w 124"/>
                <a:gd name="T31" fmla="*/ 45 h 69"/>
                <a:gd name="T32" fmla="*/ 85 w 124"/>
                <a:gd name="T33" fmla="*/ 53 h 69"/>
                <a:gd name="T34" fmla="*/ 105 w 124"/>
                <a:gd name="T35" fmla="*/ 53 h 69"/>
                <a:gd name="T36" fmla="*/ 106 w 124"/>
                <a:gd name="T37" fmla="*/ 34 h 69"/>
                <a:gd name="T38" fmla="*/ 106 w 124"/>
                <a:gd name="T39" fmla="*/ 34 h 69"/>
                <a:gd name="T40" fmla="*/ 102 w 124"/>
                <a:gd name="T41" fmla="*/ 29 h 69"/>
                <a:gd name="T42" fmla="*/ 102 w 124"/>
                <a:gd name="T43" fmla="*/ 29 h 69"/>
                <a:gd name="T44" fmla="*/ 95 w 124"/>
                <a:gd name="T45" fmla="*/ 26 h 69"/>
                <a:gd name="T46" fmla="*/ 29 w 124"/>
                <a:gd name="T47" fmla="*/ 26 h 69"/>
                <a:gd name="T48" fmla="*/ 22 w 124"/>
                <a:gd name="T49" fmla="*/ 29 h 69"/>
                <a:gd name="T50" fmla="*/ 22 w 124"/>
                <a:gd name="T51" fmla="*/ 29 h 69"/>
                <a:gd name="T52" fmla="*/ 18 w 124"/>
                <a:gd name="T53" fmla="*/ 3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4" h="69">
                  <a:moveTo>
                    <a:pt x="124" y="19"/>
                  </a:moveTo>
                  <a:cubicBezTo>
                    <a:pt x="124" y="49"/>
                    <a:pt x="124" y="49"/>
                    <a:pt x="124" y="49"/>
                  </a:cubicBezTo>
                  <a:cubicBezTo>
                    <a:pt x="124" y="59"/>
                    <a:pt x="117" y="67"/>
                    <a:pt x="107" y="69"/>
                  </a:cubicBezTo>
                  <a:cubicBezTo>
                    <a:pt x="18" y="69"/>
                    <a:pt x="18" y="69"/>
                    <a:pt x="18" y="69"/>
                  </a:cubicBezTo>
                  <a:cubicBezTo>
                    <a:pt x="8" y="67"/>
                    <a:pt x="0" y="59"/>
                    <a:pt x="0" y="49"/>
                  </a:cubicBezTo>
                  <a:cubicBezTo>
                    <a:pt x="0" y="19"/>
                    <a:pt x="0" y="19"/>
                    <a:pt x="0" y="19"/>
                  </a:cubicBezTo>
                  <a:cubicBezTo>
                    <a:pt x="0" y="10"/>
                    <a:pt x="8" y="2"/>
                    <a:pt x="18" y="0"/>
                  </a:cubicBezTo>
                  <a:cubicBezTo>
                    <a:pt x="18" y="14"/>
                    <a:pt x="18" y="14"/>
                    <a:pt x="18" y="14"/>
                  </a:cubicBezTo>
                  <a:cubicBezTo>
                    <a:pt x="107" y="14"/>
                    <a:pt x="107" y="14"/>
                    <a:pt x="107" y="14"/>
                  </a:cubicBezTo>
                  <a:cubicBezTo>
                    <a:pt x="107" y="0"/>
                    <a:pt x="107" y="0"/>
                    <a:pt x="107" y="0"/>
                  </a:cubicBezTo>
                  <a:cubicBezTo>
                    <a:pt x="117" y="2"/>
                    <a:pt x="124" y="10"/>
                    <a:pt x="124" y="19"/>
                  </a:cubicBezTo>
                  <a:close/>
                  <a:moveTo>
                    <a:pt x="18" y="34"/>
                  </a:moveTo>
                  <a:cubicBezTo>
                    <a:pt x="14" y="39"/>
                    <a:pt x="14" y="47"/>
                    <a:pt x="19" y="53"/>
                  </a:cubicBezTo>
                  <a:cubicBezTo>
                    <a:pt x="24" y="58"/>
                    <a:pt x="33" y="58"/>
                    <a:pt x="39" y="53"/>
                  </a:cubicBezTo>
                  <a:cubicBezTo>
                    <a:pt x="41" y="50"/>
                    <a:pt x="42" y="48"/>
                    <a:pt x="43" y="45"/>
                  </a:cubicBezTo>
                  <a:cubicBezTo>
                    <a:pt x="81" y="45"/>
                    <a:pt x="81" y="45"/>
                    <a:pt x="81" y="45"/>
                  </a:cubicBezTo>
                  <a:cubicBezTo>
                    <a:pt x="82" y="48"/>
                    <a:pt x="83" y="50"/>
                    <a:pt x="85" y="53"/>
                  </a:cubicBezTo>
                  <a:cubicBezTo>
                    <a:pt x="91" y="58"/>
                    <a:pt x="99" y="58"/>
                    <a:pt x="105" y="53"/>
                  </a:cubicBezTo>
                  <a:cubicBezTo>
                    <a:pt x="110" y="47"/>
                    <a:pt x="110" y="39"/>
                    <a:pt x="106" y="34"/>
                  </a:cubicBezTo>
                  <a:cubicBezTo>
                    <a:pt x="106" y="34"/>
                    <a:pt x="106" y="34"/>
                    <a:pt x="106" y="34"/>
                  </a:cubicBezTo>
                  <a:cubicBezTo>
                    <a:pt x="102" y="29"/>
                    <a:pt x="102" y="29"/>
                    <a:pt x="102" y="29"/>
                  </a:cubicBezTo>
                  <a:cubicBezTo>
                    <a:pt x="102" y="29"/>
                    <a:pt x="102" y="29"/>
                    <a:pt x="102" y="29"/>
                  </a:cubicBezTo>
                  <a:cubicBezTo>
                    <a:pt x="100" y="28"/>
                    <a:pt x="97" y="26"/>
                    <a:pt x="95" y="26"/>
                  </a:cubicBezTo>
                  <a:cubicBezTo>
                    <a:pt x="29" y="26"/>
                    <a:pt x="29" y="26"/>
                    <a:pt x="29" y="26"/>
                  </a:cubicBezTo>
                  <a:cubicBezTo>
                    <a:pt x="26" y="26"/>
                    <a:pt x="24" y="28"/>
                    <a:pt x="22" y="29"/>
                  </a:cubicBezTo>
                  <a:cubicBezTo>
                    <a:pt x="22" y="29"/>
                    <a:pt x="22" y="29"/>
                    <a:pt x="22" y="29"/>
                  </a:cubicBezTo>
                  <a:cubicBezTo>
                    <a:pt x="18" y="34"/>
                    <a:pt x="18" y="34"/>
                    <a:pt x="18"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2" name="Group 51"/>
          <p:cNvGrpSpPr/>
          <p:nvPr/>
        </p:nvGrpSpPr>
        <p:grpSpPr>
          <a:xfrm>
            <a:off x="4948035" y="2221533"/>
            <a:ext cx="200029" cy="212911"/>
            <a:chOff x="9324975" y="4895850"/>
            <a:chExt cx="419100" cy="446088"/>
          </a:xfrm>
          <a:solidFill>
            <a:schemeClr val="accent3"/>
          </a:solidFill>
        </p:grpSpPr>
        <p:sp>
          <p:nvSpPr>
            <p:cNvPr id="53" name="Freeform 52"/>
            <p:cNvSpPr>
              <a:spLocks/>
            </p:cNvSpPr>
            <p:nvPr/>
          </p:nvSpPr>
          <p:spPr bwMode="auto">
            <a:xfrm>
              <a:off x="9366250" y="5314950"/>
              <a:ext cx="85725" cy="26988"/>
            </a:xfrm>
            <a:custGeom>
              <a:avLst/>
              <a:gdLst>
                <a:gd name="T0" fmla="*/ 0 w 23"/>
                <a:gd name="T1" fmla="*/ 0 h 7"/>
                <a:gd name="T2" fmla="*/ 0 w 23"/>
                <a:gd name="T3" fmla="*/ 4 h 7"/>
                <a:gd name="T4" fmla="*/ 4 w 23"/>
                <a:gd name="T5" fmla="*/ 7 h 7"/>
                <a:gd name="T6" fmla="*/ 19 w 23"/>
                <a:gd name="T7" fmla="*/ 7 h 7"/>
                <a:gd name="T8" fmla="*/ 23 w 23"/>
                <a:gd name="T9" fmla="*/ 4 h 7"/>
                <a:gd name="T10" fmla="*/ 23 w 23"/>
                <a:gd name="T11" fmla="*/ 0 h 7"/>
                <a:gd name="T12" fmla="*/ 0 w 23"/>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23" h="7">
                  <a:moveTo>
                    <a:pt x="0" y="0"/>
                  </a:moveTo>
                  <a:cubicBezTo>
                    <a:pt x="0" y="4"/>
                    <a:pt x="0" y="4"/>
                    <a:pt x="0" y="4"/>
                  </a:cubicBezTo>
                  <a:cubicBezTo>
                    <a:pt x="0" y="6"/>
                    <a:pt x="2" y="7"/>
                    <a:pt x="4" y="7"/>
                  </a:cubicBezTo>
                  <a:cubicBezTo>
                    <a:pt x="19" y="7"/>
                    <a:pt x="19" y="7"/>
                    <a:pt x="19" y="7"/>
                  </a:cubicBezTo>
                  <a:cubicBezTo>
                    <a:pt x="21" y="7"/>
                    <a:pt x="23" y="6"/>
                    <a:pt x="23" y="4"/>
                  </a:cubicBezTo>
                  <a:cubicBezTo>
                    <a:pt x="23" y="0"/>
                    <a:pt x="23" y="0"/>
                    <a:pt x="23"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Freeform 53"/>
            <p:cNvSpPr>
              <a:spLocks/>
            </p:cNvSpPr>
            <p:nvPr/>
          </p:nvSpPr>
          <p:spPr bwMode="auto">
            <a:xfrm>
              <a:off x="9617075" y="5314950"/>
              <a:ext cx="82550" cy="26988"/>
            </a:xfrm>
            <a:custGeom>
              <a:avLst/>
              <a:gdLst>
                <a:gd name="T0" fmla="*/ 0 w 22"/>
                <a:gd name="T1" fmla="*/ 0 h 7"/>
                <a:gd name="T2" fmla="*/ 0 w 22"/>
                <a:gd name="T3" fmla="*/ 4 h 7"/>
                <a:gd name="T4" fmla="*/ 4 w 22"/>
                <a:gd name="T5" fmla="*/ 7 h 7"/>
                <a:gd name="T6" fmla="*/ 19 w 22"/>
                <a:gd name="T7" fmla="*/ 7 h 7"/>
                <a:gd name="T8" fmla="*/ 22 w 22"/>
                <a:gd name="T9" fmla="*/ 4 h 7"/>
                <a:gd name="T10" fmla="*/ 22 w 22"/>
                <a:gd name="T11" fmla="*/ 0 h 7"/>
                <a:gd name="T12" fmla="*/ 0 w 22"/>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22" h="7">
                  <a:moveTo>
                    <a:pt x="0" y="0"/>
                  </a:moveTo>
                  <a:cubicBezTo>
                    <a:pt x="0" y="4"/>
                    <a:pt x="0" y="4"/>
                    <a:pt x="0" y="4"/>
                  </a:cubicBezTo>
                  <a:cubicBezTo>
                    <a:pt x="0" y="6"/>
                    <a:pt x="2" y="7"/>
                    <a:pt x="4" y="7"/>
                  </a:cubicBezTo>
                  <a:cubicBezTo>
                    <a:pt x="19" y="7"/>
                    <a:pt x="19" y="7"/>
                    <a:pt x="19" y="7"/>
                  </a:cubicBezTo>
                  <a:cubicBezTo>
                    <a:pt x="21" y="7"/>
                    <a:pt x="22" y="6"/>
                    <a:pt x="22" y="4"/>
                  </a:cubicBezTo>
                  <a:cubicBezTo>
                    <a:pt x="22" y="0"/>
                    <a:pt x="22" y="0"/>
                    <a:pt x="22"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5" name="Freeform 54"/>
            <p:cNvSpPr>
              <a:spLocks noEditPoints="1"/>
            </p:cNvSpPr>
            <p:nvPr/>
          </p:nvSpPr>
          <p:spPr bwMode="auto">
            <a:xfrm>
              <a:off x="9488488" y="5000625"/>
              <a:ext cx="187325" cy="184150"/>
            </a:xfrm>
            <a:custGeom>
              <a:avLst/>
              <a:gdLst>
                <a:gd name="T0" fmla="*/ 25 w 50"/>
                <a:gd name="T1" fmla="*/ 49 h 49"/>
                <a:gd name="T2" fmla="*/ 44 w 50"/>
                <a:gd name="T3" fmla="*/ 20 h 49"/>
                <a:gd name="T4" fmla="*/ 44 w 50"/>
                <a:gd name="T5" fmla="*/ 29 h 49"/>
                <a:gd name="T6" fmla="*/ 41 w 50"/>
                <a:gd name="T7" fmla="*/ 29 h 49"/>
                <a:gd name="T8" fmla="*/ 39 w 50"/>
                <a:gd name="T9" fmla="*/ 33 h 49"/>
                <a:gd name="T10" fmla="*/ 40 w 50"/>
                <a:gd name="T11" fmla="*/ 34 h 49"/>
                <a:gd name="T12" fmla="*/ 39 w 50"/>
                <a:gd name="T13" fmla="*/ 41 h 49"/>
                <a:gd name="T14" fmla="*/ 34 w 50"/>
                <a:gd name="T15" fmla="*/ 39 h 49"/>
                <a:gd name="T16" fmla="*/ 32 w 50"/>
                <a:gd name="T17" fmla="*/ 38 h 49"/>
                <a:gd name="T18" fmla="*/ 31 w 50"/>
                <a:gd name="T19" fmla="*/ 38 h 49"/>
                <a:gd name="T20" fmla="*/ 30 w 50"/>
                <a:gd name="T21" fmla="*/ 38 h 49"/>
                <a:gd name="T22" fmla="*/ 30 w 50"/>
                <a:gd name="T23" fmla="*/ 38 h 49"/>
                <a:gd name="T24" fmla="*/ 30 w 50"/>
                <a:gd name="T25" fmla="*/ 39 h 49"/>
                <a:gd name="T26" fmla="*/ 29 w 50"/>
                <a:gd name="T27" fmla="*/ 40 h 49"/>
                <a:gd name="T28" fmla="*/ 29 w 50"/>
                <a:gd name="T29" fmla="*/ 43 h 49"/>
                <a:gd name="T30" fmla="*/ 21 w 50"/>
                <a:gd name="T31" fmla="*/ 43 h 49"/>
                <a:gd name="T32" fmla="*/ 21 w 50"/>
                <a:gd name="T33" fmla="*/ 40 h 49"/>
                <a:gd name="T34" fmla="*/ 18 w 50"/>
                <a:gd name="T35" fmla="*/ 38 h 49"/>
                <a:gd name="T36" fmla="*/ 18 w 50"/>
                <a:gd name="T37" fmla="*/ 38 h 49"/>
                <a:gd name="T38" fmla="*/ 17 w 50"/>
                <a:gd name="T39" fmla="*/ 38 h 49"/>
                <a:gd name="T40" fmla="*/ 17 w 50"/>
                <a:gd name="T41" fmla="*/ 38 h 49"/>
                <a:gd name="T42" fmla="*/ 17 w 50"/>
                <a:gd name="T43" fmla="*/ 38 h 49"/>
                <a:gd name="T44" fmla="*/ 15 w 50"/>
                <a:gd name="T45" fmla="*/ 40 h 49"/>
                <a:gd name="T46" fmla="*/ 9 w 50"/>
                <a:gd name="T47" fmla="*/ 39 h 49"/>
                <a:gd name="T48" fmla="*/ 10 w 50"/>
                <a:gd name="T49" fmla="*/ 33 h 49"/>
                <a:gd name="T50" fmla="*/ 11 w 50"/>
                <a:gd name="T51" fmla="*/ 31 h 49"/>
                <a:gd name="T52" fmla="*/ 9 w 50"/>
                <a:gd name="T53" fmla="*/ 29 h 49"/>
                <a:gd name="T54" fmla="*/ 7 w 50"/>
                <a:gd name="T55" fmla="*/ 29 h 49"/>
                <a:gd name="T56" fmla="*/ 3 w 50"/>
                <a:gd name="T57" fmla="*/ 23 h 49"/>
                <a:gd name="T58" fmla="*/ 8 w 50"/>
                <a:gd name="T59" fmla="*/ 20 h 49"/>
                <a:gd name="T60" fmla="*/ 11 w 50"/>
                <a:gd name="T61" fmla="*/ 20 h 49"/>
                <a:gd name="T62" fmla="*/ 11 w 50"/>
                <a:gd name="T63" fmla="*/ 17 h 49"/>
                <a:gd name="T64" fmla="*/ 11 w 50"/>
                <a:gd name="T65" fmla="*/ 17 h 49"/>
                <a:gd name="T66" fmla="*/ 11 w 50"/>
                <a:gd name="T67" fmla="*/ 17 h 49"/>
                <a:gd name="T68" fmla="*/ 11 w 50"/>
                <a:gd name="T69" fmla="*/ 16 h 49"/>
                <a:gd name="T70" fmla="*/ 9 w 50"/>
                <a:gd name="T71" fmla="*/ 15 h 49"/>
                <a:gd name="T72" fmla="*/ 11 w 50"/>
                <a:gd name="T73" fmla="*/ 8 h 49"/>
                <a:gd name="T74" fmla="*/ 16 w 50"/>
                <a:gd name="T75" fmla="*/ 10 h 49"/>
                <a:gd name="T76" fmla="*/ 20 w 50"/>
                <a:gd name="T77" fmla="*/ 10 h 49"/>
                <a:gd name="T78" fmla="*/ 21 w 50"/>
                <a:gd name="T79" fmla="*/ 9 h 49"/>
                <a:gd name="T80" fmla="*/ 21 w 50"/>
                <a:gd name="T81" fmla="*/ 9 h 49"/>
                <a:gd name="T82" fmla="*/ 21 w 50"/>
                <a:gd name="T83" fmla="*/ 9 h 49"/>
                <a:gd name="T84" fmla="*/ 21 w 50"/>
                <a:gd name="T85" fmla="*/ 8 h 49"/>
                <a:gd name="T86" fmla="*/ 24 w 50"/>
                <a:gd name="T87" fmla="*/ 3 h 49"/>
                <a:gd name="T88" fmla="*/ 29 w 50"/>
                <a:gd name="T89" fmla="*/ 7 h 49"/>
                <a:gd name="T90" fmla="*/ 30 w 50"/>
                <a:gd name="T91" fmla="*/ 10 h 49"/>
                <a:gd name="T92" fmla="*/ 33 w 50"/>
                <a:gd name="T93" fmla="*/ 10 h 49"/>
                <a:gd name="T94" fmla="*/ 35 w 50"/>
                <a:gd name="T95" fmla="*/ 8 h 49"/>
                <a:gd name="T96" fmla="*/ 41 w 50"/>
                <a:gd name="T97" fmla="*/ 14 h 49"/>
                <a:gd name="T98" fmla="*/ 39 w 50"/>
                <a:gd name="T99" fmla="*/ 16 h 49"/>
                <a:gd name="T100" fmla="*/ 40 w 50"/>
                <a:gd name="T101" fmla="*/ 20 h 49"/>
                <a:gd name="T102" fmla="*/ 41 w 50"/>
                <a:gd name="T103" fmla="*/ 2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0" h="49">
                  <a:moveTo>
                    <a:pt x="25" y="0"/>
                  </a:moveTo>
                  <a:cubicBezTo>
                    <a:pt x="11" y="0"/>
                    <a:pt x="0" y="11"/>
                    <a:pt x="0" y="24"/>
                  </a:cubicBezTo>
                  <a:cubicBezTo>
                    <a:pt x="0" y="38"/>
                    <a:pt x="11" y="49"/>
                    <a:pt x="25" y="49"/>
                  </a:cubicBezTo>
                  <a:cubicBezTo>
                    <a:pt x="39" y="49"/>
                    <a:pt x="50" y="38"/>
                    <a:pt x="50" y="24"/>
                  </a:cubicBezTo>
                  <a:cubicBezTo>
                    <a:pt x="50" y="11"/>
                    <a:pt x="39" y="0"/>
                    <a:pt x="25" y="0"/>
                  </a:cubicBezTo>
                  <a:close/>
                  <a:moveTo>
                    <a:pt x="44" y="20"/>
                  </a:moveTo>
                  <a:cubicBezTo>
                    <a:pt x="45" y="21"/>
                    <a:pt x="46" y="22"/>
                    <a:pt x="46" y="23"/>
                  </a:cubicBezTo>
                  <a:cubicBezTo>
                    <a:pt x="46" y="26"/>
                    <a:pt x="46" y="26"/>
                    <a:pt x="46" y="26"/>
                  </a:cubicBezTo>
                  <a:cubicBezTo>
                    <a:pt x="46" y="27"/>
                    <a:pt x="45" y="28"/>
                    <a:pt x="44" y="29"/>
                  </a:cubicBezTo>
                  <a:cubicBezTo>
                    <a:pt x="43" y="29"/>
                    <a:pt x="43" y="29"/>
                    <a:pt x="43" y="29"/>
                  </a:cubicBezTo>
                  <a:cubicBezTo>
                    <a:pt x="41" y="29"/>
                    <a:pt x="41" y="29"/>
                    <a:pt x="41" y="29"/>
                  </a:cubicBezTo>
                  <a:cubicBezTo>
                    <a:pt x="41" y="29"/>
                    <a:pt x="41" y="29"/>
                    <a:pt x="41" y="29"/>
                  </a:cubicBezTo>
                  <a:cubicBezTo>
                    <a:pt x="40" y="29"/>
                    <a:pt x="40" y="29"/>
                    <a:pt x="40" y="29"/>
                  </a:cubicBezTo>
                  <a:cubicBezTo>
                    <a:pt x="40" y="29"/>
                    <a:pt x="39" y="29"/>
                    <a:pt x="39" y="29"/>
                  </a:cubicBezTo>
                  <a:cubicBezTo>
                    <a:pt x="38" y="30"/>
                    <a:pt x="38" y="32"/>
                    <a:pt x="39" y="33"/>
                  </a:cubicBezTo>
                  <a:cubicBezTo>
                    <a:pt x="39" y="33"/>
                    <a:pt x="39" y="33"/>
                    <a:pt x="39" y="33"/>
                  </a:cubicBezTo>
                  <a:cubicBezTo>
                    <a:pt x="39" y="33"/>
                    <a:pt x="39" y="33"/>
                    <a:pt x="39" y="33"/>
                  </a:cubicBezTo>
                  <a:cubicBezTo>
                    <a:pt x="40" y="34"/>
                    <a:pt x="40" y="34"/>
                    <a:pt x="40" y="34"/>
                  </a:cubicBezTo>
                  <a:cubicBezTo>
                    <a:pt x="41" y="35"/>
                    <a:pt x="41" y="35"/>
                    <a:pt x="41" y="35"/>
                  </a:cubicBezTo>
                  <a:cubicBezTo>
                    <a:pt x="42" y="36"/>
                    <a:pt x="42" y="38"/>
                    <a:pt x="41" y="39"/>
                  </a:cubicBezTo>
                  <a:cubicBezTo>
                    <a:pt x="39" y="41"/>
                    <a:pt x="39" y="41"/>
                    <a:pt x="39" y="41"/>
                  </a:cubicBezTo>
                  <a:cubicBezTo>
                    <a:pt x="38" y="41"/>
                    <a:pt x="36" y="41"/>
                    <a:pt x="35" y="41"/>
                  </a:cubicBezTo>
                  <a:cubicBezTo>
                    <a:pt x="35" y="40"/>
                    <a:pt x="35" y="40"/>
                    <a:pt x="35" y="40"/>
                  </a:cubicBezTo>
                  <a:cubicBezTo>
                    <a:pt x="34" y="39"/>
                    <a:pt x="34" y="39"/>
                    <a:pt x="34" y="39"/>
                  </a:cubicBezTo>
                  <a:cubicBezTo>
                    <a:pt x="33" y="38"/>
                    <a:pt x="33" y="38"/>
                    <a:pt x="33" y="38"/>
                  </a:cubicBezTo>
                  <a:cubicBezTo>
                    <a:pt x="33" y="38"/>
                    <a:pt x="33" y="38"/>
                    <a:pt x="33" y="38"/>
                  </a:cubicBezTo>
                  <a:cubicBezTo>
                    <a:pt x="33" y="38"/>
                    <a:pt x="32" y="38"/>
                    <a:pt x="32" y="38"/>
                  </a:cubicBezTo>
                  <a:cubicBezTo>
                    <a:pt x="32" y="38"/>
                    <a:pt x="32" y="38"/>
                    <a:pt x="32" y="38"/>
                  </a:cubicBezTo>
                  <a:cubicBezTo>
                    <a:pt x="32" y="38"/>
                    <a:pt x="32" y="38"/>
                    <a:pt x="32" y="38"/>
                  </a:cubicBezTo>
                  <a:cubicBezTo>
                    <a:pt x="31" y="38"/>
                    <a:pt x="31" y="38"/>
                    <a:pt x="31" y="38"/>
                  </a:cubicBezTo>
                  <a:cubicBezTo>
                    <a:pt x="31" y="38"/>
                    <a:pt x="31" y="38"/>
                    <a:pt x="31" y="38"/>
                  </a:cubicBezTo>
                  <a:cubicBezTo>
                    <a:pt x="31" y="38"/>
                    <a:pt x="31" y="38"/>
                    <a:pt x="30" y="38"/>
                  </a:cubicBezTo>
                  <a:cubicBezTo>
                    <a:pt x="30" y="38"/>
                    <a:pt x="30" y="38"/>
                    <a:pt x="30" y="38"/>
                  </a:cubicBezTo>
                  <a:cubicBezTo>
                    <a:pt x="30" y="38"/>
                    <a:pt x="30" y="38"/>
                    <a:pt x="30" y="38"/>
                  </a:cubicBezTo>
                  <a:cubicBezTo>
                    <a:pt x="30" y="38"/>
                    <a:pt x="30" y="38"/>
                    <a:pt x="30" y="38"/>
                  </a:cubicBezTo>
                  <a:cubicBezTo>
                    <a:pt x="30" y="38"/>
                    <a:pt x="30" y="38"/>
                    <a:pt x="30" y="38"/>
                  </a:cubicBezTo>
                  <a:cubicBezTo>
                    <a:pt x="30" y="38"/>
                    <a:pt x="30" y="38"/>
                    <a:pt x="30" y="38"/>
                  </a:cubicBezTo>
                  <a:cubicBezTo>
                    <a:pt x="30" y="38"/>
                    <a:pt x="30" y="39"/>
                    <a:pt x="30" y="39"/>
                  </a:cubicBezTo>
                  <a:cubicBezTo>
                    <a:pt x="30" y="39"/>
                    <a:pt x="30" y="39"/>
                    <a:pt x="30" y="39"/>
                  </a:cubicBezTo>
                  <a:cubicBezTo>
                    <a:pt x="29" y="39"/>
                    <a:pt x="29" y="39"/>
                    <a:pt x="29" y="39"/>
                  </a:cubicBezTo>
                  <a:cubicBezTo>
                    <a:pt x="29" y="39"/>
                    <a:pt x="29" y="40"/>
                    <a:pt x="29" y="40"/>
                  </a:cubicBezTo>
                  <a:cubicBezTo>
                    <a:pt x="29" y="40"/>
                    <a:pt x="29" y="40"/>
                    <a:pt x="29" y="40"/>
                  </a:cubicBezTo>
                  <a:cubicBezTo>
                    <a:pt x="29" y="41"/>
                    <a:pt x="29" y="41"/>
                    <a:pt x="29" y="41"/>
                  </a:cubicBezTo>
                  <a:cubicBezTo>
                    <a:pt x="29" y="42"/>
                    <a:pt x="29" y="42"/>
                    <a:pt x="29" y="42"/>
                  </a:cubicBezTo>
                  <a:cubicBezTo>
                    <a:pt x="29" y="43"/>
                    <a:pt x="29" y="43"/>
                    <a:pt x="29" y="43"/>
                  </a:cubicBezTo>
                  <a:cubicBezTo>
                    <a:pt x="29" y="45"/>
                    <a:pt x="28" y="46"/>
                    <a:pt x="26" y="46"/>
                  </a:cubicBezTo>
                  <a:cubicBezTo>
                    <a:pt x="24" y="46"/>
                    <a:pt x="24" y="46"/>
                    <a:pt x="24" y="46"/>
                  </a:cubicBezTo>
                  <a:cubicBezTo>
                    <a:pt x="22" y="46"/>
                    <a:pt x="21" y="45"/>
                    <a:pt x="21" y="43"/>
                  </a:cubicBezTo>
                  <a:cubicBezTo>
                    <a:pt x="21" y="42"/>
                    <a:pt x="21" y="42"/>
                    <a:pt x="21" y="42"/>
                  </a:cubicBezTo>
                  <a:cubicBezTo>
                    <a:pt x="21" y="41"/>
                    <a:pt x="21" y="41"/>
                    <a:pt x="21" y="41"/>
                  </a:cubicBezTo>
                  <a:cubicBezTo>
                    <a:pt x="21" y="40"/>
                    <a:pt x="21" y="40"/>
                    <a:pt x="21" y="40"/>
                  </a:cubicBezTo>
                  <a:cubicBezTo>
                    <a:pt x="21" y="40"/>
                    <a:pt x="21" y="39"/>
                    <a:pt x="20" y="39"/>
                  </a:cubicBezTo>
                  <a:cubicBezTo>
                    <a:pt x="20" y="38"/>
                    <a:pt x="19" y="38"/>
                    <a:pt x="18" y="38"/>
                  </a:cubicBezTo>
                  <a:cubicBezTo>
                    <a:pt x="18" y="38"/>
                    <a:pt x="18" y="38"/>
                    <a:pt x="18" y="38"/>
                  </a:cubicBezTo>
                  <a:cubicBezTo>
                    <a:pt x="18" y="38"/>
                    <a:pt x="18" y="38"/>
                    <a:pt x="18" y="38"/>
                  </a:cubicBezTo>
                  <a:cubicBezTo>
                    <a:pt x="18" y="38"/>
                    <a:pt x="18" y="38"/>
                    <a:pt x="18" y="38"/>
                  </a:cubicBezTo>
                  <a:cubicBezTo>
                    <a:pt x="18" y="38"/>
                    <a:pt x="18" y="38"/>
                    <a:pt x="18" y="38"/>
                  </a:cubicBezTo>
                  <a:cubicBezTo>
                    <a:pt x="18" y="38"/>
                    <a:pt x="17" y="38"/>
                    <a:pt x="17" y="38"/>
                  </a:cubicBezTo>
                  <a:cubicBezTo>
                    <a:pt x="17" y="38"/>
                    <a:pt x="17" y="38"/>
                    <a:pt x="17" y="38"/>
                  </a:cubicBezTo>
                  <a:cubicBezTo>
                    <a:pt x="17" y="38"/>
                    <a:pt x="17" y="38"/>
                    <a:pt x="17" y="38"/>
                  </a:cubicBezTo>
                  <a:cubicBezTo>
                    <a:pt x="17" y="38"/>
                    <a:pt x="17" y="38"/>
                    <a:pt x="17" y="38"/>
                  </a:cubicBezTo>
                  <a:cubicBezTo>
                    <a:pt x="17" y="38"/>
                    <a:pt x="17" y="38"/>
                    <a:pt x="17" y="38"/>
                  </a:cubicBezTo>
                  <a:cubicBezTo>
                    <a:pt x="17" y="38"/>
                    <a:pt x="17" y="38"/>
                    <a:pt x="17" y="38"/>
                  </a:cubicBezTo>
                  <a:cubicBezTo>
                    <a:pt x="17" y="38"/>
                    <a:pt x="17" y="38"/>
                    <a:pt x="17" y="38"/>
                  </a:cubicBezTo>
                  <a:cubicBezTo>
                    <a:pt x="17" y="38"/>
                    <a:pt x="17" y="38"/>
                    <a:pt x="17" y="38"/>
                  </a:cubicBezTo>
                  <a:cubicBezTo>
                    <a:pt x="17" y="38"/>
                    <a:pt x="17" y="38"/>
                    <a:pt x="17" y="38"/>
                  </a:cubicBezTo>
                  <a:cubicBezTo>
                    <a:pt x="17" y="38"/>
                    <a:pt x="17" y="38"/>
                    <a:pt x="16" y="38"/>
                  </a:cubicBezTo>
                  <a:cubicBezTo>
                    <a:pt x="16" y="38"/>
                    <a:pt x="16" y="38"/>
                    <a:pt x="16" y="38"/>
                  </a:cubicBezTo>
                  <a:cubicBezTo>
                    <a:pt x="15" y="40"/>
                    <a:pt x="15" y="40"/>
                    <a:pt x="15" y="40"/>
                  </a:cubicBezTo>
                  <a:cubicBezTo>
                    <a:pt x="14" y="41"/>
                    <a:pt x="14" y="41"/>
                    <a:pt x="14" y="41"/>
                  </a:cubicBezTo>
                  <a:cubicBezTo>
                    <a:pt x="13" y="41"/>
                    <a:pt x="12" y="41"/>
                    <a:pt x="11" y="41"/>
                  </a:cubicBezTo>
                  <a:cubicBezTo>
                    <a:pt x="9" y="39"/>
                    <a:pt x="9" y="39"/>
                    <a:pt x="9" y="39"/>
                  </a:cubicBezTo>
                  <a:cubicBezTo>
                    <a:pt x="8" y="38"/>
                    <a:pt x="8" y="36"/>
                    <a:pt x="9" y="35"/>
                  </a:cubicBezTo>
                  <a:cubicBezTo>
                    <a:pt x="9" y="34"/>
                    <a:pt x="9" y="34"/>
                    <a:pt x="9" y="34"/>
                  </a:cubicBezTo>
                  <a:cubicBezTo>
                    <a:pt x="10" y="33"/>
                    <a:pt x="10" y="33"/>
                    <a:pt x="10" y="33"/>
                  </a:cubicBezTo>
                  <a:cubicBezTo>
                    <a:pt x="10" y="33"/>
                    <a:pt x="10" y="33"/>
                    <a:pt x="10" y="33"/>
                  </a:cubicBezTo>
                  <a:cubicBezTo>
                    <a:pt x="11" y="33"/>
                    <a:pt x="11" y="33"/>
                    <a:pt x="11" y="33"/>
                  </a:cubicBezTo>
                  <a:cubicBezTo>
                    <a:pt x="11" y="32"/>
                    <a:pt x="11" y="32"/>
                    <a:pt x="11" y="31"/>
                  </a:cubicBezTo>
                  <a:cubicBezTo>
                    <a:pt x="11" y="31"/>
                    <a:pt x="11" y="31"/>
                    <a:pt x="11" y="31"/>
                  </a:cubicBezTo>
                  <a:cubicBezTo>
                    <a:pt x="11" y="30"/>
                    <a:pt x="11" y="29"/>
                    <a:pt x="10" y="29"/>
                  </a:cubicBezTo>
                  <a:cubicBezTo>
                    <a:pt x="9" y="29"/>
                    <a:pt x="9" y="29"/>
                    <a:pt x="9" y="29"/>
                  </a:cubicBezTo>
                  <a:cubicBezTo>
                    <a:pt x="9" y="29"/>
                    <a:pt x="9" y="29"/>
                    <a:pt x="9" y="29"/>
                  </a:cubicBezTo>
                  <a:cubicBezTo>
                    <a:pt x="9" y="29"/>
                    <a:pt x="9" y="29"/>
                    <a:pt x="9" y="29"/>
                  </a:cubicBezTo>
                  <a:cubicBezTo>
                    <a:pt x="7" y="29"/>
                    <a:pt x="7" y="29"/>
                    <a:pt x="7" y="29"/>
                  </a:cubicBezTo>
                  <a:cubicBezTo>
                    <a:pt x="6" y="29"/>
                    <a:pt x="6" y="29"/>
                    <a:pt x="6" y="29"/>
                  </a:cubicBezTo>
                  <a:cubicBezTo>
                    <a:pt x="5" y="28"/>
                    <a:pt x="4" y="27"/>
                    <a:pt x="3" y="26"/>
                  </a:cubicBezTo>
                  <a:cubicBezTo>
                    <a:pt x="3" y="23"/>
                    <a:pt x="3" y="23"/>
                    <a:pt x="3" y="23"/>
                  </a:cubicBezTo>
                  <a:cubicBezTo>
                    <a:pt x="4" y="22"/>
                    <a:pt x="5" y="21"/>
                    <a:pt x="6" y="20"/>
                  </a:cubicBezTo>
                  <a:cubicBezTo>
                    <a:pt x="7" y="20"/>
                    <a:pt x="7" y="20"/>
                    <a:pt x="7" y="20"/>
                  </a:cubicBezTo>
                  <a:cubicBezTo>
                    <a:pt x="8" y="20"/>
                    <a:pt x="8" y="20"/>
                    <a:pt x="8" y="20"/>
                  </a:cubicBezTo>
                  <a:cubicBezTo>
                    <a:pt x="9" y="20"/>
                    <a:pt x="9" y="20"/>
                    <a:pt x="9" y="20"/>
                  </a:cubicBezTo>
                  <a:cubicBezTo>
                    <a:pt x="10" y="20"/>
                    <a:pt x="10" y="20"/>
                    <a:pt x="11" y="20"/>
                  </a:cubicBezTo>
                  <a:cubicBezTo>
                    <a:pt x="11" y="20"/>
                    <a:pt x="11" y="20"/>
                    <a:pt x="11" y="20"/>
                  </a:cubicBezTo>
                  <a:cubicBezTo>
                    <a:pt x="11" y="19"/>
                    <a:pt x="12" y="18"/>
                    <a:pt x="11" y="17"/>
                  </a:cubicBezTo>
                  <a:cubicBezTo>
                    <a:pt x="11" y="17"/>
                    <a:pt x="11" y="17"/>
                    <a:pt x="11" y="17"/>
                  </a:cubicBezTo>
                  <a:cubicBezTo>
                    <a:pt x="11" y="17"/>
                    <a:pt x="11" y="17"/>
                    <a:pt x="11" y="17"/>
                  </a:cubicBezTo>
                  <a:cubicBezTo>
                    <a:pt x="11" y="17"/>
                    <a:pt x="11" y="17"/>
                    <a:pt x="11" y="17"/>
                  </a:cubicBezTo>
                  <a:cubicBezTo>
                    <a:pt x="11" y="17"/>
                    <a:pt x="11" y="17"/>
                    <a:pt x="11" y="17"/>
                  </a:cubicBezTo>
                  <a:cubicBezTo>
                    <a:pt x="11" y="17"/>
                    <a:pt x="11" y="17"/>
                    <a:pt x="11" y="17"/>
                  </a:cubicBezTo>
                  <a:cubicBezTo>
                    <a:pt x="11" y="17"/>
                    <a:pt x="11" y="17"/>
                    <a:pt x="11" y="17"/>
                  </a:cubicBezTo>
                  <a:cubicBezTo>
                    <a:pt x="11" y="17"/>
                    <a:pt x="11" y="17"/>
                    <a:pt x="11" y="17"/>
                  </a:cubicBezTo>
                  <a:cubicBezTo>
                    <a:pt x="11" y="17"/>
                    <a:pt x="11" y="17"/>
                    <a:pt x="11" y="17"/>
                  </a:cubicBezTo>
                  <a:cubicBezTo>
                    <a:pt x="11" y="17"/>
                    <a:pt x="11" y="16"/>
                    <a:pt x="11" y="16"/>
                  </a:cubicBezTo>
                  <a:cubicBezTo>
                    <a:pt x="11" y="16"/>
                    <a:pt x="11" y="16"/>
                    <a:pt x="11" y="16"/>
                  </a:cubicBezTo>
                  <a:cubicBezTo>
                    <a:pt x="11" y="16"/>
                    <a:pt x="11" y="16"/>
                    <a:pt x="11" y="16"/>
                  </a:cubicBezTo>
                  <a:cubicBezTo>
                    <a:pt x="11" y="16"/>
                    <a:pt x="11" y="16"/>
                    <a:pt x="11" y="16"/>
                  </a:cubicBezTo>
                  <a:cubicBezTo>
                    <a:pt x="11" y="16"/>
                    <a:pt x="11" y="16"/>
                    <a:pt x="11" y="16"/>
                  </a:cubicBezTo>
                  <a:cubicBezTo>
                    <a:pt x="9" y="15"/>
                    <a:pt x="9" y="15"/>
                    <a:pt x="9" y="15"/>
                  </a:cubicBezTo>
                  <a:cubicBezTo>
                    <a:pt x="9" y="14"/>
                    <a:pt x="9" y="14"/>
                    <a:pt x="9" y="14"/>
                  </a:cubicBezTo>
                  <a:cubicBezTo>
                    <a:pt x="8" y="13"/>
                    <a:pt x="8" y="11"/>
                    <a:pt x="9" y="10"/>
                  </a:cubicBezTo>
                  <a:cubicBezTo>
                    <a:pt x="11" y="8"/>
                    <a:pt x="11" y="8"/>
                    <a:pt x="11" y="8"/>
                  </a:cubicBezTo>
                  <a:cubicBezTo>
                    <a:pt x="12" y="8"/>
                    <a:pt x="13" y="8"/>
                    <a:pt x="14" y="8"/>
                  </a:cubicBezTo>
                  <a:cubicBezTo>
                    <a:pt x="15" y="9"/>
                    <a:pt x="15" y="9"/>
                    <a:pt x="15" y="9"/>
                  </a:cubicBezTo>
                  <a:cubicBezTo>
                    <a:pt x="16" y="10"/>
                    <a:pt x="16" y="10"/>
                    <a:pt x="16" y="10"/>
                  </a:cubicBezTo>
                  <a:cubicBezTo>
                    <a:pt x="17" y="10"/>
                    <a:pt x="17" y="10"/>
                    <a:pt x="17" y="10"/>
                  </a:cubicBezTo>
                  <a:cubicBezTo>
                    <a:pt x="17" y="11"/>
                    <a:pt x="18" y="11"/>
                    <a:pt x="18" y="11"/>
                  </a:cubicBezTo>
                  <a:cubicBezTo>
                    <a:pt x="19" y="11"/>
                    <a:pt x="19" y="11"/>
                    <a:pt x="20" y="10"/>
                  </a:cubicBezTo>
                  <a:cubicBezTo>
                    <a:pt x="20" y="10"/>
                    <a:pt x="20" y="10"/>
                    <a:pt x="21" y="10"/>
                  </a:cubicBezTo>
                  <a:cubicBezTo>
                    <a:pt x="21" y="10"/>
                    <a:pt x="21" y="10"/>
                    <a:pt x="21" y="10"/>
                  </a:cubicBezTo>
                  <a:cubicBezTo>
                    <a:pt x="21" y="10"/>
                    <a:pt x="21" y="9"/>
                    <a:pt x="21" y="9"/>
                  </a:cubicBezTo>
                  <a:cubicBezTo>
                    <a:pt x="21" y="9"/>
                    <a:pt x="21" y="9"/>
                    <a:pt x="21" y="9"/>
                  </a:cubicBezTo>
                  <a:cubicBezTo>
                    <a:pt x="21" y="9"/>
                    <a:pt x="21" y="9"/>
                    <a:pt x="21" y="9"/>
                  </a:cubicBezTo>
                  <a:cubicBezTo>
                    <a:pt x="21" y="9"/>
                    <a:pt x="21" y="9"/>
                    <a:pt x="21" y="9"/>
                  </a:cubicBezTo>
                  <a:cubicBezTo>
                    <a:pt x="21" y="9"/>
                    <a:pt x="21" y="9"/>
                    <a:pt x="21" y="9"/>
                  </a:cubicBezTo>
                  <a:cubicBezTo>
                    <a:pt x="21" y="9"/>
                    <a:pt x="21" y="9"/>
                    <a:pt x="21" y="9"/>
                  </a:cubicBezTo>
                  <a:cubicBezTo>
                    <a:pt x="21" y="9"/>
                    <a:pt x="21" y="9"/>
                    <a:pt x="21" y="9"/>
                  </a:cubicBezTo>
                  <a:cubicBezTo>
                    <a:pt x="21" y="9"/>
                    <a:pt x="21" y="9"/>
                    <a:pt x="21" y="9"/>
                  </a:cubicBezTo>
                  <a:cubicBezTo>
                    <a:pt x="21" y="9"/>
                    <a:pt x="21" y="9"/>
                    <a:pt x="21" y="9"/>
                  </a:cubicBezTo>
                  <a:cubicBezTo>
                    <a:pt x="21" y="8"/>
                    <a:pt x="21" y="8"/>
                    <a:pt x="21" y="8"/>
                  </a:cubicBezTo>
                  <a:cubicBezTo>
                    <a:pt x="21" y="7"/>
                    <a:pt x="21" y="7"/>
                    <a:pt x="21" y="7"/>
                  </a:cubicBezTo>
                  <a:cubicBezTo>
                    <a:pt x="21" y="6"/>
                    <a:pt x="21" y="6"/>
                    <a:pt x="21" y="6"/>
                  </a:cubicBezTo>
                  <a:cubicBezTo>
                    <a:pt x="21" y="4"/>
                    <a:pt x="22" y="3"/>
                    <a:pt x="24" y="3"/>
                  </a:cubicBezTo>
                  <a:cubicBezTo>
                    <a:pt x="26" y="3"/>
                    <a:pt x="26" y="3"/>
                    <a:pt x="26" y="3"/>
                  </a:cubicBezTo>
                  <a:cubicBezTo>
                    <a:pt x="28" y="3"/>
                    <a:pt x="29" y="4"/>
                    <a:pt x="29" y="6"/>
                  </a:cubicBezTo>
                  <a:cubicBezTo>
                    <a:pt x="29" y="7"/>
                    <a:pt x="29" y="7"/>
                    <a:pt x="29" y="7"/>
                  </a:cubicBezTo>
                  <a:cubicBezTo>
                    <a:pt x="29" y="8"/>
                    <a:pt x="29" y="8"/>
                    <a:pt x="29" y="8"/>
                  </a:cubicBezTo>
                  <a:cubicBezTo>
                    <a:pt x="29" y="9"/>
                    <a:pt x="29" y="9"/>
                    <a:pt x="29" y="9"/>
                  </a:cubicBezTo>
                  <a:cubicBezTo>
                    <a:pt x="29" y="9"/>
                    <a:pt x="29" y="10"/>
                    <a:pt x="30" y="10"/>
                  </a:cubicBezTo>
                  <a:cubicBezTo>
                    <a:pt x="30" y="10"/>
                    <a:pt x="30" y="11"/>
                    <a:pt x="30" y="11"/>
                  </a:cubicBezTo>
                  <a:cubicBezTo>
                    <a:pt x="31" y="11"/>
                    <a:pt x="32" y="11"/>
                    <a:pt x="33" y="10"/>
                  </a:cubicBezTo>
                  <a:cubicBezTo>
                    <a:pt x="33" y="10"/>
                    <a:pt x="33" y="10"/>
                    <a:pt x="33" y="10"/>
                  </a:cubicBezTo>
                  <a:cubicBezTo>
                    <a:pt x="33" y="10"/>
                    <a:pt x="33" y="10"/>
                    <a:pt x="33" y="10"/>
                  </a:cubicBezTo>
                  <a:cubicBezTo>
                    <a:pt x="35" y="9"/>
                    <a:pt x="35" y="9"/>
                    <a:pt x="35" y="9"/>
                  </a:cubicBezTo>
                  <a:cubicBezTo>
                    <a:pt x="35" y="8"/>
                    <a:pt x="35" y="8"/>
                    <a:pt x="35" y="8"/>
                  </a:cubicBezTo>
                  <a:cubicBezTo>
                    <a:pt x="36" y="8"/>
                    <a:pt x="38" y="8"/>
                    <a:pt x="39" y="8"/>
                  </a:cubicBezTo>
                  <a:cubicBezTo>
                    <a:pt x="41" y="10"/>
                    <a:pt x="41" y="10"/>
                    <a:pt x="41" y="10"/>
                  </a:cubicBezTo>
                  <a:cubicBezTo>
                    <a:pt x="42" y="11"/>
                    <a:pt x="42" y="13"/>
                    <a:pt x="41" y="14"/>
                  </a:cubicBezTo>
                  <a:cubicBezTo>
                    <a:pt x="40" y="15"/>
                    <a:pt x="40" y="15"/>
                    <a:pt x="40" y="15"/>
                  </a:cubicBezTo>
                  <a:cubicBezTo>
                    <a:pt x="39" y="16"/>
                    <a:pt x="39" y="16"/>
                    <a:pt x="39" y="16"/>
                  </a:cubicBezTo>
                  <a:cubicBezTo>
                    <a:pt x="39" y="16"/>
                    <a:pt x="39" y="16"/>
                    <a:pt x="39" y="16"/>
                  </a:cubicBezTo>
                  <a:cubicBezTo>
                    <a:pt x="39" y="16"/>
                    <a:pt x="39" y="17"/>
                    <a:pt x="38" y="17"/>
                  </a:cubicBezTo>
                  <a:cubicBezTo>
                    <a:pt x="38" y="17"/>
                    <a:pt x="38" y="18"/>
                    <a:pt x="38" y="18"/>
                  </a:cubicBezTo>
                  <a:cubicBezTo>
                    <a:pt x="38" y="19"/>
                    <a:pt x="39" y="20"/>
                    <a:pt x="40" y="20"/>
                  </a:cubicBezTo>
                  <a:cubicBezTo>
                    <a:pt x="40" y="20"/>
                    <a:pt x="40" y="20"/>
                    <a:pt x="40" y="20"/>
                  </a:cubicBezTo>
                  <a:cubicBezTo>
                    <a:pt x="40" y="20"/>
                    <a:pt x="40" y="20"/>
                    <a:pt x="41" y="20"/>
                  </a:cubicBezTo>
                  <a:cubicBezTo>
                    <a:pt x="41" y="20"/>
                    <a:pt x="41" y="20"/>
                    <a:pt x="41" y="20"/>
                  </a:cubicBezTo>
                  <a:cubicBezTo>
                    <a:pt x="43" y="20"/>
                    <a:pt x="43" y="20"/>
                    <a:pt x="43" y="20"/>
                  </a:cubicBezTo>
                  <a:lnTo>
                    <a:pt x="44"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6" name="Oval 55"/>
            <p:cNvSpPr>
              <a:spLocks noChangeArrowheads="1"/>
            </p:cNvSpPr>
            <p:nvPr/>
          </p:nvSpPr>
          <p:spPr bwMode="auto">
            <a:xfrm>
              <a:off x="9540875" y="5049838"/>
              <a:ext cx="82550" cy="857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Freeform 56"/>
            <p:cNvSpPr>
              <a:spLocks noEditPoints="1"/>
            </p:cNvSpPr>
            <p:nvPr/>
          </p:nvSpPr>
          <p:spPr bwMode="auto">
            <a:xfrm>
              <a:off x="9324975" y="4895850"/>
              <a:ext cx="419100" cy="393700"/>
            </a:xfrm>
            <a:custGeom>
              <a:avLst/>
              <a:gdLst>
                <a:gd name="T0" fmla="*/ 102 w 112"/>
                <a:gd name="T1" fmla="*/ 0 h 105"/>
                <a:gd name="T2" fmla="*/ 9 w 112"/>
                <a:gd name="T3" fmla="*/ 0 h 105"/>
                <a:gd name="T4" fmla="*/ 0 w 112"/>
                <a:gd name="T5" fmla="*/ 10 h 105"/>
                <a:gd name="T6" fmla="*/ 0 w 112"/>
                <a:gd name="T7" fmla="*/ 95 h 105"/>
                <a:gd name="T8" fmla="*/ 9 w 112"/>
                <a:gd name="T9" fmla="*/ 105 h 105"/>
                <a:gd name="T10" fmla="*/ 102 w 112"/>
                <a:gd name="T11" fmla="*/ 105 h 105"/>
                <a:gd name="T12" fmla="*/ 112 w 112"/>
                <a:gd name="T13" fmla="*/ 95 h 105"/>
                <a:gd name="T14" fmla="*/ 112 w 112"/>
                <a:gd name="T15" fmla="*/ 10 h 105"/>
                <a:gd name="T16" fmla="*/ 102 w 112"/>
                <a:gd name="T17" fmla="*/ 0 h 105"/>
                <a:gd name="T18" fmla="*/ 24 w 112"/>
                <a:gd name="T19" fmla="*/ 68 h 105"/>
                <a:gd name="T20" fmla="*/ 20 w 112"/>
                <a:gd name="T21" fmla="*/ 71 h 105"/>
                <a:gd name="T22" fmla="*/ 17 w 112"/>
                <a:gd name="T23" fmla="*/ 68 h 105"/>
                <a:gd name="T24" fmla="*/ 17 w 112"/>
                <a:gd name="T25" fmla="*/ 55 h 105"/>
                <a:gd name="T26" fmla="*/ 20 w 112"/>
                <a:gd name="T27" fmla="*/ 55 h 105"/>
                <a:gd name="T28" fmla="*/ 24 w 112"/>
                <a:gd name="T29" fmla="*/ 55 h 105"/>
                <a:gd name="T30" fmla="*/ 24 w 112"/>
                <a:gd name="T31" fmla="*/ 68 h 105"/>
                <a:gd name="T32" fmla="*/ 20 w 112"/>
                <a:gd name="T33" fmla="*/ 51 h 105"/>
                <a:gd name="T34" fmla="*/ 12 w 112"/>
                <a:gd name="T35" fmla="*/ 42 h 105"/>
                <a:gd name="T36" fmla="*/ 20 w 112"/>
                <a:gd name="T37" fmla="*/ 33 h 105"/>
                <a:gd name="T38" fmla="*/ 29 w 112"/>
                <a:gd name="T39" fmla="*/ 42 h 105"/>
                <a:gd name="T40" fmla="*/ 20 w 112"/>
                <a:gd name="T41" fmla="*/ 51 h 105"/>
                <a:gd name="T42" fmla="*/ 69 w 112"/>
                <a:gd name="T43" fmla="*/ 84 h 105"/>
                <a:gd name="T44" fmla="*/ 38 w 112"/>
                <a:gd name="T45" fmla="*/ 52 h 105"/>
                <a:gd name="T46" fmla="*/ 69 w 112"/>
                <a:gd name="T47" fmla="*/ 21 h 105"/>
                <a:gd name="T48" fmla="*/ 100 w 112"/>
                <a:gd name="T49" fmla="*/ 52 h 105"/>
                <a:gd name="T50" fmla="*/ 69 w 112"/>
                <a:gd name="T51" fmla="*/ 8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 h="105">
                  <a:moveTo>
                    <a:pt x="102" y="0"/>
                  </a:moveTo>
                  <a:cubicBezTo>
                    <a:pt x="9" y="0"/>
                    <a:pt x="9" y="0"/>
                    <a:pt x="9" y="0"/>
                  </a:cubicBezTo>
                  <a:cubicBezTo>
                    <a:pt x="4" y="0"/>
                    <a:pt x="0" y="5"/>
                    <a:pt x="0" y="10"/>
                  </a:cubicBezTo>
                  <a:cubicBezTo>
                    <a:pt x="0" y="95"/>
                    <a:pt x="0" y="95"/>
                    <a:pt x="0" y="95"/>
                  </a:cubicBezTo>
                  <a:cubicBezTo>
                    <a:pt x="0" y="100"/>
                    <a:pt x="4" y="105"/>
                    <a:pt x="9" y="105"/>
                  </a:cubicBezTo>
                  <a:cubicBezTo>
                    <a:pt x="102" y="105"/>
                    <a:pt x="102" y="105"/>
                    <a:pt x="102" y="105"/>
                  </a:cubicBezTo>
                  <a:cubicBezTo>
                    <a:pt x="108" y="105"/>
                    <a:pt x="112" y="100"/>
                    <a:pt x="112" y="95"/>
                  </a:cubicBezTo>
                  <a:cubicBezTo>
                    <a:pt x="112" y="10"/>
                    <a:pt x="112" y="10"/>
                    <a:pt x="112" y="10"/>
                  </a:cubicBezTo>
                  <a:cubicBezTo>
                    <a:pt x="112" y="5"/>
                    <a:pt x="108" y="0"/>
                    <a:pt x="102" y="0"/>
                  </a:cubicBezTo>
                  <a:close/>
                  <a:moveTo>
                    <a:pt x="24" y="68"/>
                  </a:moveTo>
                  <a:cubicBezTo>
                    <a:pt x="24" y="70"/>
                    <a:pt x="22" y="71"/>
                    <a:pt x="20" y="71"/>
                  </a:cubicBezTo>
                  <a:cubicBezTo>
                    <a:pt x="18" y="71"/>
                    <a:pt x="17" y="70"/>
                    <a:pt x="17" y="68"/>
                  </a:cubicBezTo>
                  <a:cubicBezTo>
                    <a:pt x="17" y="55"/>
                    <a:pt x="17" y="55"/>
                    <a:pt x="17" y="55"/>
                  </a:cubicBezTo>
                  <a:cubicBezTo>
                    <a:pt x="18" y="55"/>
                    <a:pt x="19" y="55"/>
                    <a:pt x="20" y="55"/>
                  </a:cubicBezTo>
                  <a:cubicBezTo>
                    <a:pt x="22" y="55"/>
                    <a:pt x="23" y="55"/>
                    <a:pt x="24" y="55"/>
                  </a:cubicBezTo>
                  <a:lnTo>
                    <a:pt x="24" y="68"/>
                  </a:lnTo>
                  <a:close/>
                  <a:moveTo>
                    <a:pt x="20" y="51"/>
                  </a:moveTo>
                  <a:cubicBezTo>
                    <a:pt x="16" y="51"/>
                    <a:pt x="12" y="47"/>
                    <a:pt x="12" y="42"/>
                  </a:cubicBezTo>
                  <a:cubicBezTo>
                    <a:pt x="12" y="37"/>
                    <a:pt x="16" y="33"/>
                    <a:pt x="20" y="33"/>
                  </a:cubicBezTo>
                  <a:cubicBezTo>
                    <a:pt x="25" y="33"/>
                    <a:pt x="29" y="37"/>
                    <a:pt x="29" y="42"/>
                  </a:cubicBezTo>
                  <a:cubicBezTo>
                    <a:pt x="29" y="47"/>
                    <a:pt x="25" y="51"/>
                    <a:pt x="20" y="51"/>
                  </a:cubicBezTo>
                  <a:close/>
                  <a:moveTo>
                    <a:pt x="69" y="84"/>
                  </a:moveTo>
                  <a:cubicBezTo>
                    <a:pt x="52" y="84"/>
                    <a:pt x="38" y="70"/>
                    <a:pt x="38" y="52"/>
                  </a:cubicBezTo>
                  <a:cubicBezTo>
                    <a:pt x="38" y="35"/>
                    <a:pt x="52" y="21"/>
                    <a:pt x="69" y="21"/>
                  </a:cubicBezTo>
                  <a:cubicBezTo>
                    <a:pt x="86" y="21"/>
                    <a:pt x="100" y="35"/>
                    <a:pt x="100" y="52"/>
                  </a:cubicBezTo>
                  <a:cubicBezTo>
                    <a:pt x="100" y="70"/>
                    <a:pt x="86" y="84"/>
                    <a:pt x="69"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8" name="Group 57"/>
          <p:cNvGrpSpPr/>
          <p:nvPr/>
        </p:nvGrpSpPr>
        <p:grpSpPr>
          <a:xfrm>
            <a:off x="4932040" y="2953353"/>
            <a:ext cx="194768" cy="237175"/>
            <a:chOff x="8269288" y="4060825"/>
            <a:chExt cx="393700" cy="479426"/>
          </a:xfrm>
          <a:solidFill>
            <a:schemeClr val="accent2"/>
          </a:solidFill>
        </p:grpSpPr>
        <p:sp>
          <p:nvSpPr>
            <p:cNvPr id="59" name="Freeform 58"/>
            <p:cNvSpPr>
              <a:spLocks/>
            </p:cNvSpPr>
            <p:nvPr/>
          </p:nvSpPr>
          <p:spPr bwMode="auto">
            <a:xfrm>
              <a:off x="8396288" y="4168775"/>
              <a:ext cx="142875" cy="30163"/>
            </a:xfrm>
            <a:custGeom>
              <a:avLst/>
              <a:gdLst>
                <a:gd name="T0" fmla="*/ 38 w 38"/>
                <a:gd name="T1" fmla="*/ 4 h 8"/>
                <a:gd name="T2" fmla="*/ 34 w 38"/>
                <a:gd name="T3" fmla="*/ 8 h 8"/>
                <a:gd name="T4" fmla="*/ 4 w 38"/>
                <a:gd name="T5" fmla="*/ 8 h 8"/>
                <a:gd name="T6" fmla="*/ 0 w 38"/>
                <a:gd name="T7" fmla="*/ 4 h 8"/>
                <a:gd name="T8" fmla="*/ 0 w 38"/>
                <a:gd name="T9" fmla="*/ 4 h 8"/>
                <a:gd name="T10" fmla="*/ 4 w 38"/>
                <a:gd name="T11" fmla="*/ 0 h 8"/>
                <a:gd name="T12" fmla="*/ 34 w 38"/>
                <a:gd name="T13" fmla="*/ 0 h 8"/>
                <a:gd name="T14" fmla="*/ 38 w 38"/>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
                  <a:moveTo>
                    <a:pt x="38" y="4"/>
                  </a:moveTo>
                  <a:cubicBezTo>
                    <a:pt x="38" y="6"/>
                    <a:pt x="36" y="8"/>
                    <a:pt x="34" y="8"/>
                  </a:cubicBezTo>
                  <a:cubicBezTo>
                    <a:pt x="4" y="8"/>
                    <a:pt x="4" y="8"/>
                    <a:pt x="4" y="8"/>
                  </a:cubicBezTo>
                  <a:cubicBezTo>
                    <a:pt x="2" y="8"/>
                    <a:pt x="0" y="6"/>
                    <a:pt x="0" y="4"/>
                  </a:cubicBezTo>
                  <a:cubicBezTo>
                    <a:pt x="0" y="4"/>
                    <a:pt x="0" y="4"/>
                    <a:pt x="0" y="4"/>
                  </a:cubicBezTo>
                  <a:cubicBezTo>
                    <a:pt x="0" y="2"/>
                    <a:pt x="2" y="0"/>
                    <a:pt x="4" y="0"/>
                  </a:cubicBezTo>
                  <a:cubicBezTo>
                    <a:pt x="34" y="0"/>
                    <a:pt x="34" y="0"/>
                    <a:pt x="34" y="0"/>
                  </a:cubicBezTo>
                  <a:cubicBezTo>
                    <a:pt x="36" y="0"/>
                    <a:pt x="38" y="2"/>
                    <a:pt x="3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 name="Freeform 59"/>
            <p:cNvSpPr>
              <a:spLocks/>
            </p:cNvSpPr>
            <p:nvPr/>
          </p:nvSpPr>
          <p:spPr bwMode="auto">
            <a:xfrm>
              <a:off x="8385176" y="4060825"/>
              <a:ext cx="160338" cy="93663"/>
            </a:xfrm>
            <a:custGeom>
              <a:avLst/>
              <a:gdLst>
                <a:gd name="T0" fmla="*/ 43 w 43"/>
                <a:gd name="T1" fmla="*/ 13 h 25"/>
                <a:gd name="T2" fmla="*/ 34 w 43"/>
                <a:gd name="T3" fmla="*/ 25 h 25"/>
                <a:gd name="T4" fmla="*/ 9 w 43"/>
                <a:gd name="T5" fmla="*/ 25 h 25"/>
                <a:gd name="T6" fmla="*/ 0 w 43"/>
                <a:gd name="T7" fmla="*/ 13 h 25"/>
                <a:gd name="T8" fmla="*/ 0 w 43"/>
                <a:gd name="T9" fmla="*/ 13 h 25"/>
                <a:gd name="T10" fmla="*/ 9 w 43"/>
                <a:gd name="T11" fmla="*/ 0 h 25"/>
                <a:gd name="T12" fmla="*/ 19 w 43"/>
                <a:gd name="T13" fmla="*/ 7 h 25"/>
                <a:gd name="T14" fmla="*/ 25 w 43"/>
                <a:gd name="T15" fmla="*/ 0 h 25"/>
                <a:gd name="T16" fmla="*/ 31 w 43"/>
                <a:gd name="T17" fmla="*/ 7 h 25"/>
                <a:gd name="T18" fmla="*/ 34 w 43"/>
                <a:gd name="T19" fmla="*/ 0 h 25"/>
                <a:gd name="T20" fmla="*/ 43 w 43"/>
                <a:gd name="T21"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25">
                  <a:moveTo>
                    <a:pt x="43" y="13"/>
                  </a:moveTo>
                  <a:cubicBezTo>
                    <a:pt x="43" y="20"/>
                    <a:pt x="39" y="25"/>
                    <a:pt x="34" y="25"/>
                  </a:cubicBezTo>
                  <a:cubicBezTo>
                    <a:pt x="9" y="25"/>
                    <a:pt x="9" y="25"/>
                    <a:pt x="9" y="25"/>
                  </a:cubicBezTo>
                  <a:cubicBezTo>
                    <a:pt x="4" y="25"/>
                    <a:pt x="0" y="20"/>
                    <a:pt x="0" y="13"/>
                  </a:cubicBezTo>
                  <a:cubicBezTo>
                    <a:pt x="0" y="13"/>
                    <a:pt x="0" y="13"/>
                    <a:pt x="0" y="13"/>
                  </a:cubicBezTo>
                  <a:cubicBezTo>
                    <a:pt x="0" y="6"/>
                    <a:pt x="4" y="0"/>
                    <a:pt x="9" y="0"/>
                  </a:cubicBezTo>
                  <a:cubicBezTo>
                    <a:pt x="9" y="0"/>
                    <a:pt x="16" y="7"/>
                    <a:pt x="19" y="7"/>
                  </a:cubicBezTo>
                  <a:cubicBezTo>
                    <a:pt x="21" y="6"/>
                    <a:pt x="23" y="0"/>
                    <a:pt x="25" y="0"/>
                  </a:cubicBezTo>
                  <a:cubicBezTo>
                    <a:pt x="27" y="1"/>
                    <a:pt x="29" y="7"/>
                    <a:pt x="31" y="7"/>
                  </a:cubicBezTo>
                  <a:cubicBezTo>
                    <a:pt x="33" y="6"/>
                    <a:pt x="34" y="0"/>
                    <a:pt x="34" y="0"/>
                  </a:cubicBezTo>
                  <a:cubicBezTo>
                    <a:pt x="39" y="0"/>
                    <a:pt x="43" y="6"/>
                    <a:pt x="4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 name="Freeform 60"/>
            <p:cNvSpPr>
              <a:spLocks noEditPoints="1"/>
            </p:cNvSpPr>
            <p:nvPr/>
          </p:nvSpPr>
          <p:spPr bwMode="auto">
            <a:xfrm>
              <a:off x="8269288" y="4217988"/>
              <a:ext cx="393700" cy="322263"/>
            </a:xfrm>
            <a:custGeom>
              <a:avLst/>
              <a:gdLst>
                <a:gd name="T0" fmla="*/ 105 w 105"/>
                <a:gd name="T1" fmla="*/ 76 h 86"/>
                <a:gd name="T2" fmla="*/ 96 w 105"/>
                <a:gd name="T3" fmla="*/ 86 h 86"/>
                <a:gd name="T4" fmla="*/ 10 w 105"/>
                <a:gd name="T5" fmla="*/ 86 h 86"/>
                <a:gd name="T6" fmla="*/ 0 w 105"/>
                <a:gd name="T7" fmla="*/ 76 h 86"/>
                <a:gd name="T8" fmla="*/ 10 w 105"/>
                <a:gd name="T9" fmla="*/ 67 h 86"/>
                <a:gd name="T10" fmla="*/ 10 w 105"/>
                <a:gd name="T11" fmla="*/ 31 h 86"/>
                <a:gd name="T12" fmla="*/ 41 w 105"/>
                <a:gd name="T13" fmla="*/ 0 h 86"/>
                <a:gd name="T14" fmla="*/ 65 w 105"/>
                <a:gd name="T15" fmla="*/ 0 h 86"/>
                <a:gd name="T16" fmla="*/ 96 w 105"/>
                <a:gd name="T17" fmla="*/ 31 h 86"/>
                <a:gd name="T18" fmla="*/ 96 w 105"/>
                <a:gd name="T19" fmla="*/ 67 h 86"/>
                <a:gd name="T20" fmla="*/ 105 w 105"/>
                <a:gd name="T21" fmla="*/ 76 h 86"/>
                <a:gd name="T22" fmla="*/ 71 w 105"/>
                <a:gd name="T23" fmla="*/ 64 h 86"/>
                <a:gd name="T24" fmla="*/ 69 w 105"/>
                <a:gd name="T25" fmla="*/ 55 h 86"/>
                <a:gd name="T26" fmla="*/ 60 w 105"/>
                <a:gd name="T27" fmla="*/ 57 h 86"/>
                <a:gd name="T28" fmla="*/ 51 w 105"/>
                <a:gd name="T29" fmla="*/ 53 h 86"/>
                <a:gd name="T30" fmla="*/ 48 w 105"/>
                <a:gd name="T31" fmla="*/ 48 h 86"/>
                <a:gd name="T32" fmla="*/ 66 w 105"/>
                <a:gd name="T33" fmla="*/ 48 h 86"/>
                <a:gd name="T34" fmla="*/ 69 w 105"/>
                <a:gd name="T35" fmla="*/ 45 h 86"/>
                <a:gd name="T36" fmla="*/ 66 w 105"/>
                <a:gd name="T37" fmla="*/ 42 h 86"/>
                <a:gd name="T38" fmla="*/ 66 w 105"/>
                <a:gd name="T39" fmla="*/ 42 h 86"/>
                <a:gd name="T40" fmla="*/ 66 w 105"/>
                <a:gd name="T41" fmla="*/ 42 h 86"/>
                <a:gd name="T42" fmla="*/ 47 w 105"/>
                <a:gd name="T43" fmla="*/ 42 h 86"/>
                <a:gd name="T44" fmla="*/ 47 w 105"/>
                <a:gd name="T45" fmla="*/ 41 h 86"/>
                <a:gd name="T46" fmla="*/ 47 w 105"/>
                <a:gd name="T47" fmla="*/ 39 h 86"/>
                <a:gd name="T48" fmla="*/ 67 w 105"/>
                <a:gd name="T49" fmla="*/ 39 h 86"/>
                <a:gd name="T50" fmla="*/ 70 w 105"/>
                <a:gd name="T51" fmla="*/ 36 h 86"/>
                <a:gd name="T52" fmla="*/ 67 w 105"/>
                <a:gd name="T53" fmla="*/ 33 h 86"/>
                <a:gd name="T54" fmla="*/ 48 w 105"/>
                <a:gd name="T55" fmla="*/ 33 h 86"/>
                <a:gd name="T56" fmla="*/ 51 w 105"/>
                <a:gd name="T57" fmla="*/ 28 h 86"/>
                <a:gd name="T58" fmla="*/ 60 w 105"/>
                <a:gd name="T59" fmla="*/ 24 h 86"/>
                <a:gd name="T60" fmla="*/ 69 w 105"/>
                <a:gd name="T61" fmla="*/ 26 h 86"/>
                <a:gd name="T62" fmla="*/ 71 w 105"/>
                <a:gd name="T63" fmla="*/ 17 h 86"/>
                <a:gd name="T64" fmla="*/ 59 w 105"/>
                <a:gd name="T65" fmla="*/ 15 h 86"/>
                <a:gd name="T66" fmla="*/ 41 w 105"/>
                <a:gd name="T67" fmla="*/ 23 h 86"/>
                <a:gd name="T68" fmla="*/ 36 w 105"/>
                <a:gd name="T69" fmla="*/ 33 h 86"/>
                <a:gd name="T70" fmla="*/ 32 w 105"/>
                <a:gd name="T71" fmla="*/ 33 h 86"/>
                <a:gd name="T72" fmla="*/ 29 w 105"/>
                <a:gd name="T73" fmla="*/ 36 h 86"/>
                <a:gd name="T74" fmla="*/ 32 w 105"/>
                <a:gd name="T75" fmla="*/ 39 h 86"/>
                <a:gd name="T76" fmla="*/ 35 w 105"/>
                <a:gd name="T77" fmla="*/ 39 h 86"/>
                <a:gd name="T78" fmla="*/ 35 w 105"/>
                <a:gd name="T79" fmla="*/ 41 h 86"/>
                <a:gd name="T80" fmla="*/ 35 w 105"/>
                <a:gd name="T81" fmla="*/ 42 h 86"/>
                <a:gd name="T82" fmla="*/ 32 w 105"/>
                <a:gd name="T83" fmla="*/ 42 h 86"/>
                <a:gd name="T84" fmla="*/ 32 w 105"/>
                <a:gd name="T85" fmla="*/ 42 h 86"/>
                <a:gd name="T86" fmla="*/ 32 w 105"/>
                <a:gd name="T87" fmla="*/ 42 h 86"/>
                <a:gd name="T88" fmla="*/ 29 w 105"/>
                <a:gd name="T89" fmla="*/ 45 h 86"/>
                <a:gd name="T90" fmla="*/ 32 w 105"/>
                <a:gd name="T91" fmla="*/ 48 h 86"/>
                <a:gd name="T92" fmla="*/ 36 w 105"/>
                <a:gd name="T93" fmla="*/ 48 h 86"/>
                <a:gd name="T94" fmla="*/ 40 w 105"/>
                <a:gd name="T95" fmla="*/ 58 h 86"/>
                <a:gd name="T96" fmla="*/ 59 w 105"/>
                <a:gd name="T97" fmla="*/ 67 h 86"/>
                <a:gd name="T98" fmla="*/ 71 w 105"/>
                <a:gd name="T99" fmla="*/ 6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5" h="86">
                  <a:moveTo>
                    <a:pt x="105" y="76"/>
                  </a:moveTo>
                  <a:cubicBezTo>
                    <a:pt x="105" y="82"/>
                    <a:pt x="101" y="86"/>
                    <a:pt x="96" y="86"/>
                  </a:cubicBezTo>
                  <a:cubicBezTo>
                    <a:pt x="10" y="86"/>
                    <a:pt x="10" y="86"/>
                    <a:pt x="10" y="86"/>
                  </a:cubicBezTo>
                  <a:cubicBezTo>
                    <a:pt x="4" y="86"/>
                    <a:pt x="0" y="82"/>
                    <a:pt x="0" y="76"/>
                  </a:cubicBezTo>
                  <a:cubicBezTo>
                    <a:pt x="0" y="71"/>
                    <a:pt x="4" y="67"/>
                    <a:pt x="10" y="67"/>
                  </a:cubicBezTo>
                  <a:cubicBezTo>
                    <a:pt x="10" y="31"/>
                    <a:pt x="10" y="31"/>
                    <a:pt x="10" y="31"/>
                  </a:cubicBezTo>
                  <a:cubicBezTo>
                    <a:pt x="10" y="14"/>
                    <a:pt x="24" y="0"/>
                    <a:pt x="41" y="0"/>
                  </a:cubicBezTo>
                  <a:cubicBezTo>
                    <a:pt x="65" y="0"/>
                    <a:pt x="65" y="0"/>
                    <a:pt x="65" y="0"/>
                  </a:cubicBezTo>
                  <a:cubicBezTo>
                    <a:pt x="82" y="0"/>
                    <a:pt x="96" y="14"/>
                    <a:pt x="96" y="31"/>
                  </a:cubicBezTo>
                  <a:cubicBezTo>
                    <a:pt x="96" y="67"/>
                    <a:pt x="96" y="67"/>
                    <a:pt x="96" y="67"/>
                  </a:cubicBezTo>
                  <a:cubicBezTo>
                    <a:pt x="101" y="67"/>
                    <a:pt x="105" y="71"/>
                    <a:pt x="105" y="76"/>
                  </a:cubicBezTo>
                  <a:close/>
                  <a:moveTo>
                    <a:pt x="71" y="64"/>
                  </a:moveTo>
                  <a:cubicBezTo>
                    <a:pt x="69" y="55"/>
                    <a:pt x="69" y="55"/>
                    <a:pt x="69" y="55"/>
                  </a:cubicBezTo>
                  <a:cubicBezTo>
                    <a:pt x="68" y="56"/>
                    <a:pt x="64" y="57"/>
                    <a:pt x="60" y="57"/>
                  </a:cubicBezTo>
                  <a:cubicBezTo>
                    <a:pt x="57" y="57"/>
                    <a:pt x="53" y="56"/>
                    <a:pt x="51" y="53"/>
                  </a:cubicBezTo>
                  <a:cubicBezTo>
                    <a:pt x="49" y="52"/>
                    <a:pt x="49" y="50"/>
                    <a:pt x="48" y="48"/>
                  </a:cubicBezTo>
                  <a:cubicBezTo>
                    <a:pt x="66" y="48"/>
                    <a:pt x="66" y="48"/>
                    <a:pt x="66" y="48"/>
                  </a:cubicBezTo>
                  <a:cubicBezTo>
                    <a:pt x="68" y="48"/>
                    <a:pt x="69" y="47"/>
                    <a:pt x="69" y="45"/>
                  </a:cubicBezTo>
                  <a:cubicBezTo>
                    <a:pt x="69" y="44"/>
                    <a:pt x="68" y="42"/>
                    <a:pt x="66" y="42"/>
                  </a:cubicBezTo>
                  <a:cubicBezTo>
                    <a:pt x="66" y="42"/>
                    <a:pt x="66" y="42"/>
                    <a:pt x="66" y="42"/>
                  </a:cubicBezTo>
                  <a:cubicBezTo>
                    <a:pt x="66" y="42"/>
                    <a:pt x="66" y="42"/>
                    <a:pt x="66" y="42"/>
                  </a:cubicBezTo>
                  <a:cubicBezTo>
                    <a:pt x="47" y="42"/>
                    <a:pt x="47" y="42"/>
                    <a:pt x="47" y="42"/>
                  </a:cubicBezTo>
                  <a:cubicBezTo>
                    <a:pt x="47" y="42"/>
                    <a:pt x="47" y="42"/>
                    <a:pt x="47" y="41"/>
                  </a:cubicBezTo>
                  <a:cubicBezTo>
                    <a:pt x="47" y="40"/>
                    <a:pt x="47" y="40"/>
                    <a:pt x="47" y="39"/>
                  </a:cubicBezTo>
                  <a:cubicBezTo>
                    <a:pt x="67" y="39"/>
                    <a:pt x="67" y="39"/>
                    <a:pt x="67" y="39"/>
                  </a:cubicBezTo>
                  <a:cubicBezTo>
                    <a:pt x="68" y="39"/>
                    <a:pt x="70" y="38"/>
                    <a:pt x="70" y="36"/>
                  </a:cubicBezTo>
                  <a:cubicBezTo>
                    <a:pt x="70" y="35"/>
                    <a:pt x="68" y="33"/>
                    <a:pt x="67" y="33"/>
                  </a:cubicBezTo>
                  <a:cubicBezTo>
                    <a:pt x="48" y="33"/>
                    <a:pt x="48" y="33"/>
                    <a:pt x="48" y="33"/>
                  </a:cubicBezTo>
                  <a:cubicBezTo>
                    <a:pt x="49" y="31"/>
                    <a:pt x="49" y="30"/>
                    <a:pt x="51" y="28"/>
                  </a:cubicBezTo>
                  <a:cubicBezTo>
                    <a:pt x="53" y="26"/>
                    <a:pt x="56" y="24"/>
                    <a:pt x="60" y="24"/>
                  </a:cubicBezTo>
                  <a:cubicBezTo>
                    <a:pt x="63" y="24"/>
                    <a:pt x="67" y="25"/>
                    <a:pt x="69" y="26"/>
                  </a:cubicBezTo>
                  <a:cubicBezTo>
                    <a:pt x="71" y="17"/>
                    <a:pt x="71" y="17"/>
                    <a:pt x="71" y="17"/>
                  </a:cubicBezTo>
                  <a:cubicBezTo>
                    <a:pt x="68" y="16"/>
                    <a:pt x="64" y="15"/>
                    <a:pt x="59" y="15"/>
                  </a:cubicBezTo>
                  <a:cubicBezTo>
                    <a:pt x="52" y="15"/>
                    <a:pt x="46" y="18"/>
                    <a:pt x="41" y="23"/>
                  </a:cubicBezTo>
                  <a:cubicBezTo>
                    <a:pt x="39" y="26"/>
                    <a:pt x="37" y="29"/>
                    <a:pt x="36" y="33"/>
                  </a:cubicBezTo>
                  <a:cubicBezTo>
                    <a:pt x="32" y="33"/>
                    <a:pt x="32" y="33"/>
                    <a:pt x="32" y="33"/>
                  </a:cubicBezTo>
                  <a:cubicBezTo>
                    <a:pt x="30" y="33"/>
                    <a:pt x="29" y="35"/>
                    <a:pt x="29" y="36"/>
                  </a:cubicBezTo>
                  <a:cubicBezTo>
                    <a:pt x="29" y="38"/>
                    <a:pt x="30" y="39"/>
                    <a:pt x="32" y="39"/>
                  </a:cubicBezTo>
                  <a:cubicBezTo>
                    <a:pt x="35" y="39"/>
                    <a:pt x="35" y="39"/>
                    <a:pt x="35" y="39"/>
                  </a:cubicBezTo>
                  <a:cubicBezTo>
                    <a:pt x="35" y="40"/>
                    <a:pt x="35" y="40"/>
                    <a:pt x="35" y="41"/>
                  </a:cubicBezTo>
                  <a:cubicBezTo>
                    <a:pt x="35" y="42"/>
                    <a:pt x="35" y="42"/>
                    <a:pt x="35" y="42"/>
                  </a:cubicBezTo>
                  <a:cubicBezTo>
                    <a:pt x="32" y="42"/>
                    <a:pt x="32" y="42"/>
                    <a:pt x="32" y="42"/>
                  </a:cubicBezTo>
                  <a:cubicBezTo>
                    <a:pt x="32" y="42"/>
                    <a:pt x="32" y="42"/>
                    <a:pt x="32" y="42"/>
                  </a:cubicBezTo>
                  <a:cubicBezTo>
                    <a:pt x="32" y="42"/>
                    <a:pt x="32" y="42"/>
                    <a:pt x="32" y="42"/>
                  </a:cubicBezTo>
                  <a:cubicBezTo>
                    <a:pt x="30" y="42"/>
                    <a:pt x="29" y="44"/>
                    <a:pt x="29" y="45"/>
                  </a:cubicBezTo>
                  <a:cubicBezTo>
                    <a:pt x="29" y="47"/>
                    <a:pt x="30" y="48"/>
                    <a:pt x="32" y="48"/>
                  </a:cubicBezTo>
                  <a:cubicBezTo>
                    <a:pt x="36" y="48"/>
                    <a:pt x="36" y="48"/>
                    <a:pt x="36" y="48"/>
                  </a:cubicBezTo>
                  <a:cubicBezTo>
                    <a:pt x="37" y="52"/>
                    <a:pt x="38" y="55"/>
                    <a:pt x="40" y="58"/>
                  </a:cubicBezTo>
                  <a:cubicBezTo>
                    <a:pt x="45" y="64"/>
                    <a:pt x="51" y="67"/>
                    <a:pt x="59" y="67"/>
                  </a:cubicBezTo>
                  <a:cubicBezTo>
                    <a:pt x="64" y="67"/>
                    <a:pt x="68" y="65"/>
                    <a:pt x="71"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2" name="Group 61"/>
          <p:cNvGrpSpPr/>
          <p:nvPr/>
        </p:nvGrpSpPr>
        <p:grpSpPr>
          <a:xfrm>
            <a:off x="4932040" y="3746138"/>
            <a:ext cx="179692" cy="236478"/>
            <a:chOff x="7981950" y="4114800"/>
            <a:chExt cx="393701" cy="495300"/>
          </a:xfrm>
          <a:solidFill>
            <a:schemeClr val="accent4"/>
          </a:solidFill>
        </p:grpSpPr>
        <p:sp>
          <p:nvSpPr>
            <p:cNvPr id="63" name="Freeform 62"/>
            <p:cNvSpPr>
              <a:spLocks noEditPoints="1"/>
            </p:cNvSpPr>
            <p:nvPr/>
          </p:nvSpPr>
          <p:spPr bwMode="auto">
            <a:xfrm>
              <a:off x="7981950" y="4114800"/>
              <a:ext cx="304800" cy="261938"/>
            </a:xfrm>
            <a:custGeom>
              <a:avLst/>
              <a:gdLst>
                <a:gd name="T0" fmla="*/ 0 w 81"/>
                <a:gd name="T1" fmla="*/ 13 h 70"/>
                <a:gd name="T2" fmla="*/ 0 w 81"/>
                <a:gd name="T3" fmla="*/ 27 h 70"/>
                <a:gd name="T4" fmla="*/ 0 w 81"/>
                <a:gd name="T5" fmla="*/ 43 h 70"/>
                <a:gd name="T6" fmla="*/ 13 w 81"/>
                <a:gd name="T7" fmla="*/ 56 h 70"/>
                <a:gd name="T8" fmla="*/ 36 w 81"/>
                <a:gd name="T9" fmla="*/ 56 h 70"/>
                <a:gd name="T10" fmla="*/ 49 w 81"/>
                <a:gd name="T11" fmla="*/ 69 h 70"/>
                <a:gd name="T12" fmla="*/ 53 w 81"/>
                <a:gd name="T13" fmla="*/ 70 h 70"/>
                <a:gd name="T14" fmla="*/ 55 w 81"/>
                <a:gd name="T15" fmla="*/ 70 h 70"/>
                <a:gd name="T16" fmla="*/ 58 w 81"/>
                <a:gd name="T17" fmla="*/ 65 h 70"/>
                <a:gd name="T18" fmla="*/ 58 w 81"/>
                <a:gd name="T19" fmla="*/ 56 h 70"/>
                <a:gd name="T20" fmla="*/ 68 w 81"/>
                <a:gd name="T21" fmla="*/ 56 h 70"/>
                <a:gd name="T22" fmla="*/ 81 w 81"/>
                <a:gd name="T23" fmla="*/ 43 h 70"/>
                <a:gd name="T24" fmla="*/ 81 w 81"/>
                <a:gd name="T25" fmla="*/ 27 h 70"/>
                <a:gd name="T26" fmla="*/ 81 w 81"/>
                <a:gd name="T27" fmla="*/ 13 h 70"/>
                <a:gd name="T28" fmla="*/ 68 w 81"/>
                <a:gd name="T29" fmla="*/ 0 h 70"/>
                <a:gd name="T30" fmla="*/ 60 w 81"/>
                <a:gd name="T31" fmla="*/ 0 h 70"/>
                <a:gd name="T32" fmla="*/ 20 w 81"/>
                <a:gd name="T33" fmla="*/ 0 h 70"/>
                <a:gd name="T34" fmla="*/ 13 w 81"/>
                <a:gd name="T35" fmla="*/ 0 h 70"/>
                <a:gd name="T36" fmla="*/ 0 w 81"/>
                <a:gd name="T37" fmla="*/ 13 h 70"/>
                <a:gd name="T38" fmla="*/ 54 w 81"/>
                <a:gd name="T39" fmla="*/ 27 h 70"/>
                <a:gd name="T40" fmla="*/ 62 w 81"/>
                <a:gd name="T41" fmla="*/ 20 h 70"/>
                <a:gd name="T42" fmla="*/ 69 w 81"/>
                <a:gd name="T43" fmla="*/ 27 h 70"/>
                <a:gd name="T44" fmla="*/ 62 w 81"/>
                <a:gd name="T45" fmla="*/ 35 h 70"/>
                <a:gd name="T46" fmla="*/ 54 w 81"/>
                <a:gd name="T47" fmla="*/ 27 h 70"/>
                <a:gd name="T48" fmla="*/ 33 w 81"/>
                <a:gd name="T49" fmla="*/ 27 h 70"/>
                <a:gd name="T50" fmla="*/ 40 w 81"/>
                <a:gd name="T51" fmla="*/ 20 h 70"/>
                <a:gd name="T52" fmla="*/ 48 w 81"/>
                <a:gd name="T53" fmla="*/ 27 h 70"/>
                <a:gd name="T54" fmla="*/ 40 w 81"/>
                <a:gd name="T55" fmla="*/ 35 h 70"/>
                <a:gd name="T56" fmla="*/ 33 w 81"/>
                <a:gd name="T57" fmla="*/ 27 h 70"/>
                <a:gd name="T58" fmla="*/ 12 w 81"/>
                <a:gd name="T59" fmla="*/ 27 h 70"/>
                <a:gd name="T60" fmla="*/ 19 w 81"/>
                <a:gd name="T61" fmla="*/ 20 h 70"/>
                <a:gd name="T62" fmla="*/ 27 w 81"/>
                <a:gd name="T63" fmla="*/ 27 h 70"/>
                <a:gd name="T64" fmla="*/ 19 w 81"/>
                <a:gd name="T65" fmla="*/ 35 h 70"/>
                <a:gd name="T66" fmla="*/ 12 w 81"/>
                <a:gd name="T67"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 h="70">
                  <a:moveTo>
                    <a:pt x="0" y="13"/>
                  </a:moveTo>
                  <a:cubicBezTo>
                    <a:pt x="0" y="27"/>
                    <a:pt x="0" y="27"/>
                    <a:pt x="0" y="27"/>
                  </a:cubicBezTo>
                  <a:cubicBezTo>
                    <a:pt x="0" y="43"/>
                    <a:pt x="0" y="43"/>
                    <a:pt x="0" y="43"/>
                  </a:cubicBezTo>
                  <a:cubicBezTo>
                    <a:pt x="0" y="50"/>
                    <a:pt x="6" y="56"/>
                    <a:pt x="13" y="56"/>
                  </a:cubicBezTo>
                  <a:cubicBezTo>
                    <a:pt x="36" y="56"/>
                    <a:pt x="36" y="56"/>
                    <a:pt x="36" y="56"/>
                  </a:cubicBezTo>
                  <a:cubicBezTo>
                    <a:pt x="49" y="69"/>
                    <a:pt x="49" y="69"/>
                    <a:pt x="49" y="69"/>
                  </a:cubicBezTo>
                  <a:cubicBezTo>
                    <a:pt x="50" y="70"/>
                    <a:pt x="52" y="70"/>
                    <a:pt x="53" y="70"/>
                  </a:cubicBezTo>
                  <a:cubicBezTo>
                    <a:pt x="54" y="70"/>
                    <a:pt x="54" y="70"/>
                    <a:pt x="55" y="70"/>
                  </a:cubicBezTo>
                  <a:cubicBezTo>
                    <a:pt x="57" y="69"/>
                    <a:pt x="58" y="67"/>
                    <a:pt x="58" y="65"/>
                  </a:cubicBezTo>
                  <a:cubicBezTo>
                    <a:pt x="58" y="56"/>
                    <a:pt x="58" y="56"/>
                    <a:pt x="58" y="56"/>
                  </a:cubicBezTo>
                  <a:cubicBezTo>
                    <a:pt x="68" y="56"/>
                    <a:pt x="68" y="56"/>
                    <a:pt x="68" y="56"/>
                  </a:cubicBezTo>
                  <a:cubicBezTo>
                    <a:pt x="75" y="56"/>
                    <a:pt x="81" y="50"/>
                    <a:pt x="81" y="43"/>
                  </a:cubicBezTo>
                  <a:cubicBezTo>
                    <a:pt x="81" y="27"/>
                    <a:pt x="81" y="27"/>
                    <a:pt x="81" y="27"/>
                  </a:cubicBezTo>
                  <a:cubicBezTo>
                    <a:pt x="81" y="13"/>
                    <a:pt x="81" y="13"/>
                    <a:pt x="81" y="13"/>
                  </a:cubicBezTo>
                  <a:cubicBezTo>
                    <a:pt x="81" y="6"/>
                    <a:pt x="75" y="0"/>
                    <a:pt x="68" y="0"/>
                  </a:cubicBezTo>
                  <a:cubicBezTo>
                    <a:pt x="60" y="0"/>
                    <a:pt x="60" y="0"/>
                    <a:pt x="60" y="0"/>
                  </a:cubicBezTo>
                  <a:cubicBezTo>
                    <a:pt x="20" y="0"/>
                    <a:pt x="20" y="0"/>
                    <a:pt x="20" y="0"/>
                  </a:cubicBezTo>
                  <a:cubicBezTo>
                    <a:pt x="13" y="0"/>
                    <a:pt x="13" y="0"/>
                    <a:pt x="13" y="0"/>
                  </a:cubicBezTo>
                  <a:cubicBezTo>
                    <a:pt x="6" y="0"/>
                    <a:pt x="0" y="6"/>
                    <a:pt x="0" y="13"/>
                  </a:cubicBezTo>
                  <a:close/>
                  <a:moveTo>
                    <a:pt x="54" y="27"/>
                  </a:moveTo>
                  <a:cubicBezTo>
                    <a:pt x="54" y="23"/>
                    <a:pt x="58" y="20"/>
                    <a:pt x="62" y="20"/>
                  </a:cubicBezTo>
                  <a:cubicBezTo>
                    <a:pt x="66" y="20"/>
                    <a:pt x="69" y="23"/>
                    <a:pt x="69" y="27"/>
                  </a:cubicBezTo>
                  <a:cubicBezTo>
                    <a:pt x="69" y="32"/>
                    <a:pt x="66" y="35"/>
                    <a:pt x="62" y="35"/>
                  </a:cubicBezTo>
                  <a:cubicBezTo>
                    <a:pt x="58" y="35"/>
                    <a:pt x="54" y="32"/>
                    <a:pt x="54" y="27"/>
                  </a:cubicBezTo>
                  <a:close/>
                  <a:moveTo>
                    <a:pt x="33" y="27"/>
                  </a:moveTo>
                  <a:cubicBezTo>
                    <a:pt x="33" y="23"/>
                    <a:pt x="36" y="20"/>
                    <a:pt x="40" y="20"/>
                  </a:cubicBezTo>
                  <a:cubicBezTo>
                    <a:pt x="45" y="20"/>
                    <a:pt x="48" y="23"/>
                    <a:pt x="48" y="27"/>
                  </a:cubicBezTo>
                  <a:cubicBezTo>
                    <a:pt x="48" y="32"/>
                    <a:pt x="45" y="35"/>
                    <a:pt x="40" y="35"/>
                  </a:cubicBezTo>
                  <a:cubicBezTo>
                    <a:pt x="36" y="35"/>
                    <a:pt x="33" y="32"/>
                    <a:pt x="33" y="27"/>
                  </a:cubicBezTo>
                  <a:close/>
                  <a:moveTo>
                    <a:pt x="12" y="27"/>
                  </a:moveTo>
                  <a:cubicBezTo>
                    <a:pt x="12" y="23"/>
                    <a:pt x="15" y="20"/>
                    <a:pt x="19" y="20"/>
                  </a:cubicBezTo>
                  <a:cubicBezTo>
                    <a:pt x="24" y="20"/>
                    <a:pt x="27" y="23"/>
                    <a:pt x="27" y="27"/>
                  </a:cubicBezTo>
                  <a:cubicBezTo>
                    <a:pt x="27" y="32"/>
                    <a:pt x="24" y="35"/>
                    <a:pt x="19" y="35"/>
                  </a:cubicBezTo>
                  <a:cubicBezTo>
                    <a:pt x="15" y="35"/>
                    <a:pt x="12" y="32"/>
                    <a:pt x="12"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4" name="Freeform 63"/>
            <p:cNvSpPr>
              <a:spLocks noEditPoints="1"/>
            </p:cNvSpPr>
            <p:nvPr/>
          </p:nvSpPr>
          <p:spPr bwMode="auto">
            <a:xfrm>
              <a:off x="8091488" y="4222750"/>
              <a:ext cx="284163" cy="387350"/>
            </a:xfrm>
            <a:custGeom>
              <a:avLst/>
              <a:gdLst>
                <a:gd name="T0" fmla="*/ 61 w 76"/>
                <a:gd name="T1" fmla="*/ 0 h 103"/>
                <a:gd name="T2" fmla="*/ 61 w 76"/>
                <a:gd name="T3" fmla="*/ 13 h 103"/>
                <a:gd name="T4" fmla="*/ 62 w 76"/>
                <a:gd name="T5" fmla="*/ 13 h 103"/>
                <a:gd name="T6" fmla="*/ 62 w 76"/>
                <a:gd name="T7" fmla="*/ 82 h 103"/>
                <a:gd name="T8" fmla="*/ 13 w 76"/>
                <a:gd name="T9" fmla="*/ 82 h 103"/>
                <a:gd name="T10" fmla="*/ 13 w 76"/>
                <a:gd name="T11" fmla="*/ 46 h 103"/>
                <a:gd name="T12" fmla="*/ 4 w 76"/>
                <a:gd name="T13" fmla="*/ 36 h 103"/>
                <a:gd name="T14" fmla="*/ 0 w 76"/>
                <a:gd name="T15" fmla="*/ 36 h 103"/>
                <a:gd name="T16" fmla="*/ 0 w 76"/>
                <a:gd name="T17" fmla="*/ 85 h 103"/>
                <a:gd name="T18" fmla="*/ 18 w 76"/>
                <a:gd name="T19" fmla="*/ 103 h 103"/>
                <a:gd name="T20" fmla="*/ 57 w 76"/>
                <a:gd name="T21" fmla="*/ 103 h 103"/>
                <a:gd name="T22" fmla="*/ 76 w 76"/>
                <a:gd name="T23" fmla="*/ 85 h 103"/>
                <a:gd name="T24" fmla="*/ 76 w 76"/>
                <a:gd name="T25" fmla="*/ 18 h 103"/>
                <a:gd name="T26" fmla="*/ 61 w 76"/>
                <a:gd name="T27" fmla="*/ 0 h 103"/>
                <a:gd name="T28" fmla="*/ 38 w 76"/>
                <a:gd name="T29" fmla="*/ 98 h 103"/>
                <a:gd name="T30" fmla="*/ 32 w 76"/>
                <a:gd name="T31" fmla="*/ 92 h 103"/>
                <a:gd name="T32" fmla="*/ 38 w 76"/>
                <a:gd name="T33" fmla="*/ 87 h 103"/>
                <a:gd name="T34" fmla="*/ 43 w 76"/>
                <a:gd name="T35" fmla="*/ 92 h 103"/>
                <a:gd name="T36" fmla="*/ 38 w 76"/>
                <a:gd name="T37" fmla="*/ 9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6" h="103">
                  <a:moveTo>
                    <a:pt x="61" y="0"/>
                  </a:moveTo>
                  <a:cubicBezTo>
                    <a:pt x="61" y="13"/>
                    <a:pt x="61" y="13"/>
                    <a:pt x="61" y="13"/>
                  </a:cubicBezTo>
                  <a:cubicBezTo>
                    <a:pt x="62" y="13"/>
                    <a:pt x="62" y="13"/>
                    <a:pt x="62" y="13"/>
                  </a:cubicBezTo>
                  <a:cubicBezTo>
                    <a:pt x="62" y="82"/>
                    <a:pt x="62" y="82"/>
                    <a:pt x="62" y="82"/>
                  </a:cubicBezTo>
                  <a:cubicBezTo>
                    <a:pt x="13" y="82"/>
                    <a:pt x="13" y="82"/>
                    <a:pt x="13" y="82"/>
                  </a:cubicBezTo>
                  <a:cubicBezTo>
                    <a:pt x="13" y="46"/>
                    <a:pt x="13" y="46"/>
                    <a:pt x="13" y="46"/>
                  </a:cubicBezTo>
                  <a:cubicBezTo>
                    <a:pt x="4" y="36"/>
                    <a:pt x="4" y="36"/>
                    <a:pt x="4" y="36"/>
                  </a:cubicBezTo>
                  <a:cubicBezTo>
                    <a:pt x="0" y="36"/>
                    <a:pt x="0" y="36"/>
                    <a:pt x="0" y="36"/>
                  </a:cubicBezTo>
                  <a:cubicBezTo>
                    <a:pt x="0" y="85"/>
                    <a:pt x="0" y="85"/>
                    <a:pt x="0" y="85"/>
                  </a:cubicBezTo>
                  <a:cubicBezTo>
                    <a:pt x="0" y="95"/>
                    <a:pt x="8" y="103"/>
                    <a:pt x="18" y="103"/>
                  </a:cubicBezTo>
                  <a:cubicBezTo>
                    <a:pt x="57" y="103"/>
                    <a:pt x="57" y="103"/>
                    <a:pt x="57" y="103"/>
                  </a:cubicBezTo>
                  <a:cubicBezTo>
                    <a:pt x="67" y="103"/>
                    <a:pt x="76" y="95"/>
                    <a:pt x="76" y="85"/>
                  </a:cubicBezTo>
                  <a:cubicBezTo>
                    <a:pt x="76" y="18"/>
                    <a:pt x="76" y="18"/>
                    <a:pt x="76" y="18"/>
                  </a:cubicBezTo>
                  <a:cubicBezTo>
                    <a:pt x="76" y="9"/>
                    <a:pt x="69" y="2"/>
                    <a:pt x="61" y="0"/>
                  </a:cubicBezTo>
                  <a:close/>
                  <a:moveTo>
                    <a:pt x="38" y="98"/>
                  </a:moveTo>
                  <a:cubicBezTo>
                    <a:pt x="34" y="98"/>
                    <a:pt x="32" y="95"/>
                    <a:pt x="32" y="92"/>
                  </a:cubicBezTo>
                  <a:cubicBezTo>
                    <a:pt x="32" y="89"/>
                    <a:pt x="34" y="87"/>
                    <a:pt x="38" y="87"/>
                  </a:cubicBezTo>
                  <a:cubicBezTo>
                    <a:pt x="41" y="87"/>
                    <a:pt x="43" y="89"/>
                    <a:pt x="43" y="92"/>
                  </a:cubicBezTo>
                  <a:cubicBezTo>
                    <a:pt x="43" y="95"/>
                    <a:pt x="41" y="98"/>
                    <a:pt x="38"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Tree>
    <p:extLst>
      <p:ext uri="{BB962C8B-B14F-4D97-AF65-F5344CB8AC3E}">
        <p14:creationId xmlns:p14="http://schemas.microsoft.com/office/powerpoint/2010/main" val="8694603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500"/>
                                        <p:tgtEl>
                                          <p:spTgt spid="23"/>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par>
                          <p:cTn id="26" fill="hold">
                            <p:stCondLst>
                              <p:cond delay="2500"/>
                            </p:stCondLst>
                            <p:childTnLst>
                              <p:par>
                                <p:cTn id="27" presetID="2" presetClass="entr" presetSubtype="4"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250" fill="hold"/>
                                        <p:tgtEl>
                                          <p:spTgt spid="27"/>
                                        </p:tgtEl>
                                        <p:attrNameLst>
                                          <p:attrName>ppt_x</p:attrName>
                                        </p:attrNameLst>
                                      </p:cBhvr>
                                      <p:tavLst>
                                        <p:tav tm="0">
                                          <p:val>
                                            <p:strVal val="#ppt_x"/>
                                          </p:val>
                                        </p:tav>
                                        <p:tav tm="100000">
                                          <p:val>
                                            <p:strVal val="#ppt_x"/>
                                          </p:val>
                                        </p:tav>
                                      </p:tavLst>
                                    </p:anim>
                                    <p:anim calcmode="lin" valueType="num">
                                      <p:cBhvr additive="base">
                                        <p:cTn id="30" dur="250" fill="hold"/>
                                        <p:tgtEl>
                                          <p:spTgt spid="27"/>
                                        </p:tgtEl>
                                        <p:attrNameLst>
                                          <p:attrName>ppt_y</p:attrName>
                                        </p:attrNameLst>
                                      </p:cBhvr>
                                      <p:tavLst>
                                        <p:tav tm="0">
                                          <p:val>
                                            <p:strVal val="1+#ppt_h/2"/>
                                          </p:val>
                                        </p:tav>
                                        <p:tav tm="100000">
                                          <p:val>
                                            <p:strVal val="#ppt_y"/>
                                          </p:val>
                                        </p:tav>
                                      </p:tavLst>
                                    </p:anim>
                                  </p:childTnLst>
                                </p:cTn>
                              </p:par>
                            </p:childTnLst>
                          </p:cTn>
                        </p:par>
                        <p:par>
                          <p:cTn id="31" fill="hold">
                            <p:stCondLst>
                              <p:cond delay="2750"/>
                            </p:stCondLst>
                            <p:childTnLst>
                              <p:par>
                                <p:cTn id="32" presetID="2" presetClass="entr" presetSubtype="4"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additive="base">
                                        <p:cTn id="34" dur="250" fill="hold"/>
                                        <p:tgtEl>
                                          <p:spTgt spid="28"/>
                                        </p:tgtEl>
                                        <p:attrNameLst>
                                          <p:attrName>ppt_x</p:attrName>
                                        </p:attrNameLst>
                                      </p:cBhvr>
                                      <p:tavLst>
                                        <p:tav tm="0">
                                          <p:val>
                                            <p:strVal val="#ppt_x"/>
                                          </p:val>
                                        </p:tav>
                                        <p:tav tm="100000">
                                          <p:val>
                                            <p:strVal val="#ppt_x"/>
                                          </p:val>
                                        </p:tav>
                                      </p:tavLst>
                                    </p:anim>
                                    <p:anim calcmode="lin" valueType="num">
                                      <p:cBhvr additive="base">
                                        <p:cTn id="35" dur="250" fill="hold"/>
                                        <p:tgtEl>
                                          <p:spTgt spid="28"/>
                                        </p:tgtEl>
                                        <p:attrNameLst>
                                          <p:attrName>ppt_y</p:attrName>
                                        </p:attrNameLst>
                                      </p:cBhvr>
                                      <p:tavLst>
                                        <p:tav tm="0">
                                          <p:val>
                                            <p:strVal val="1+#ppt_h/2"/>
                                          </p:val>
                                        </p:tav>
                                        <p:tav tm="100000">
                                          <p:val>
                                            <p:strVal val="#ppt_y"/>
                                          </p:val>
                                        </p:tav>
                                      </p:tavLst>
                                    </p:anim>
                                  </p:childTnLst>
                                </p:cTn>
                              </p:par>
                            </p:childTnLst>
                          </p:cTn>
                        </p:par>
                        <p:par>
                          <p:cTn id="36" fill="hold">
                            <p:stCondLst>
                              <p:cond delay="3000"/>
                            </p:stCondLst>
                            <p:childTnLst>
                              <p:par>
                                <p:cTn id="37" presetID="2" presetClass="entr" presetSubtype="4" fill="hold" grpId="0" nodeType="after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250" fill="hold"/>
                                        <p:tgtEl>
                                          <p:spTgt spid="29"/>
                                        </p:tgtEl>
                                        <p:attrNameLst>
                                          <p:attrName>ppt_x</p:attrName>
                                        </p:attrNameLst>
                                      </p:cBhvr>
                                      <p:tavLst>
                                        <p:tav tm="0">
                                          <p:val>
                                            <p:strVal val="#ppt_x"/>
                                          </p:val>
                                        </p:tav>
                                        <p:tav tm="100000">
                                          <p:val>
                                            <p:strVal val="#ppt_x"/>
                                          </p:val>
                                        </p:tav>
                                      </p:tavLst>
                                    </p:anim>
                                    <p:anim calcmode="lin" valueType="num">
                                      <p:cBhvr additive="base">
                                        <p:cTn id="40" dur="250" fill="hold"/>
                                        <p:tgtEl>
                                          <p:spTgt spid="29"/>
                                        </p:tgtEl>
                                        <p:attrNameLst>
                                          <p:attrName>ppt_y</p:attrName>
                                        </p:attrNameLst>
                                      </p:cBhvr>
                                      <p:tavLst>
                                        <p:tav tm="0">
                                          <p:val>
                                            <p:strVal val="1+#ppt_h/2"/>
                                          </p:val>
                                        </p:tav>
                                        <p:tav tm="100000">
                                          <p:val>
                                            <p:strVal val="#ppt_y"/>
                                          </p:val>
                                        </p:tav>
                                      </p:tavLst>
                                    </p:anim>
                                  </p:childTnLst>
                                </p:cTn>
                              </p:par>
                            </p:childTnLst>
                          </p:cTn>
                        </p:par>
                        <p:par>
                          <p:cTn id="41" fill="hold">
                            <p:stCondLst>
                              <p:cond delay="3250"/>
                            </p:stCondLst>
                            <p:childTnLst>
                              <p:par>
                                <p:cTn id="42" presetID="2" presetClass="entr" presetSubtype="4" fill="hold" grpId="0" nodeType="after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additive="base">
                                        <p:cTn id="44" dur="250" fill="hold"/>
                                        <p:tgtEl>
                                          <p:spTgt spid="30"/>
                                        </p:tgtEl>
                                        <p:attrNameLst>
                                          <p:attrName>ppt_x</p:attrName>
                                        </p:attrNameLst>
                                      </p:cBhvr>
                                      <p:tavLst>
                                        <p:tav tm="0">
                                          <p:val>
                                            <p:strVal val="#ppt_x"/>
                                          </p:val>
                                        </p:tav>
                                        <p:tav tm="100000">
                                          <p:val>
                                            <p:strVal val="#ppt_x"/>
                                          </p:val>
                                        </p:tav>
                                      </p:tavLst>
                                    </p:anim>
                                    <p:anim calcmode="lin" valueType="num">
                                      <p:cBhvr additive="base">
                                        <p:cTn id="45" dur="250" fill="hold"/>
                                        <p:tgtEl>
                                          <p:spTgt spid="30"/>
                                        </p:tgtEl>
                                        <p:attrNameLst>
                                          <p:attrName>ppt_y</p:attrName>
                                        </p:attrNameLst>
                                      </p:cBhvr>
                                      <p:tavLst>
                                        <p:tav tm="0">
                                          <p:val>
                                            <p:strVal val="1+#ppt_h/2"/>
                                          </p:val>
                                        </p:tav>
                                        <p:tav tm="100000">
                                          <p:val>
                                            <p:strVal val="#ppt_y"/>
                                          </p:val>
                                        </p:tav>
                                      </p:tavLst>
                                    </p:anim>
                                  </p:childTnLst>
                                </p:cTn>
                              </p:par>
                            </p:childTnLst>
                          </p:cTn>
                        </p:par>
                        <p:par>
                          <p:cTn id="46" fill="hold">
                            <p:stCondLst>
                              <p:cond delay="3500"/>
                            </p:stCondLst>
                            <p:childTnLst>
                              <p:par>
                                <p:cTn id="47" presetID="16" presetClass="entr" presetSubtype="21" fill="hold" grpId="0" nodeType="after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barn(inVertical)">
                                      <p:cBhvr>
                                        <p:cTn id="49" dur="500"/>
                                        <p:tgtEl>
                                          <p:spTgt spid="35"/>
                                        </p:tgtEl>
                                      </p:cBhvr>
                                    </p:animEffect>
                                  </p:childTnLst>
                                </p:cTn>
                              </p:par>
                            </p:childTnLst>
                          </p:cTn>
                        </p:par>
                        <p:par>
                          <p:cTn id="50" fill="hold">
                            <p:stCondLst>
                              <p:cond delay="4000"/>
                            </p:stCondLst>
                            <p:childTnLst>
                              <p:par>
                                <p:cTn id="51" presetID="16" presetClass="entr" presetSubtype="21" fill="hold" grpId="0" nodeType="after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barn(inVertical)">
                                      <p:cBhvr>
                                        <p:cTn id="53" dur="500"/>
                                        <p:tgtEl>
                                          <p:spTgt spid="38"/>
                                        </p:tgtEl>
                                      </p:cBhvr>
                                    </p:animEffect>
                                  </p:childTnLst>
                                </p:cTn>
                              </p:par>
                            </p:childTnLst>
                          </p:cTn>
                        </p:par>
                        <p:par>
                          <p:cTn id="54" fill="hold">
                            <p:stCondLst>
                              <p:cond delay="4500"/>
                            </p:stCondLst>
                            <p:childTnLst>
                              <p:par>
                                <p:cTn id="55" presetID="16" presetClass="entr" presetSubtype="21" fill="hold" grpId="0" nodeType="after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barn(inVertical)">
                                      <p:cBhvr>
                                        <p:cTn id="57" dur="500"/>
                                        <p:tgtEl>
                                          <p:spTgt spid="41"/>
                                        </p:tgtEl>
                                      </p:cBhvr>
                                    </p:animEffect>
                                  </p:childTnLst>
                                </p:cTn>
                              </p:par>
                            </p:childTnLst>
                          </p:cTn>
                        </p:par>
                        <p:par>
                          <p:cTn id="58" fill="hold">
                            <p:stCondLst>
                              <p:cond delay="5000"/>
                            </p:stCondLst>
                            <p:childTnLst>
                              <p:par>
                                <p:cTn id="59" presetID="16" presetClass="entr" presetSubtype="21" fill="hold" grpId="0"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barn(inVertical)">
                                      <p:cBhvr>
                                        <p:cTn id="61" dur="500"/>
                                        <p:tgtEl>
                                          <p:spTgt spid="44"/>
                                        </p:tgtEl>
                                      </p:cBhvr>
                                    </p:animEffect>
                                  </p:childTnLst>
                                </p:cTn>
                              </p:par>
                            </p:childTnLst>
                          </p:cTn>
                        </p:par>
                        <p:par>
                          <p:cTn id="62" fill="hold">
                            <p:stCondLst>
                              <p:cond delay="5500"/>
                            </p:stCondLst>
                            <p:childTnLst>
                              <p:par>
                                <p:cTn id="63" presetID="10" presetClass="entr" presetSubtype="0" fill="hold" nodeType="after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fade">
                                      <p:cBhvr>
                                        <p:cTn id="65" dur="500"/>
                                        <p:tgtEl>
                                          <p:spTgt spid="48"/>
                                        </p:tgtEl>
                                      </p:cBhvr>
                                    </p:animEffect>
                                  </p:childTnLst>
                                </p:cTn>
                              </p:par>
                            </p:childTnLst>
                          </p:cTn>
                        </p:par>
                        <p:par>
                          <p:cTn id="66" fill="hold">
                            <p:stCondLst>
                              <p:cond delay="6000"/>
                            </p:stCondLst>
                            <p:childTnLst>
                              <p:par>
                                <p:cTn id="67" presetID="10" presetClass="entr" presetSubtype="0" fill="hold" nodeType="afterEffect">
                                  <p:stCondLst>
                                    <p:cond delay="0"/>
                                  </p:stCondLst>
                                  <p:childTnLst>
                                    <p:set>
                                      <p:cBhvr>
                                        <p:cTn id="68" dur="1" fill="hold">
                                          <p:stCondLst>
                                            <p:cond delay="0"/>
                                          </p:stCondLst>
                                        </p:cTn>
                                        <p:tgtEl>
                                          <p:spTgt spid="52"/>
                                        </p:tgtEl>
                                        <p:attrNameLst>
                                          <p:attrName>style.visibility</p:attrName>
                                        </p:attrNameLst>
                                      </p:cBhvr>
                                      <p:to>
                                        <p:strVal val="visible"/>
                                      </p:to>
                                    </p:set>
                                    <p:animEffect transition="in" filter="fade">
                                      <p:cBhvr>
                                        <p:cTn id="69" dur="500"/>
                                        <p:tgtEl>
                                          <p:spTgt spid="52"/>
                                        </p:tgtEl>
                                      </p:cBhvr>
                                    </p:animEffect>
                                  </p:childTnLst>
                                </p:cTn>
                              </p:par>
                            </p:childTnLst>
                          </p:cTn>
                        </p:par>
                        <p:par>
                          <p:cTn id="70" fill="hold">
                            <p:stCondLst>
                              <p:cond delay="6500"/>
                            </p:stCondLst>
                            <p:childTnLst>
                              <p:par>
                                <p:cTn id="71" presetID="10" presetClass="entr" presetSubtype="0" fill="hold" nodeType="after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fade">
                                      <p:cBhvr>
                                        <p:cTn id="73" dur="500"/>
                                        <p:tgtEl>
                                          <p:spTgt spid="58"/>
                                        </p:tgtEl>
                                      </p:cBhvr>
                                    </p:animEffect>
                                  </p:childTnLst>
                                </p:cTn>
                              </p:par>
                            </p:childTnLst>
                          </p:cTn>
                        </p:par>
                        <p:par>
                          <p:cTn id="74" fill="hold">
                            <p:stCondLst>
                              <p:cond delay="7000"/>
                            </p:stCondLst>
                            <p:childTnLst>
                              <p:par>
                                <p:cTn id="75" presetID="10" presetClass="entr" presetSubtype="0" fill="hold" nodeType="afterEffect">
                                  <p:stCondLst>
                                    <p:cond delay="0"/>
                                  </p:stCondLst>
                                  <p:childTnLst>
                                    <p:set>
                                      <p:cBhvr>
                                        <p:cTn id="76" dur="1" fill="hold">
                                          <p:stCondLst>
                                            <p:cond delay="0"/>
                                          </p:stCondLst>
                                        </p:cTn>
                                        <p:tgtEl>
                                          <p:spTgt spid="62"/>
                                        </p:tgtEl>
                                        <p:attrNameLst>
                                          <p:attrName>style.visibility</p:attrName>
                                        </p:attrNameLst>
                                      </p:cBhvr>
                                      <p:to>
                                        <p:strVal val="visible"/>
                                      </p:to>
                                    </p:set>
                                    <p:animEffect transition="in" filter="fade">
                                      <p:cBhvr>
                                        <p:cTn id="77" dur="500"/>
                                        <p:tgtEl>
                                          <p:spTgt spid="62"/>
                                        </p:tgtEl>
                                      </p:cBhvr>
                                    </p:animEffect>
                                  </p:childTnLst>
                                </p:cTn>
                              </p:par>
                            </p:childTnLst>
                          </p:cTn>
                        </p:par>
                        <p:par>
                          <p:cTn id="78" fill="hold">
                            <p:stCondLst>
                              <p:cond delay="7500"/>
                            </p:stCondLst>
                            <p:childTnLst>
                              <p:par>
                                <p:cTn id="79" presetID="2" presetClass="entr" presetSubtype="4" fill="hold" grpId="0" nodeType="afterEffect">
                                  <p:stCondLst>
                                    <p:cond delay="0"/>
                                  </p:stCondLst>
                                  <p:childTnLst>
                                    <p:set>
                                      <p:cBhvr>
                                        <p:cTn id="80" dur="1" fill="hold">
                                          <p:stCondLst>
                                            <p:cond delay="0"/>
                                          </p:stCondLst>
                                        </p:cTn>
                                        <p:tgtEl>
                                          <p:spTgt spid="33"/>
                                        </p:tgtEl>
                                        <p:attrNameLst>
                                          <p:attrName>style.visibility</p:attrName>
                                        </p:attrNameLst>
                                      </p:cBhvr>
                                      <p:to>
                                        <p:strVal val="visible"/>
                                      </p:to>
                                    </p:set>
                                    <p:anim calcmode="lin" valueType="num">
                                      <p:cBhvr additive="base">
                                        <p:cTn id="81" dur="250" fill="hold"/>
                                        <p:tgtEl>
                                          <p:spTgt spid="33"/>
                                        </p:tgtEl>
                                        <p:attrNameLst>
                                          <p:attrName>ppt_x</p:attrName>
                                        </p:attrNameLst>
                                      </p:cBhvr>
                                      <p:tavLst>
                                        <p:tav tm="0">
                                          <p:val>
                                            <p:strVal val="#ppt_x"/>
                                          </p:val>
                                        </p:tav>
                                        <p:tav tm="100000">
                                          <p:val>
                                            <p:strVal val="#ppt_x"/>
                                          </p:val>
                                        </p:tav>
                                      </p:tavLst>
                                    </p:anim>
                                    <p:anim calcmode="lin" valueType="num">
                                      <p:cBhvr additive="base">
                                        <p:cTn id="82" dur="250" fill="hold"/>
                                        <p:tgtEl>
                                          <p:spTgt spid="33"/>
                                        </p:tgtEl>
                                        <p:attrNameLst>
                                          <p:attrName>ppt_y</p:attrName>
                                        </p:attrNameLst>
                                      </p:cBhvr>
                                      <p:tavLst>
                                        <p:tav tm="0">
                                          <p:val>
                                            <p:strVal val="1+#ppt_h/2"/>
                                          </p:val>
                                        </p:tav>
                                        <p:tav tm="100000">
                                          <p:val>
                                            <p:strVal val="#ppt_y"/>
                                          </p:val>
                                        </p:tav>
                                      </p:tavLst>
                                    </p:anim>
                                  </p:childTnLst>
                                </p:cTn>
                              </p:par>
                            </p:childTnLst>
                          </p:cTn>
                        </p:par>
                        <p:par>
                          <p:cTn id="83" fill="hold">
                            <p:stCondLst>
                              <p:cond delay="7750"/>
                            </p:stCondLst>
                            <p:childTnLst>
                              <p:par>
                                <p:cTn id="84" presetID="2" presetClass="entr" presetSubtype="4" fill="hold" grpId="0" nodeType="afterEffect">
                                  <p:stCondLst>
                                    <p:cond delay="0"/>
                                  </p:stCondLst>
                                  <p:childTnLst>
                                    <p:set>
                                      <p:cBhvr>
                                        <p:cTn id="85" dur="1" fill="hold">
                                          <p:stCondLst>
                                            <p:cond delay="0"/>
                                          </p:stCondLst>
                                        </p:cTn>
                                        <p:tgtEl>
                                          <p:spTgt spid="36"/>
                                        </p:tgtEl>
                                        <p:attrNameLst>
                                          <p:attrName>style.visibility</p:attrName>
                                        </p:attrNameLst>
                                      </p:cBhvr>
                                      <p:to>
                                        <p:strVal val="visible"/>
                                      </p:to>
                                    </p:set>
                                    <p:anim calcmode="lin" valueType="num">
                                      <p:cBhvr additive="base">
                                        <p:cTn id="86" dur="250" fill="hold"/>
                                        <p:tgtEl>
                                          <p:spTgt spid="36"/>
                                        </p:tgtEl>
                                        <p:attrNameLst>
                                          <p:attrName>ppt_x</p:attrName>
                                        </p:attrNameLst>
                                      </p:cBhvr>
                                      <p:tavLst>
                                        <p:tav tm="0">
                                          <p:val>
                                            <p:strVal val="#ppt_x"/>
                                          </p:val>
                                        </p:tav>
                                        <p:tav tm="100000">
                                          <p:val>
                                            <p:strVal val="#ppt_x"/>
                                          </p:val>
                                        </p:tav>
                                      </p:tavLst>
                                    </p:anim>
                                    <p:anim calcmode="lin" valueType="num">
                                      <p:cBhvr additive="base">
                                        <p:cTn id="87" dur="250" fill="hold"/>
                                        <p:tgtEl>
                                          <p:spTgt spid="36"/>
                                        </p:tgtEl>
                                        <p:attrNameLst>
                                          <p:attrName>ppt_y</p:attrName>
                                        </p:attrNameLst>
                                      </p:cBhvr>
                                      <p:tavLst>
                                        <p:tav tm="0">
                                          <p:val>
                                            <p:strVal val="1+#ppt_h/2"/>
                                          </p:val>
                                        </p:tav>
                                        <p:tav tm="100000">
                                          <p:val>
                                            <p:strVal val="#ppt_y"/>
                                          </p:val>
                                        </p:tav>
                                      </p:tavLst>
                                    </p:anim>
                                  </p:childTnLst>
                                </p:cTn>
                              </p:par>
                            </p:childTnLst>
                          </p:cTn>
                        </p:par>
                        <p:par>
                          <p:cTn id="88" fill="hold">
                            <p:stCondLst>
                              <p:cond delay="8000"/>
                            </p:stCondLst>
                            <p:childTnLst>
                              <p:par>
                                <p:cTn id="89" presetID="2" presetClass="entr" presetSubtype="4" fill="hold" grpId="0" nodeType="afterEffect">
                                  <p:stCondLst>
                                    <p:cond delay="0"/>
                                  </p:stCondLst>
                                  <p:childTnLst>
                                    <p:set>
                                      <p:cBhvr>
                                        <p:cTn id="90" dur="1" fill="hold">
                                          <p:stCondLst>
                                            <p:cond delay="0"/>
                                          </p:stCondLst>
                                        </p:cTn>
                                        <p:tgtEl>
                                          <p:spTgt spid="39"/>
                                        </p:tgtEl>
                                        <p:attrNameLst>
                                          <p:attrName>style.visibility</p:attrName>
                                        </p:attrNameLst>
                                      </p:cBhvr>
                                      <p:to>
                                        <p:strVal val="visible"/>
                                      </p:to>
                                    </p:set>
                                    <p:anim calcmode="lin" valueType="num">
                                      <p:cBhvr additive="base">
                                        <p:cTn id="91" dur="250" fill="hold"/>
                                        <p:tgtEl>
                                          <p:spTgt spid="39"/>
                                        </p:tgtEl>
                                        <p:attrNameLst>
                                          <p:attrName>ppt_x</p:attrName>
                                        </p:attrNameLst>
                                      </p:cBhvr>
                                      <p:tavLst>
                                        <p:tav tm="0">
                                          <p:val>
                                            <p:strVal val="#ppt_x"/>
                                          </p:val>
                                        </p:tav>
                                        <p:tav tm="100000">
                                          <p:val>
                                            <p:strVal val="#ppt_x"/>
                                          </p:val>
                                        </p:tav>
                                      </p:tavLst>
                                    </p:anim>
                                    <p:anim calcmode="lin" valueType="num">
                                      <p:cBhvr additive="base">
                                        <p:cTn id="92" dur="250" fill="hold"/>
                                        <p:tgtEl>
                                          <p:spTgt spid="39"/>
                                        </p:tgtEl>
                                        <p:attrNameLst>
                                          <p:attrName>ppt_y</p:attrName>
                                        </p:attrNameLst>
                                      </p:cBhvr>
                                      <p:tavLst>
                                        <p:tav tm="0">
                                          <p:val>
                                            <p:strVal val="1+#ppt_h/2"/>
                                          </p:val>
                                        </p:tav>
                                        <p:tav tm="100000">
                                          <p:val>
                                            <p:strVal val="#ppt_y"/>
                                          </p:val>
                                        </p:tav>
                                      </p:tavLst>
                                    </p:anim>
                                  </p:childTnLst>
                                </p:cTn>
                              </p:par>
                            </p:childTnLst>
                          </p:cTn>
                        </p:par>
                        <p:par>
                          <p:cTn id="93" fill="hold">
                            <p:stCondLst>
                              <p:cond delay="8250"/>
                            </p:stCondLst>
                            <p:childTnLst>
                              <p:par>
                                <p:cTn id="94" presetID="2" presetClass="entr" presetSubtype="4" fill="hold" grpId="0" nodeType="afterEffect">
                                  <p:stCondLst>
                                    <p:cond delay="0"/>
                                  </p:stCondLst>
                                  <p:childTnLst>
                                    <p:set>
                                      <p:cBhvr>
                                        <p:cTn id="95" dur="1" fill="hold">
                                          <p:stCondLst>
                                            <p:cond delay="0"/>
                                          </p:stCondLst>
                                        </p:cTn>
                                        <p:tgtEl>
                                          <p:spTgt spid="42"/>
                                        </p:tgtEl>
                                        <p:attrNameLst>
                                          <p:attrName>style.visibility</p:attrName>
                                        </p:attrNameLst>
                                      </p:cBhvr>
                                      <p:to>
                                        <p:strVal val="visible"/>
                                      </p:to>
                                    </p:set>
                                    <p:anim calcmode="lin" valueType="num">
                                      <p:cBhvr additive="base">
                                        <p:cTn id="96" dur="250" fill="hold"/>
                                        <p:tgtEl>
                                          <p:spTgt spid="42"/>
                                        </p:tgtEl>
                                        <p:attrNameLst>
                                          <p:attrName>ppt_x</p:attrName>
                                        </p:attrNameLst>
                                      </p:cBhvr>
                                      <p:tavLst>
                                        <p:tav tm="0">
                                          <p:val>
                                            <p:strVal val="#ppt_x"/>
                                          </p:val>
                                        </p:tav>
                                        <p:tav tm="100000">
                                          <p:val>
                                            <p:strVal val="#ppt_x"/>
                                          </p:val>
                                        </p:tav>
                                      </p:tavLst>
                                    </p:anim>
                                    <p:anim calcmode="lin" valueType="num">
                                      <p:cBhvr additive="base">
                                        <p:cTn id="97" dur="250" fill="hold"/>
                                        <p:tgtEl>
                                          <p:spTgt spid="42"/>
                                        </p:tgtEl>
                                        <p:attrNameLst>
                                          <p:attrName>ppt_y</p:attrName>
                                        </p:attrNameLst>
                                      </p:cBhvr>
                                      <p:tavLst>
                                        <p:tav tm="0">
                                          <p:val>
                                            <p:strVal val="1+#ppt_h/2"/>
                                          </p:val>
                                        </p:tav>
                                        <p:tav tm="100000">
                                          <p:val>
                                            <p:strVal val="#ppt_y"/>
                                          </p:val>
                                        </p:tav>
                                      </p:tavLst>
                                    </p:anim>
                                  </p:childTnLst>
                                </p:cTn>
                              </p:par>
                            </p:childTnLst>
                          </p:cTn>
                        </p:par>
                        <p:par>
                          <p:cTn id="98" fill="hold">
                            <p:stCondLst>
                              <p:cond delay="8500"/>
                            </p:stCondLst>
                            <p:childTnLst>
                              <p:par>
                                <p:cTn id="99" presetID="10" presetClass="entr" presetSubtype="0" fill="hold" grpId="0" nodeType="afterEffect">
                                  <p:stCondLst>
                                    <p:cond delay="0"/>
                                  </p:stCondLst>
                                  <p:childTnLst>
                                    <p:set>
                                      <p:cBhvr>
                                        <p:cTn id="100" dur="1" fill="hold">
                                          <p:stCondLst>
                                            <p:cond delay="0"/>
                                          </p:stCondLst>
                                        </p:cTn>
                                        <p:tgtEl>
                                          <p:spTgt spid="34"/>
                                        </p:tgtEl>
                                        <p:attrNameLst>
                                          <p:attrName>style.visibility</p:attrName>
                                        </p:attrNameLst>
                                      </p:cBhvr>
                                      <p:to>
                                        <p:strVal val="visible"/>
                                      </p:to>
                                    </p:set>
                                    <p:animEffect transition="in" filter="fade">
                                      <p:cBhvr>
                                        <p:cTn id="101" dur="500"/>
                                        <p:tgtEl>
                                          <p:spTgt spid="34"/>
                                        </p:tgtEl>
                                      </p:cBhvr>
                                    </p:animEffect>
                                  </p:childTnLst>
                                </p:cTn>
                              </p:par>
                            </p:childTnLst>
                          </p:cTn>
                        </p:par>
                        <p:par>
                          <p:cTn id="102" fill="hold">
                            <p:stCondLst>
                              <p:cond delay="9000"/>
                            </p:stCondLst>
                            <p:childTnLst>
                              <p:par>
                                <p:cTn id="103" presetID="10" presetClass="entr" presetSubtype="0" fill="hold" grpId="0" nodeType="afterEffect">
                                  <p:stCondLst>
                                    <p:cond delay="0"/>
                                  </p:stCondLst>
                                  <p:childTnLst>
                                    <p:set>
                                      <p:cBhvr>
                                        <p:cTn id="104" dur="1" fill="hold">
                                          <p:stCondLst>
                                            <p:cond delay="0"/>
                                          </p:stCondLst>
                                        </p:cTn>
                                        <p:tgtEl>
                                          <p:spTgt spid="37"/>
                                        </p:tgtEl>
                                        <p:attrNameLst>
                                          <p:attrName>style.visibility</p:attrName>
                                        </p:attrNameLst>
                                      </p:cBhvr>
                                      <p:to>
                                        <p:strVal val="visible"/>
                                      </p:to>
                                    </p:set>
                                    <p:animEffect transition="in" filter="fade">
                                      <p:cBhvr>
                                        <p:cTn id="105" dur="500"/>
                                        <p:tgtEl>
                                          <p:spTgt spid="37"/>
                                        </p:tgtEl>
                                      </p:cBhvr>
                                    </p:animEffect>
                                  </p:childTnLst>
                                </p:cTn>
                              </p:par>
                            </p:childTnLst>
                          </p:cTn>
                        </p:par>
                        <p:par>
                          <p:cTn id="106" fill="hold">
                            <p:stCondLst>
                              <p:cond delay="9500"/>
                            </p:stCondLst>
                            <p:childTnLst>
                              <p:par>
                                <p:cTn id="107" presetID="10" presetClass="entr" presetSubtype="0" fill="hold" grpId="0" nodeType="afterEffect">
                                  <p:stCondLst>
                                    <p:cond delay="0"/>
                                  </p:stCondLst>
                                  <p:childTnLst>
                                    <p:set>
                                      <p:cBhvr>
                                        <p:cTn id="108" dur="1" fill="hold">
                                          <p:stCondLst>
                                            <p:cond delay="0"/>
                                          </p:stCondLst>
                                        </p:cTn>
                                        <p:tgtEl>
                                          <p:spTgt spid="40"/>
                                        </p:tgtEl>
                                        <p:attrNameLst>
                                          <p:attrName>style.visibility</p:attrName>
                                        </p:attrNameLst>
                                      </p:cBhvr>
                                      <p:to>
                                        <p:strVal val="visible"/>
                                      </p:to>
                                    </p:set>
                                    <p:animEffect transition="in" filter="fade">
                                      <p:cBhvr>
                                        <p:cTn id="109" dur="500"/>
                                        <p:tgtEl>
                                          <p:spTgt spid="40"/>
                                        </p:tgtEl>
                                      </p:cBhvr>
                                    </p:animEffect>
                                  </p:childTnLst>
                                </p:cTn>
                              </p:par>
                            </p:childTnLst>
                          </p:cTn>
                        </p:par>
                        <p:par>
                          <p:cTn id="110" fill="hold">
                            <p:stCondLst>
                              <p:cond delay="10000"/>
                            </p:stCondLst>
                            <p:childTnLst>
                              <p:par>
                                <p:cTn id="111" presetID="10" presetClass="entr" presetSubtype="0" fill="hold" grpId="0" nodeType="afterEffect">
                                  <p:stCondLst>
                                    <p:cond delay="0"/>
                                  </p:stCondLst>
                                  <p:childTnLst>
                                    <p:set>
                                      <p:cBhvr>
                                        <p:cTn id="112" dur="1" fill="hold">
                                          <p:stCondLst>
                                            <p:cond delay="0"/>
                                          </p:stCondLst>
                                        </p:cTn>
                                        <p:tgtEl>
                                          <p:spTgt spid="43"/>
                                        </p:tgtEl>
                                        <p:attrNameLst>
                                          <p:attrName>style.visibility</p:attrName>
                                        </p:attrNameLst>
                                      </p:cBhvr>
                                      <p:to>
                                        <p:strVal val="visible"/>
                                      </p:to>
                                    </p:set>
                                    <p:animEffect transition="in" filter="fade">
                                      <p:cBhvr>
                                        <p:cTn id="11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7" grpId="0"/>
      <p:bldP spid="28" grpId="0"/>
      <p:bldP spid="29" grpId="0"/>
      <p:bldP spid="30" grpId="0"/>
      <p:bldP spid="33" grpId="0"/>
      <p:bldP spid="34" grpId="0"/>
      <p:bldP spid="35" grpId="0" animBg="1"/>
      <p:bldP spid="36" grpId="0"/>
      <p:bldP spid="37" grpId="0"/>
      <p:bldP spid="38" grpId="0" animBg="1"/>
      <p:bldP spid="39" grpId="0"/>
      <p:bldP spid="40" grpId="0"/>
      <p:bldP spid="41" grpId="0" animBg="1"/>
      <p:bldP spid="42" grpId="0"/>
      <p:bldP spid="43" grpId="0"/>
      <p:bldP spid="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79"/>
          <p:cNvGrpSpPr/>
          <p:nvPr/>
        </p:nvGrpSpPr>
        <p:grpSpPr>
          <a:xfrm>
            <a:off x="2215032" y="3310088"/>
            <a:ext cx="682781" cy="682744"/>
            <a:chOff x="2953376" y="4412444"/>
            <a:chExt cx="910376" cy="910376"/>
          </a:xfrm>
        </p:grpSpPr>
        <p:sp>
          <p:nvSpPr>
            <p:cNvPr id="25" name="椭圆 24"/>
            <p:cNvSpPr/>
            <p:nvPr/>
          </p:nvSpPr>
          <p:spPr>
            <a:xfrm>
              <a:off x="2953376" y="4412444"/>
              <a:ext cx="910376" cy="9103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TextBox 20"/>
            <p:cNvSpPr txBox="1"/>
            <p:nvPr/>
          </p:nvSpPr>
          <p:spPr>
            <a:xfrm>
              <a:off x="3209826" y="4590634"/>
              <a:ext cx="397477" cy="554532"/>
            </a:xfrm>
            <a:prstGeom prst="rect">
              <a:avLst/>
            </a:prstGeom>
            <a:noFill/>
          </p:spPr>
          <p:txBody>
            <a:bodyPr wrap="none" lIns="0" tIns="0" rIns="0" bIns="0" rtlCol="0">
              <a:spAutoFit/>
            </a:bodyPr>
            <a:lstStyle/>
            <a:p>
              <a:pPr algn="ctr"/>
              <a:r>
                <a:rPr lang="en-US" altLang="zh-CN" sz="2702" spc="300" dirty="0">
                  <a:solidFill>
                    <a:schemeClr val="bg1">
                      <a:lumMod val="95000"/>
                    </a:schemeClr>
                  </a:solidFill>
                  <a:latin typeface="Agency FB" panose="020B0503020202020204" pitchFamily="34" charset="0"/>
                  <a:ea typeface="微软雅黑" pitchFamily="34" charset="-122"/>
                </a:rPr>
                <a:t>01</a:t>
              </a:r>
              <a:endParaRPr lang="zh-CN" altLang="en-US" sz="2702" spc="300" dirty="0">
                <a:solidFill>
                  <a:schemeClr val="bg1">
                    <a:lumMod val="95000"/>
                  </a:schemeClr>
                </a:solidFill>
                <a:latin typeface="Agency FB" panose="020B0503020202020204" pitchFamily="34" charset="0"/>
                <a:ea typeface="微软雅黑" pitchFamily="34" charset="-122"/>
              </a:endParaRPr>
            </a:p>
          </p:txBody>
        </p:sp>
      </p:grpSp>
      <p:grpSp>
        <p:nvGrpSpPr>
          <p:cNvPr id="4" name="组合 80"/>
          <p:cNvGrpSpPr/>
          <p:nvPr/>
        </p:nvGrpSpPr>
        <p:grpSpPr>
          <a:xfrm>
            <a:off x="3025123" y="2230128"/>
            <a:ext cx="682781" cy="682744"/>
            <a:chOff x="4033496" y="2972418"/>
            <a:chExt cx="910376" cy="910376"/>
          </a:xfrm>
        </p:grpSpPr>
        <p:sp>
          <p:nvSpPr>
            <p:cNvPr id="30" name="椭圆 29"/>
            <p:cNvSpPr/>
            <p:nvPr/>
          </p:nvSpPr>
          <p:spPr>
            <a:xfrm>
              <a:off x="4033496" y="2972418"/>
              <a:ext cx="910376" cy="9103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TextBox 20"/>
            <p:cNvSpPr txBox="1"/>
            <p:nvPr/>
          </p:nvSpPr>
          <p:spPr>
            <a:xfrm>
              <a:off x="4298494" y="3152001"/>
              <a:ext cx="380382" cy="554532"/>
            </a:xfrm>
            <a:prstGeom prst="rect">
              <a:avLst/>
            </a:prstGeom>
            <a:noFill/>
          </p:spPr>
          <p:txBody>
            <a:bodyPr wrap="none" lIns="0" tIns="0" rIns="0" bIns="0" rtlCol="0">
              <a:spAutoFit/>
            </a:bodyPr>
            <a:lstStyle/>
            <a:p>
              <a:pPr algn="ctr"/>
              <a:r>
                <a:rPr lang="en-US" altLang="zh-CN" sz="2702" dirty="0">
                  <a:solidFill>
                    <a:schemeClr val="bg1">
                      <a:lumMod val="95000"/>
                    </a:schemeClr>
                  </a:solidFill>
                  <a:latin typeface="Agency FB" panose="020B0503020202020204" pitchFamily="34" charset="0"/>
                  <a:ea typeface="微软雅黑" pitchFamily="34" charset="-122"/>
                </a:rPr>
                <a:t>02</a:t>
              </a:r>
              <a:endParaRPr lang="zh-CN" altLang="en-US" sz="2702" dirty="0">
                <a:solidFill>
                  <a:schemeClr val="bg1">
                    <a:lumMod val="95000"/>
                  </a:schemeClr>
                </a:solidFill>
                <a:latin typeface="Agency FB" panose="020B0503020202020204" pitchFamily="34" charset="0"/>
                <a:ea typeface="微软雅黑" pitchFamily="34" charset="-122"/>
              </a:endParaRPr>
            </a:p>
          </p:txBody>
        </p:sp>
      </p:grpSp>
      <p:grpSp>
        <p:nvGrpSpPr>
          <p:cNvPr id="5" name="组合 81"/>
          <p:cNvGrpSpPr/>
          <p:nvPr/>
        </p:nvGrpSpPr>
        <p:grpSpPr>
          <a:xfrm>
            <a:off x="4221595" y="1772193"/>
            <a:ext cx="682781" cy="682744"/>
            <a:chOff x="5628792" y="2361805"/>
            <a:chExt cx="910376" cy="910376"/>
          </a:xfrm>
        </p:grpSpPr>
        <p:sp>
          <p:nvSpPr>
            <p:cNvPr id="27" name="椭圆 26"/>
            <p:cNvSpPr/>
            <p:nvPr/>
          </p:nvSpPr>
          <p:spPr>
            <a:xfrm>
              <a:off x="5628792" y="2361805"/>
              <a:ext cx="910376" cy="9103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TextBox 20"/>
            <p:cNvSpPr txBox="1"/>
            <p:nvPr/>
          </p:nvSpPr>
          <p:spPr>
            <a:xfrm>
              <a:off x="5886310" y="2559728"/>
              <a:ext cx="395340" cy="554532"/>
            </a:xfrm>
            <a:prstGeom prst="rect">
              <a:avLst/>
            </a:prstGeom>
            <a:noFill/>
          </p:spPr>
          <p:txBody>
            <a:bodyPr wrap="none" lIns="0" tIns="0" rIns="0" bIns="0" rtlCol="0">
              <a:spAutoFit/>
            </a:bodyPr>
            <a:lstStyle/>
            <a:p>
              <a:pPr algn="ctr"/>
              <a:r>
                <a:rPr lang="en-US" altLang="zh-CN" sz="2702" dirty="0">
                  <a:solidFill>
                    <a:schemeClr val="bg1">
                      <a:lumMod val="95000"/>
                    </a:schemeClr>
                  </a:solidFill>
                  <a:latin typeface="Agency FB" panose="020B0503020202020204" pitchFamily="34" charset="0"/>
                  <a:ea typeface="微软雅黑" pitchFamily="34" charset="-122"/>
                </a:rPr>
                <a:t>03</a:t>
              </a:r>
              <a:endParaRPr lang="zh-CN" altLang="en-US" sz="2702" dirty="0">
                <a:solidFill>
                  <a:schemeClr val="bg1">
                    <a:lumMod val="95000"/>
                  </a:schemeClr>
                </a:solidFill>
                <a:latin typeface="Agency FB" panose="020B0503020202020204" pitchFamily="34" charset="0"/>
                <a:ea typeface="微软雅黑" pitchFamily="34" charset="-122"/>
              </a:endParaRPr>
            </a:p>
          </p:txBody>
        </p:sp>
      </p:grpSp>
      <p:grpSp>
        <p:nvGrpSpPr>
          <p:cNvPr id="6" name="组合 82"/>
          <p:cNvGrpSpPr/>
          <p:nvPr/>
        </p:nvGrpSpPr>
        <p:grpSpPr>
          <a:xfrm>
            <a:off x="5490103" y="2230128"/>
            <a:ext cx="682781" cy="682744"/>
            <a:chOff x="7320136" y="2972418"/>
            <a:chExt cx="910376" cy="910376"/>
          </a:xfrm>
        </p:grpSpPr>
        <p:sp>
          <p:nvSpPr>
            <p:cNvPr id="28" name="椭圆 27"/>
            <p:cNvSpPr/>
            <p:nvPr/>
          </p:nvSpPr>
          <p:spPr>
            <a:xfrm>
              <a:off x="7320136" y="2972418"/>
              <a:ext cx="910376" cy="9103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TextBox 20"/>
            <p:cNvSpPr txBox="1"/>
            <p:nvPr/>
          </p:nvSpPr>
          <p:spPr>
            <a:xfrm>
              <a:off x="7586201" y="3152001"/>
              <a:ext cx="378244" cy="554532"/>
            </a:xfrm>
            <a:prstGeom prst="rect">
              <a:avLst/>
            </a:prstGeom>
            <a:noFill/>
          </p:spPr>
          <p:txBody>
            <a:bodyPr wrap="none" lIns="0" tIns="0" rIns="0" bIns="0" rtlCol="0">
              <a:spAutoFit/>
            </a:bodyPr>
            <a:lstStyle/>
            <a:p>
              <a:pPr algn="ctr"/>
              <a:r>
                <a:rPr lang="en-US" altLang="zh-CN" sz="2702" dirty="0">
                  <a:solidFill>
                    <a:schemeClr val="bg1">
                      <a:lumMod val="95000"/>
                    </a:schemeClr>
                  </a:solidFill>
                  <a:latin typeface="Agency FB" panose="020B0503020202020204" pitchFamily="34" charset="0"/>
                  <a:ea typeface="微软雅黑" pitchFamily="34" charset="-122"/>
                </a:rPr>
                <a:t>04</a:t>
              </a:r>
              <a:endParaRPr lang="zh-CN" altLang="en-US" sz="2702" dirty="0">
                <a:solidFill>
                  <a:schemeClr val="bg1">
                    <a:lumMod val="95000"/>
                  </a:schemeClr>
                </a:solidFill>
                <a:latin typeface="Agency FB" panose="020B0503020202020204" pitchFamily="34" charset="0"/>
                <a:ea typeface="微软雅黑" pitchFamily="34" charset="-122"/>
              </a:endParaRPr>
            </a:p>
          </p:txBody>
        </p:sp>
      </p:grpSp>
      <p:grpSp>
        <p:nvGrpSpPr>
          <p:cNvPr id="7" name="组合 83"/>
          <p:cNvGrpSpPr/>
          <p:nvPr/>
        </p:nvGrpSpPr>
        <p:grpSpPr>
          <a:xfrm>
            <a:off x="6192180" y="3347882"/>
            <a:ext cx="682781" cy="682744"/>
            <a:chOff x="8256240" y="4462840"/>
            <a:chExt cx="910376" cy="910376"/>
          </a:xfrm>
        </p:grpSpPr>
        <p:sp>
          <p:nvSpPr>
            <p:cNvPr id="29" name="椭圆 28"/>
            <p:cNvSpPr/>
            <p:nvPr/>
          </p:nvSpPr>
          <p:spPr>
            <a:xfrm>
              <a:off x="8256240" y="4462840"/>
              <a:ext cx="910376" cy="9103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TextBox 20"/>
            <p:cNvSpPr txBox="1"/>
            <p:nvPr/>
          </p:nvSpPr>
          <p:spPr>
            <a:xfrm>
              <a:off x="8515894" y="4651687"/>
              <a:ext cx="391066" cy="554532"/>
            </a:xfrm>
            <a:prstGeom prst="rect">
              <a:avLst/>
            </a:prstGeom>
            <a:noFill/>
          </p:spPr>
          <p:txBody>
            <a:bodyPr wrap="none" lIns="0" tIns="0" rIns="0" bIns="0" rtlCol="0">
              <a:spAutoFit/>
            </a:bodyPr>
            <a:lstStyle/>
            <a:p>
              <a:pPr algn="ctr"/>
              <a:r>
                <a:rPr lang="en-US" altLang="zh-CN" sz="2702" dirty="0">
                  <a:solidFill>
                    <a:schemeClr val="bg1">
                      <a:lumMod val="95000"/>
                    </a:schemeClr>
                  </a:solidFill>
                  <a:latin typeface="Agency FB" panose="020B0503020202020204" pitchFamily="34" charset="0"/>
                  <a:ea typeface="微软雅黑" pitchFamily="34" charset="-122"/>
                </a:rPr>
                <a:t>05</a:t>
              </a:r>
              <a:endParaRPr lang="zh-CN" altLang="en-US" sz="2702" dirty="0">
                <a:solidFill>
                  <a:schemeClr val="bg1">
                    <a:lumMod val="95000"/>
                  </a:schemeClr>
                </a:solidFill>
                <a:latin typeface="Agency FB" panose="020B0503020202020204" pitchFamily="34" charset="0"/>
                <a:ea typeface="微软雅黑" pitchFamily="34" charset="-122"/>
              </a:endParaRPr>
            </a:p>
          </p:txBody>
        </p:sp>
      </p:grpSp>
      <p:sp>
        <p:nvSpPr>
          <p:cNvPr id="67" name="TextBox 29"/>
          <p:cNvSpPr txBox="1"/>
          <p:nvPr/>
        </p:nvSpPr>
        <p:spPr>
          <a:xfrm>
            <a:off x="527169" y="3018879"/>
            <a:ext cx="1684859" cy="333367"/>
          </a:xfrm>
          <a:prstGeom prst="rect">
            <a:avLst/>
          </a:prstGeom>
          <a:noFill/>
        </p:spPr>
        <p:txBody>
          <a:bodyPr wrap="square" lIns="0" tIns="0" rIns="0" bIns="0" rtlCol="0">
            <a:spAutoFit/>
          </a:bodyPr>
          <a:lstStyle/>
          <a:p>
            <a:pPr algn="just">
              <a:lnSpc>
                <a:spcPts val="1300"/>
              </a:lnSpc>
            </a:pPr>
            <a:r>
              <a:rPr lang="zh-CN" altLang="en-US" sz="996" dirty="0">
                <a:solidFill>
                  <a:schemeClr val="bg1">
                    <a:lumMod val="50000"/>
                  </a:schemeClr>
                </a:solidFill>
                <a:latin typeface="微软雅黑" pitchFamily="34" charset="-122"/>
                <a:ea typeface="微软雅黑" pitchFamily="34" charset="-122"/>
              </a:rPr>
              <a:t>言简意赅的说明分项内容</a:t>
            </a:r>
            <a:r>
              <a:rPr lang="en-US" altLang="zh-CN" sz="996" dirty="0">
                <a:solidFill>
                  <a:schemeClr val="bg1">
                    <a:lumMod val="50000"/>
                  </a:schemeClr>
                </a:solidFill>
                <a:latin typeface="微软雅黑" pitchFamily="34" charset="-122"/>
                <a:ea typeface="微软雅黑" pitchFamily="34" charset="-122"/>
              </a:rPr>
              <a:t>COOLLA</a:t>
            </a:r>
            <a:r>
              <a:rPr lang="zh-CN" altLang="en-US" sz="996" dirty="0">
                <a:solidFill>
                  <a:schemeClr val="bg1">
                    <a:lumMod val="50000"/>
                  </a:schemeClr>
                </a:solidFill>
                <a:latin typeface="微软雅黑" pitchFamily="34" charset="-122"/>
                <a:ea typeface="微软雅黑" pitchFamily="34" charset="-122"/>
              </a:rPr>
              <a:t>专业设计</a:t>
            </a:r>
            <a:r>
              <a:rPr lang="en-US" altLang="zh-CN" sz="996" dirty="0">
                <a:solidFill>
                  <a:schemeClr val="bg1">
                    <a:lumMod val="50000"/>
                  </a:schemeClr>
                </a:solidFill>
                <a:latin typeface="微软雅黑" pitchFamily="34" charset="-122"/>
                <a:ea typeface="微软雅黑" pitchFamily="34" charset="-122"/>
              </a:rPr>
              <a:t>……</a:t>
            </a:r>
          </a:p>
        </p:txBody>
      </p:sp>
      <p:sp>
        <p:nvSpPr>
          <p:cNvPr id="68" name="TextBox 30"/>
          <p:cNvSpPr txBox="1"/>
          <p:nvPr/>
        </p:nvSpPr>
        <p:spPr>
          <a:xfrm>
            <a:off x="671035" y="3451716"/>
            <a:ext cx="1397125" cy="328366"/>
          </a:xfrm>
          <a:prstGeom prst="rect">
            <a:avLst/>
          </a:prstGeom>
          <a:noFill/>
        </p:spPr>
        <p:txBody>
          <a:bodyPr wrap="square" lIns="0" tIns="0" rIns="0" bIns="0" rtlCol="0">
            <a:spAutoFit/>
          </a:bodyPr>
          <a:lstStyle/>
          <a:p>
            <a:pPr algn="ctr"/>
            <a:r>
              <a:rPr lang="zh-CN" altLang="en-US" sz="2134" b="1" dirty="0">
                <a:solidFill>
                  <a:schemeClr val="accent1"/>
                </a:solidFill>
                <a:latin typeface="微软雅黑" pitchFamily="34" charset="-122"/>
                <a:ea typeface="微软雅黑" pitchFamily="34" charset="-122"/>
              </a:rPr>
              <a:t>活跃气氛</a:t>
            </a:r>
          </a:p>
        </p:txBody>
      </p:sp>
      <p:sp>
        <p:nvSpPr>
          <p:cNvPr id="70" name="TextBox 29"/>
          <p:cNvSpPr txBox="1"/>
          <p:nvPr/>
        </p:nvSpPr>
        <p:spPr>
          <a:xfrm>
            <a:off x="1251207" y="1660877"/>
            <a:ext cx="1718008" cy="333367"/>
          </a:xfrm>
          <a:prstGeom prst="rect">
            <a:avLst/>
          </a:prstGeom>
          <a:noFill/>
        </p:spPr>
        <p:txBody>
          <a:bodyPr wrap="square" lIns="0" tIns="0" rIns="0" bIns="0" rtlCol="0">
            <a:spAutoFit/>
          </a:bodyPr>
          <a:lstStyle/>
          <a:p>
            <a:pPr algn="just">
              <a:lnSpc>
                <a:spcPts val="1300"/>
              </a:lnSpc>
            </a:pPr>
            <a:r>
              <a:rPr lang="zh-CN" altLang="en-US" sz="996" dirty="0">
                <a:solidFill>
                  <a:schemeClr val="bg1">
                    <a:lumMod val="50000"/>
                  </a:schemeClr>
                </a:solidFill>
                <a:latin typeface="微软雅黑" pitchFamily="34" charset="-122"/>
                <a:ea typeface="微软雅黑" pitchFamily="34" charset="-122"/>
              </a:rPr>
              <a:t>言简意赅的说明分项内容</a:t>
            </a:r>
            <a:r>
              <a:rPr lang="en-US" altLang="zh-CN" sz="996" dirty="0">
                <a:solidFill>
                  <a:schemeClr val="bg1">
                    <a:lumMod val="50000"/>
                  </a:schemeClr>
                </a:solidFill>
                <a:latin typeface="微软雅黑" pitchFamily="34" charset="-122"/>
                <a:ea typeface="微软雅黑" pitchFamily="34" charset="-122"/>
              </a:rPr>
              <a:t>COOLLA</a:t>
            </a:r>
            <a:r>
              <a:rPr lang="zh-CN" altLang="en-US" sz="996" dirty="0">
                <a:solidFill>
                  <a:schemeClr val="bg1">
                    <a:lumMod val="50000"/>
                  </a:schemeClr>
                </a:solidFill>
                <a:latin typeface="微软雅黑" pitchFamily="34" charset="-122"/>
                <a:ea typeface="微软雅黑" pitchFamily="34" charset="-122"/>
              </a:rPr>
              <a:t>专业设计</a:t>
            </a:r>
            <a:r>
              <a:rPr lang="en-US" altLang="zh-CN" sz="996" dirty="0">
                <a:solidFill>
                  <a:schemeClr val="bg1">
                    <a:lumMod val="50000"/>
                  </a:schemeClr>
                </a:solidFill>
                <a:latin typeface="微软雅黑" pitchFamily="34" charset="-122"/>
                <a:ea typeface="微软雅黑" pitchFamily="34" charset="-122"/>
              </a:rPr>
              <a:t>……</a:t>
            </a:r>
          </a:p>
        </p:txBody>
      </p:sp>
      <p:sp>
        <p:nvSpPr>
          <p:cNvPr id="71" name="TextBox 30"/>
          <p:cNvSpPr txBox="1"/>
          <p:nvPr/>
        </p:nvSpPr>
        <p:spPr>
          <a:xfrm>
            <a:off x="1411648" y="2093713"/>
            <a:ext cx="1397125" cy="328366"/>
          </a:xfrm>
          <a:prstGeom prst="rect">
            <a:avLst/>
          </a:prstGeom>
          <a:noFill/>
        </p:spPr>
        <p:txBody>
          <a:bodyPr wrap="square" lIns="0" tIns="0" rIns="0" bIns="0" rtlCol="0">
            <a:spAutoFit/>
          </a:bodyPr>
          <a:lstStyle/>
          <a:p>
            <a:pPr algn="ctr"/>
            <a:r>
              <a:rPr lang="zh-CN" altLang="en-US" sz="2134" b="1" dirty="0">
                <a:solidFill>
                  <a:schemeClr val="accent1"/>
                </a:solidFill>
                <a:latin typeface="微软雅黑" pitchFamily="34" charset="-122"/>
                <a:ea typeface="微软雅黑" pitchFamily="34" charset="-122"/>
              </a:rPr>
              <a:t>维护秩序</a:t>
            </a:r>
          </a:p>
        </p:txBody>
      </p:sp>
      <p:sp>
        <p:nvSpPr>
          <p:cNvPr id="74" name="TextBox 29"/>
          <p:cNvSpPr txBox="1"/>
          <p:nvPr/>
        </p:nvSpPr>
        <p:spPr>
          <a:xfrm>
            <a:off x="3712997" y="817283"/>
            <a:ext cx="1718008" cy="333367"/>
          </a:xfrm>
          <a:prstGeom prst="rect">
            <a:avLst/>
          </a:prstGeom>
          <a:noFill/>
        </p:spPr>
        <p:txBody>
          <a:bodyPr wrap="square" lIns="0" tIns="0" rIns="0" bIns="0" rtlCol="0">
            <a:spAutoFit/>
          </a:bodyPr>
          <a:lstStyle/>
          <a:p>
            <a:pPr algn="just">
              <a:lnSpc>
                <a:spcPts val="1300"/>
              </a:lnSpc>
            </a:pPr>
            <a:r>
              <a:rPr lang="zh-CN" altLang="en-US" sz="996" dirty="0">
                <a:solidFill>
                  <a:schemeClr val="bg1">
                    <a:lumMod val="50000"/>
                  </a:schemeClr>
                </a:solidFill>
                <a:latin typeface="微软雅黑" pitchFamily="34" charset="-122"/>
                <a:ea typeface="微软雅黑" pitchFamily="34" charset="-122"/>
              </a:rPr>
              <a:t>言简意赅的说明分项内容</a:t>
            </a:r>
            <a:r>
              <a:rPr lang="en-US" altLang="zh-CN" sz="996" dirty="0">
                <a:solidFill>
                  <a:schemeClr val="bg1">
                    <a:lumMod val="50000"/>
                  </a:schemeClr>
                </a:solidFill>
                <a:latin typeface="微软雅黑" pitchFamily="34" charset="-122"/>
                <a:ea typeface="微软雅黑" pitchFamily="34" charset="-122"/>
              </a:rPr>
              <a:t>COOLLA</a:t>
            </a:r>
            <a:r>
              <a:rPr lang="zh-CN" altLang="en-US" sz="996" dirty="0">
                <a:solidFill>
                  <a:schemeClr val="bg1">
                    <a:lumMod val="50000"/>
                  </a:schemeClr>
                </a:solidFill>
                <a:latin typeface="微软雅黑" pitchFamily="34" charset="-122"/>
                <a:ea typeface="微软雅黑" pitchFamily="34" charset="-122"/>
              </a:rPr>
              <a:t>专业设计</a:t>
            </a:r>
            <a:r>
              <a:rPr lang="en-US" altLang="zh-CN" sz="996" dirty="0">
                <a:solidFill>
                  <a:schemeClr val="bg1">
                    <a:lumMod val="50000"/>
                  </a:schemeClr>
                </a:solidFill>
                <a:latin typeface="微软雅黑" pitchFamily="34" charset="-122"/>
                <a:ea typeface="微软雅黑" pitchFamily="34" charset="-122"/>
              </a:rPr>
              <a:t>……</a:t>
            </a:r>
          </a:p>
        </p:txBody>
      </p:sp>
      <p:sp>
        <p:nvSpPr>
          <p:cNvPr id="75" name="TextBox 30"/>
          <p:cNvSpPr txBox="1"/>
          <p:nvPr/>
        </p:nvSpPr>
        <p:spPr>
          <a:xfrm>
            <a:off x="3873438" y="1250120"/>
            <a:ext cx="1397125" cy="328366"/>
          </a:xfrm>
          <a:prstGeom prst="rect">
            <a:avLst/>
          </a:prstGeom>
          <a:noFill/>
        </p:spPr>
        <p:txBody>
          <a:bodyPr wrap="square" lIns="0" tIns="0" rIns="0" bIns="0" rtlCol="0">
            <a:spAutoFit/>
          </a:bodyPr>
          <a:lstStyle/>
          <a:p>
            <a:pPr algn="ctr"/>
            <a:r>
              <a:rPr lang="zh-CN" altLang="en-US" sz="2134" b="1" dirty="0">
                <a:solidFill>
                  <a:schemeClr val="accent1"/>
                </a:solidFill>
                <a:latin typeface="微软雅黑" pitchFamily="34" charset="-122"/>
                <a:ea typeface="微软雅黑" pitchFamily="34" charset="-122"/>
              </a:rPr>
              <a:t>嘉宾接待</a:t>
            </a:r>
          </a:p>
        </p:txBody>
      </p:sp>
      <p:sp>
        <p:nvSpPr>
          <p:cNvPr id="76" name="TextBox 29"/>
          <p:cNvSpPr txBox="1"/>
          <p:nvPr/>
        </p:nvSpPr>
        <p:spPr>
          <a:xfrm>
            <a:off x="6080382" y="1660877"/>
            <a:ext cx="1718008" cy="333367"/>
          </a:xfrm>
          <a:prstGeom prst="rect">
            <a:avLst/>
          </a:prstGeom>
          <a:noFill/>
        </p:spPr>
        <p:txBody>
          <a:bodyPr wrap="square" lIns="0" tIns="0" rIns="0" bIns="0" rtlCol="0">
            <a:spAutoFit/>
          </a:bodyPr>
          <a:lstStyle/>
          <a:p>
            <a:pPr algn="just">
              <a:lnSpc>
                <a:spcPts val="1300"/>
              </a:lnSpc>
            </a:pPr>
            <a:r>
              <a:rPr lang="zh-CN" altLang="en-US" sz="996" dirty="0">
                <a:solidFill>
                  <a:schemeClr val="bg1">
                    <a:lumMod val="50000"/>
                  </a:schemeClr>
                </a:solidFill>
                <a:latin typeface="微软雅黑" pitchFamily="34" charset="-122"/>
                <a:ea typeface="微软雅黑" pitchFamily="34" charset="-122"/>
              </a:rPr>
              <a:t>言简意赅的说明分项内容</a:t>
            </a:r>
            <a:r>
              <a:rPr lang="en-US" altLang="zh-CN" sz="996" dirty="0">
                <a:solidFill>
                  <a:schemeClr val="bg1">
                    <a:lumMod val="50000"/>
                  </a:schemeClr>
                </a:solidFill>
                <a:latin typeface="微软雅黑" pitchFamily="34" charset="-122"/>
                <a:ea typeface="微软雅黑" pitchFamily="34" charset="-122"/>
              </a:rPr>
              <a:t>COOLLA</a:t>
            </a:r>
            <a:r>
              <a:rPr lang="zh-CN" altLang="en-US" sz="996" dirty="0">
                <a:solidFill>
                  <a:schemeClr val="bg1">
                    <a:lumMod val="50000"/>
                  </a:schemeClr>
                </a:solidFill>
                <a:latin typeface="微软雅黑" pitchFamily="34" charset="-122"/>
                <a:ea typeface="微软雅黑" pitchFamily="34" charset="-122"/>
              </a:rPr>
              <a:t>专业设计</a:t>
            </a:r>
            <a:r>
              <a:rPr lang="en-US" altLang="zh-CN" sz="996" dirty="0">
                <a:solidFill>
                  <a:schemeClr val="bg1">
                    <a:lumMod val="50000"/>
                  </a:schemeClr>
                </a:solidFill>
                <a:latin typeface="微软雅黑" pitchFamily="34" charset="-122"/>
                <a:ea typeface="微软雅黑" pitchFamily="34" charset="-122"/>
              </a:rPr>
              <a:t>……</a:t>
            </a:r>
          </a:p>
        </p:txBody>
      </p:sp>
      <p:sp>
        <p:nvSpPr>
          <p:cNvPr id="77" name="TextBox 30"/>
          <p:cNvSpPr txBox="1"/>
          <p:nvPr/>
        </p:nvSpPr>
        <p:spPr>
          <a:xfrm>
            <a:off x="6240823" y="2093713"/>
            <a:ext cx="1397125" cy="328366"/>
          </a:xfrm>
          <a:prstGeom prst="rect">
            <a:avLst/>
          </a:prstGeom>
          <a:noFill/>
        </p:spPr>
        <p:txBody>
          <a:bodyPr wrap="square" lIns="0" tIns="0" rIns="0" bIns="0" rtlCol="0">
            <a:spAutoFit/>
          </a:bodyPr>
          <a:lstStyle/>
          <a:p>
            <a:pPr algn="ctr"/>
            <a:r>
              <a:rPr lang="zh-CN" altLang="en-US" sz="2134" b="1" dirty="0">
                <a:solidFill>
                  <a:schemeClr val="accent1"/>
                </a:solidFill>
                <a:latin typeface="微软雅黑" pitchFamily="34" charset="-122"/>
                <a:ea typeface="微软雅黑" pitchFamily="34" charset="-122"/>
              </a:rPr>
              <a:t>人员协调</a:t>
            </a:r>
          </a:p>
        </p:txBody>
      </p:sp>
      <p:sp>
        <p:nvSpPr>
          <p:cNvPr id="78" name="TextBox 29"/>
          <p:cNvSpPr txBox="1"/>
          <p:nvPr/>
        </p:nvSpPr>
        <p:spPr>
          <a:xfrm>
            <a:off x="6948265" y="3018879"/>
            <a:ext cx="1684859" cy="333367"/>
          </a:xfrm>
          <a:prstGeom prst="rect">
            <a:avLst/>
          </a:prstGeom>
          <a:noFill/>
        </p:spPr>
        <p:txBody>
          <a:bodyPr wrap="square" lIns="0" tIns="0" rIns="0" bIns="0" rtlCol="0">
            <a:spAutoFit/>
          </a:bodyPr>
          <a:lstStyle/>
          <a:p>
            <a:pPr algn="just">
              <a:lnSpc>
                <a:spcPts val="1300"/>
              </a:lnSpc>
            </a:pPr>
            <a:r>
              <a:rPr lang="zh-CN" altLang="en-US" sz="996" dirty="0">
                <a:solidFill>
                  <a:schemeClr val="bg1">
                    <a:lumMod val="50000"/>
                  </a:schemeClr>
                </a:solidFill>
                <a:latin typeface="微软雅黑" pitchFamily="34" charset="-122"/>
                <a:ea typeface="微软雅黑" pitchFamily="34" charset="-122"/>
              </a:rPr>
              <a:t>言简意赅的说明分项内容</a:t>
            </a:r>
            <a:r>
              <a:rPr lang="en-US" altLang="zh-CN" sz="996" dirty="0">
                <a:solidFill>
                  <a:schemeClr val="bg1">
                    <a:lumMod val="50000"/>
                  </a:schemeClr>
                </a:solidFill>
                <a:latin typeface="微软雅黑" pitchFamily="34" charset="-122"/>
                <a:ea typeface="微软雅黑" pitchFamily="34" charset="-122"/>
              </a:rPr>
              <a:t>COOLLA</a:t>
            </a:r>
            <a:r>
              <a:rPr lang="zh-CN" altLang="en-US" sz="996" dirty="0">
                <a:solidFill>
                  <a:schemeClr val="bg1">
                    <a:lumMod val="50000"/>
                  </a:schemeClr>
                </a:solidFill>
                <a:latin typeface="微软雅黑" pitchFamily="34" charset="-122"/>
                <a:ea typeface="微软雅黑" pitchFamily="34" charset="-122"/>
              </a:rPr>
              <a:t>专业设计</a:t>
            </a:r>
            <a:r>
              <a:rPr lang="en-US" altLang="zh-CN" sz="996" dirty="0">
                <a:solidFill>
                  <a:schemeClr val="bg1">
                    <a:lumMod val="50000"/>
                  </a:schemeClr>
                </a:solidFill>
                <a:latin typeface="微软雅黑" pitchFamily="34" charset="-122"/>
                <a:ea typeface="微软雅黑" pitchFamily="34" charset="-122"/>
              </a:rPr>
              <a:t>……</a:t>
            </a:r>
          </a:p>
        </p:txBody>
      </p:sp>
      <p:sp>
        <p:nvSpPr>
          <p:cNvPr id="79" name="TextBox 30"/>
          <p:cNvSpPr txBox="1"/>
          <p:nvPr/>
        </p:nvSpPr>
        <p:spPr>
          <a:xfrm>
            <a:off x="7092131" y="3451716"/>
            <a:ext cx="1397125" cy="328366"/>
          </a:xfrm>
          <a:prstGeom prst="rect">
            <a:avLst/>
          </a:prstGeom>
          <a:noFill/>
        </p:spPr>
        <p:txBody>
          <a:bodyPr wrap="square" lIns="0" tIns="0" rIns="0" bIns="0" rtlCol="0">
            <a:spAutoFit/>
          </a:bodyPr>
          <a:lstStyle/>
          <a:p>
            <a:pPr algn="ctr"/>
            <a:r>
              <a:rPr lang="zh-CN" altLang="en-US" sz="2134" b="1" dirty="0">
                <a:solidFill>
                  <a:schemeClr val="accent1"/>
                </a:solidFill>
                <a:latin typeface="微软雅黑" pitchFamily="34" charset="-122"/>
                <a:ea typeface="微软雅黑" pitchFamily="34" charset="-122"/>
              </a:rPr>
              <a:t>紧急应变</a:t>
            </a:r>
          </a:p>
        </p:txBody>
      </p:sp>
      <p:sp>
        <p:nvSpPr>
          <p:cNvPr id="53" name="任意多边形 52"/>
          <p:cNvSpPr>
            <a:spLocks/>
          </p:cNvSpPr>
          <p:nvPr/>
        </p:nvSpPr>
        <p:spPr bwMode="auto">
          <a:xfrm>
            <a:off x="3405516" y="2697194"/>
            <a:ext cx="2300611" cy="2467201"/>
          </a:xfrm>
          <a:custGeom>
            <a:avLst/>
            <a:gdLst>
              <a:gd name="connsiteX0" fmla="*/ 2273319 w 4114465"/>
              <a:gd name="connsiteY0" fmla="*/ 3058 h 4412641"/>
              <a:gd name="connsiteX1" fmla="*/ 2468913 w 4114465"/>
              <a:gd name="connsiteY1" fmla="*/ 540587 h 4412641"/>
              <a:gd name="connsiteX2" fmla="*/ 2378639 w 4114465"/>
              <a:gd name="connsiteY2" fmla="*/ 1536705 h 4412641"/>
              <a:gd name="connsiteX3" fmla="*/ 2574233 w 4114465"/>
              <a:gd name="connsiteY3" fmla="*/ 1585572 h 4412641"/>
              <a:gd name="connsiteX4" fmla="*/ 2837533 w 4114465"/>
              <a:gd name="connsiteY4" fmla="*/ 1025490 h 4412641"/>
              <a:gd name="connsiteX5" fmla="*/ 3311472 w 4114465"/>
              <a:gd name="connsiteY5" fmla="*/ 514274 h 4412641"/>
              <a:gd name="connsiteX6" fmla="*/ 3247528 w 4114465"/>
              <a:gd name="connsiteY6" fmla="*/ 1228472 h 4412641"/>
              <a:gd name="connsiteX7" fmla="*/ 2999274 w 4114465"/>
              <a:gd name="connsiteY7" fmla="*/ 1762242 h 4412641"/>
              <a:gd name="connsiteX8" fmla="*/ 3206152 w 4114465"/>
              <a:gd name="connsiteY8" fmla="*/ 1984019 h 4412641"/>
              <a:gd name="connsiteX9" fmla="*/ 3582294 w 4114465"/>
              <a:gd name="connsiteY9" fmla="*/ 1660750 h 4412641"/>
              <a:gd name="connsiteX10" fmla="*/ 4052472 w 4114465"/>
              <a:gd name="connsiteY10" fmla="*/ 1397625 h 4412641"/>
              <a:gd name="connsiteX11" fmla="*/ 3691376 w 4114465"/>
              <a:gd name="connsiteY11" fmla="*/ 2104305 h 4412641"/>
              <a:gd name="connsiteX12" fmla="*/ 3315233 w 4114465"/>
              <a:gd name="connsiteY12" fmla="*/ 3092906 h 4412641"/>
              <a:gd name="connsiteX13" fmla="*/ 3054593 w 4114465"/>
              <a:gd name="connsiteY13" fmla="*/ 3765485 h 4412641"/>
              <a:gd name="connsiteX14" fmla="*/ 3051010 w 4114465"/>
              <a:gd name="connsiteY14" fmla="*/ 3769741 h 4412641"/>
              <a:gd name="connsiteX15" fmla="*/ 3051516 w 4114465"/>
              <a:gd name="connsiteY15" fmla="*/ 3769703 h 4412641"/>
              <a:gd name="connsiteX16" fmla="*/ 3066551 w 4114465"/>
              <a:gd name="connsiteY16" fmla="*/ 4412641 h 4412641"/>
              <a:gd name="connsiteX17" fmla="*/ 1773527 w 4114465"/>
              <a:gd name="connsiteY17" fmla="*/ 4412641 h 4412641"/>
              <a:gd name="connsiteX18" fmla="*/ 1455322 w 4114465"/>
              <a:gd name="connsiteY18" fmla="*/ 4021380 h 4412641"/>
              <a:gd name="connsiteX19" fmla="*/ 1349499 w 4114465"/>
              <a:gd name="connsiteY19" fmla="*/ 3942923 h 4412641"/>
              <a:gd name="connsiteX20" fmla="*/ 1344471 w 4114465"/>
              <a:gd name="connsiteY20" fmla="*/ 3939882 h 4412641"/>
              <a:gd name="connsiteX21" fmla="*/ 1336849 w 4114465"/>
              <a:gd name="connsiteY21" fmla="*/ 3933544 h 4412641"/>
              <a:gd name="connsiteX22" fmla="*/ 1318713 w 4114465"/>
              <a:gd name="connsiteY22" fmla="*/ 3920098 h 4412641"/>
              <a:gd name="connsiteX23" fmla="*/ 1320637 w 4114465"/>
              <a:gd name="connsiteY23" fmla="*/ 3920084 h 4412641"/>
              <a:gd name="connsiteX24" fmla="*/ 1320661 w 4114465"/>
              <a:gd name="connsiteY24" fmla="*/ 3920083 h 4412641"/>
              <a:gd name="connsiteX25" fmla="*/ 1242572 w 4114465"/>
              <a:gd name="connsiteY25" fmla="*/ 3855149 h 4412641"/>
              <a:gd name="connsiteX26" fmla="*/ 151877 w 4114465"/>
              <a:gd name="connsiteY26" fmla="*/ 2653111 h 4412641"/>
              <a:gd name="connsiteX27" fmla="*/ 373801 w 4114465"/>
              <a:gd name="connsiteY27" fmla="*/ 2209556 h 4412641"/>
              <a:gd name="connsiteX28" fmla="*/ 1148654 w 4114465"/>
              <a:gd name="connsiteY28" fmla="*/ 2784673 h 4412641"/>
              <a:gd name="connsiteX29" fmla="*/ 1468375 w 4114465"/>
              <a:gd name="connsiteY29" fmla="*/ 3224469 h 4412641"/>
              <a:gd name="connsiteX30" fmla="*/ 1776812 w 4114465"/>
              <a:gd name="connsiteY30" fmla="*/ 3562774 h 4412641"/>
              <a:gd name="connsiteX31" fmla="*/ 1983690 w 4114465"/>
              <a:gd name="connsiteY31" fmla="*/ 3807105 h 4412641"/>
              <a:gd name="connsiteX32" fmla="*/ 1938553 w 4114465"/>
              <a:gd name="connsiteY32" fmla="*/ 3589086 h 4412641"/>
              <a:gd name="connsiteX33" fmla="*/ 1897177 w 4114465"/>
              <a:gd name="connsiteY33" fmla="*/ 3453765 h 4412641"/>
              <a:gd name="connsiteX34" fmla="*/ 2006258 w 4114465"/>
              <a:gd name="connsiteY34" fmla="*/ 3393622 h 4412641"/>
              <a:gd name="connsiteX35" fmla="*/ 2134147 w 4114465"/>
              <a:gd name="connsiteY35" fmla="*/ 3574051 h 4412641"/>
              <a:gd name="connsiteX36" fmla="*/ 2359832 w 4114465"/>
              <a:gd name="connsiteY36" fmla="*/ 3761998 h 4412641"/>
              <a:gd name="connsiteX37" fmla="*/ 2262035 w 4114465"/>
              <a:gd name="connsiteY37" fmla="*/ 3465041 h 4412641"/>
              <a:gd name="connsiteX38" fmla="*/ 2149192 w 4114465"/>
              <a:gd name="connsiteY38" fmla="*/ 3273335 h 4412641"/>
              <a:gd name="connsiteX39" fmla="*/ 2224421 w 4114465"/>
              <a:gd name="connsiteY39" fmla="*/ 3201916 h 4412641"/>
              <a:gd name="connsiteX40" fmla="*/ 2517812 w 4114465"/>
              <a:gd name="connsiteY40" fmla="*/ 3404898 h 4412641"/>
              <a:gd name="connsiteX41" fmla="*/ 2766066 w 4114465"/>
              <a:gd name="connsiteY41" fmla="*/ 3442488 h 4412641"/>
              <a:gd name="connsiteX42" fmla="*/ 2593040 w 4114465"/>
              <a:gd name="connsiteY42" fmla="*/ 3231987 h 4412641"/>
              <a:gd name="connsiteX43" fmla="*/ 2307172 w 4114465"/>
              <a:gd name="connsiteY43" fmla="*/ 3032763 h 4412641"/>
              <a:gd name="connsiteX44" fmla="*/ 2344786 w 4114465"/>
              <a:gd name="connsiteY44" fmla="*/ 2935031 h 4412641"/>
              <a:gd name="connsiteX45" fmla="*/ 2608086 w 4114465"/>
              <a:gd name="connsiteY45" fmla="*/ 2987656 h 4412641"/>
              <a:gd name="connsiteX46" fmla="*/ 2852578 w 4114465"/>
              <a:gd name="connsiteY46" fmla="*/ 2938790 h 4412641"/>
              <a:gd name="connsiteX47" fmla="*/ 2502766 w 4114465"/>
              <a:gd name="connsiteY47" fmla="*/ 2765879 h 4412641"/>
              <a:gd name="connsiteX48" fmla="*/ 2145431 w 4114465"/>
              <a:gd name="connsiteY48" fmla="*/ 2656869 h 4412641"/>
              <a:gd name="connsiteX49" fmla="*/ 2036350 w 4114465"/>
              <a:gd name="connsiteY49" fmla="*/ 2487717 h 4412641"/>
              <a:gd name="connsiteX50" fmla="*/ 2352309 w 4114465"/>
              <a:gd name="connsiteY50" fmla="*/ 2446369 h 4412641"/>
              <a:gd name="connsiteX51" fmla="*/ 2299649 w 4114465"/>
              <a:gd name="connsiteY51" fmla="*/ 2262181 h 4412641"/>
              <a:gd name="connsiteX52" fmla="*/ 1863324 w 4114465"/>
              <a:gd name="connsiteY52" fmla="*/ 2288493 h 4412641"/>
              <a:gd name="connsiteX53" fmla="*/ 1543603 w 4114465"/>
              <a:gd name="connsiteY53" fmla="*/ 2262181 h 4412641"/>
              <a:gd name="connsiteX54" fmla="*/ 1231405 w 4114465"/>
              <a:gd name="connsiteY54" fmla="*/ 1923876 h 4412641"/>
              <a:gd name="connsiteX55" fmla="*/ 1024527 w 4114465"/>
              <a:gd name="connsiteY55" fmla="*/ 1033008 h 4412641"/>
              <a:gd name="connsiteX56" fmla="*/ 1077187 w 4114465"/>
              <a:gd name="connsiteY56" fmla="*/ 393988 h 4412641"/>
              <a:gd name="connsiteX57" fmla="*/ 1457091 w 4114465"/>
              <a:gd name="connsiteY57" fmla="*/ 833784 h 4412641"/>
              <a:gd name="connsiteX58" fmla="*/ 1645162 w 4114465"/>
              <a:gd name="connsiteY58" fmla="*/ 1506634 h 4412641"/>
              <a:gd name="connsiteX59" fmla="*/ 1855802 w 4114465"/>
              <a:gd name="connsiteY59" fmla="*/ 1547982 h 4412641"/>
              <a:gd name="connsiteX60" fmla="*/ 1976167 w 4114465"/>
              <a:gd name="connsiteY60" fmla="*/ 510515 h 4412641"/>
              <a:gd name="connsiteX61" fmla="*/ 2273319 w 4114465"/>
              <a:gd name="connsiteY61" fmla="*/ 3058 h 441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114465" h="4412641">
                <a:moveTo>
                  <a:pt x="2273319" y="3058"/>
                </a:moveTo>
                <a:cubicBezTo>
                  <a:pt x="2499005" y="36889"/>
                  <a:pt x="2495243" y="251148"/>
                  <a:pt x="2468913" y="540587"/>
                </a:cubicBezTo>
                <a:cubicBezTo>
                  <a:pt x="2435061" y="905204"/>
                  <a:pt x="2401208" y="1160812"/>
                  <a:pt x="2378639" y="1536705"/>
                </a:cubicBezTo>
                <a:cubicBezTo>
                  <a:pt x="2359832" y="1912599"/>
                  <a:pt x="2442583" y="1799831"/>
                  <a:pt x="2574233" y="1585572"/>
                </a:cubicBezTo>
                <a:cubicBezTo>
                  <a:pt x="2705883" y="1371312"/>
                  <a:pt x="2694599" y="1341241"/>
                  <a:pt x="2837533" y="1025490"/>
                </a:cubicBezTo>
                <a:cubicBezTo>
                  <a:pt x="2976705" y="713498"/>
                  <a:pt x="3059457" y="367675"/>
                  <a:pt x="3311472" y="514274"/>
                </a:cubicBezTo>
                <a:cubicBezTo>
                  <a:pt x="3563487" y="664632"/>
                  <a:pt x="3371655" y="961588"/>
                  <a:pt x="3247528" y="1228472"/>
                </a:cubicBezTo>
                <a:cubicBezTo>
                  <a:pt x="3123401" y="1495357"/>
                  <a:pt x="3108355" y="1517911"/>
                  <a:pt x="2999274" y="1762242"/>
                </a:cubicBezTo>
                <a:cubicBezTo>
                  <a:pt x="2882670" y="2017850"/>
                  <a:pt x="2961660" y="2187002"/>
                  <a:pt x="3206152" y="1984019"/>
                </a:cubicBezTo>
                <a:cubicBezTo>
                  <a:pt x="3424315" y="1799831"/>
                  <a:pt x="3416792" y="1811108"/>
                  <a:pt x="3582294" y="1660750"/>
                </a:cubicBezTo>
                <a:cubicBezTo>
                  <a:pt x="3747797" y="1514152"/>
                  <a:pt x="3947152" y="1288615"/>
                  <a:pt x="4052472" y="1397625"/>
                </a:cubicBezTo>
                <a:cubicBezTo>
                  <a:pt x="4255589" y="1608125"/>
                  <a:pt x="3913300" y="1882528"/>
                  <a:pt x="3691376" y="2104305"/>
                </a:cubicBezTo>
                <a:cubicBezTo>
                  <a:pt x="3469452" y="2322324"/>
                  <a:pt x="3371655" y="2630557"/>
                  <a:pt x="3315233" y="3092906"/>
                </a:cubicBezTo>
                <a:cubicBezTo>
                  <a:pt x="3285612" y="3333948"/>
                  <a:pt x="3199922" y="3572876"/>
                  <a:pt x="3054593" y="3765485"/>
                </a:cubicBezTo>
                <a:lnTo>
                  <a:pt x="3051010" y="3769741"/>
                </a:lnTo>
                <a:lnTo>
                  <a:pt x="3051516" y="3769703"/>
                </a:lnTo>
                <a:cubicBezTo>
                  <a:pt x="2953787" y="3968976"/>
                  <a:pt x="3028963" y="4281046"/>
                  <a:pt x="3066551" y="4412641"/>
                </a:cubicBezTo>
                <a:cubicBezTo>
                  <a:pt x="3066551" y="4412641"/>
                  <a:pt x="3066551" y="4412641"/>
                  <a:pt x="1773527" y="4412641"/>
                </a:cubicBezTo>
                <a:cubicBezTo>
                  <a:pt x="1725603" y="4229348"/>
                  <a:pt x="1593105" y="4122191"/>
                  <a:pt x="1455322" y="4021380"/>
                </a:cubicBezTo>
                <a:lnTo>
                  <a:pt x="1349499" y="3942923"/>
                </a:lnTo>
                <a:lnTo>
                  <a:pt x="1344471" y="3939882"/>
                </a:lnTo>
                <a:lnTo>
                  <a:pt x="1336849" y="3933544"/>
                </a:lnTo>
                <a:lnTo>
                  <a:pt x="1318713" y="3920098"/>
                </a:lnTo>
                <a:cubicBezTo>
                  <a:pt x="1318713" y="3920098"/>
                  <a:pt x="1318713" y="3920098"/>
                  <a:pt x="1320637" y="3920084"/>
                </a:cubicBezTo>
                <a:lnTo>
                  <a:pt x="1320661" y="3920083"/>
                </a:lnTo>
                <a:lnTo>
                  <a:pt x="1242572" y="3855149"/>
                </a:lnTo>
                <a:cubicBezTo>
                  <a:pt x="876891" y="3500986"/>
                  <a:pt x="975628" y="2974500"/>
                  <a:pt x="151877" y="2653111"/>
                </a:cubicBezTo>
                <a:cubicBezTo>
                  <a:pt x="-194174" y="2517789"/>
                  <a:pt x="125547" y="2239627"/>
                  <a:pt x="373801" y="2209556"/>
                </a:cubicBezTo>
                <a:cubicBezTo>
                  <a:pt x="768750" y="2153172"/>
                  <a:pt x="1035811" y="2468922"/>
                  <a:pt x="1148654" y="2784673"/>
                </a:cubicBezTo>
                <a:cubicBezTo>
                  <a:pt x="1231405" y="3013969"/>
                  <a:pt x="1310395" y="3138014"/>
                  <a:pt x="1468375" y="3224469"/>
                </a:cubicBezTo>
                <a:cubicBezTo>
                  <a:pt x="1633878" y="3318443"/>
                  <a:pt x="1727913" y="3442488"/>
                  <a:pt x="1776812" y="3562774"/>
                </a:cubicBezTo>
                <a:cubicBezTo>
                  <a:pt x="1825710" y="3679301"/>
                  <a:pt x="1889654" y="3814623"/>
                  <a:pt x="1983690" y="3807105"/>
                </a:cubicBezTo>
                <a:cubicBezTo>
                  <a:pt x="2066441" y="3799587"/>
                  <a:pt x="1968644" y="3675542"/>
                  <a:pt x="1938553" y="3589086"/>
                </a:cubicBezTo>
                <a:cubicBezTo>
                  <a:pt x="1908461" y="3506390"/>
                  <a:pt x="1934791" y="3566533"/>
                  <a:pt x="1897177" y="3453765"/>
                </a:cubicBezTo>
                <a:cubicBezTo>
                  <a:pt x="1863324" y="3344755"/>
                  <a:pt x="1934791" y="3310925"/>
                  <a:pt x="2006258" y="3393622"/>
                </a:cubicBezTo>
                <a:cubicBezTo>
                  <a:pt x="2070203" y="3465041"/>
                  <a:pt x="2085248" y="3480077"/>
                  <a:pt x="2134147" y="3574051"/>
                </a:cubicBezTo>
                <a:cubicBezTo>
                  <a:pt x="2194330" y="3679301"/>
                  <a:pt x="2280842" y="3807105"/>
                  <a:pt x="2359832" y="3761998"/>
                </a:cubicBezTo>
                <a:cubicBezTo>
                  <a:pt x="2450106" y="3713131"/>
                  <a:pt x="2329741" y="3570292"/>
                  <a:pt x="2262035" y="3465041"/>
                </a:cubicBezTo>
                <a:cubicBezTo>
                  <a:pt x="2205614" y="3374827"/>
                  <a:pt x="2186807" y="3367309"/>
                  <a:pt x="2149192" y="3273335"/>
                </a:cubicBezTo>
                <a:cubicBezTo>
                  <a:pt x="2107817" y="3175603"/>
                  <a:pt x="2149192" y="3168085"/>
                  <a:pt x="2224421" y="3201916"/>
                </a:cubicBezTo>
                <a:cubicBezTo>
                  <a:pt x="2363594" y="3269577"/>
                  <a:pt x="2401208" y="3337237"/>
                  <a:pt x="2517812" y="3404898"/>
                </a:cubicBezTo>
                <a:cubicBezTo>
                  <a:pt x="2630655" y="3472559"/>
                  <a:pt x="2724690" y="3502631"/>
                  <a:pt x="2766066" y="3442488"/>
                </a:cubicBezTo>
                <a:cubicBezTo>
                  <a:pt x="2811203" y="3374827"/>
                  <a:pt x="2709644" y="3310925"/>
                  <a:pt x="2593040" y="3231987"/>
                </a:cubicBezTo>
                <a:cubicBezTo>
                  <a:pt x="2487720" y="3164326"/>
                  <a:pt x="2404969" y="3115460"/>
                  <a:pt x="2307172" y="3032763"/>
                </a:cubicBezTo>
                <a:cubicBezTo>
                  <a:pt x="2220659" y="2961344"/>
                  <a:pt x="2307172" y="2927513"/>
                  <a:pt x="2344786" y="2935031"/>
                </a:cubicBezTo>
                <a:cubicBezTo>
                  <a:pt x="2446345" y="2957585"/>
                  <a:pt x="2510289" y="2968861"/>
                  <a:pt x="2608086" y="2987656"/>
                </a:cubicBezTo>
                <a:cubicBezTo>
                  <a:pt x="2705883" y="3010210"/>
                  <a:pt x="2852578" y="3021487"/>
                  <a:pt x="2852578" y="2938790"/>
                </a:cubicBezTo>
                <a:cubicBezTo>
                  <a:pt x="2852578" y="2848575"/>
                  <a:pt x="2679553" y="2795950"/>
                  <a:pt x="2502766" y="2765879"/>
                </a:cubicBezTo>
                <a:cubicBezTo>
                  <a:pt x="2382401" y="2743325"/>
                  <a:pt x="2318456" y="2743325"/>
                  <a:pt x="2145431" y="2656869"/>
                </a:cubicBezTo>
                <a:cubicBezTo>
                  <a:pt x="2089010" y="2626798"/>
                  <a:pt x="1957360" y="2547860"/>
                  <a:pt x="2036350" y="2487717"/>
                </a:cubicBezTo>
                <a:cubicBezTo>
                  <a:pt x="2096533" y="2442610"/>
                  <a:pt x="2216898" y="2514030"/>
                  <a:pt x="2352309" y="2446369"/>
                </a:cubicBezTo>
                <a:cubicBezTo>
                  <a:pt x="2457629" y="2389985"/>
                  <a:pt x="2544142" y="2171966"/>
                  <a:pt x="2299649" y="2262181"/>
                </a:cubicBezTo>
                <a:cubicBezTo>
                  <a:pt x="2149192" y="2318565"/>
                  <a:pt x="2006258" y="2337360"/>
                  <a:pt x="1863324" y="2288493"/>
                </a:cubicBezTo>
                <a:cubicBezTo>
                  <a:pt x="1784335" y="2258422"/>
                  <a:pt x="1709106" y="2250904"/>
                  <a:pt x="1543603" y="2262181"/>
                </a:cubicBezTo>
                <a:cubicBezTo>
                  <a:pt x="1385624" y="2269699"/>
                  <a:pt x="1287826" y="2153172"/>
                  <a:pt x="1231405" y="1923876"/>
                </a:cubicBezTo>
                <a:cubicBezTo>
                  <a:pt x="1114801" y="1457768"/>
                  <a:pt x="1095994" y="1322446"/>
                  <a:pt x="1024527" y="1033008"/>
                </a:cubicBezTo>
                <a:cubicBezTo>
                  <a:pt x="945537" y="709739"/>
                  <a:pt x="862786" y="480444"/>
                  <a:pt x="1077187" y="393988"/>
                </a:cubicBezTo>
                <a:cubicBezTo>
                  <a:pt x="1340487" y="292497"/>
                  <a:pt x="1419477" y="653355"/>
                  <a:pt x="1457091" y="833784"/>
                </a:cubicBezTo>
                <a:cubicBezTo>
                  <a:pt x="1490944" y="1014213"/>
                  <a:pt x="1554888" y="1269821"/>
                  <a:pt x="1645162" y="1506634"/>
                </a:cubicBezTo>
                <a:cubicBezTo>
                  <a:pt x="1739197" y="1743447"/>
                  <a:pt x="1806903" y="1807349"/>
                  <a:pt x="1855802" y="1547982"/>
                </a:cubicBezTo>
                <a:cubicBezTo>
                  <a:pt x="1904700" y="1284857"/>
                  <a:pt x="1946076" y="848820"/>
                  <a:pt x="1976167" y="510515"/>
                </a:cubicBezTo>
                <a:cubicBezTo>
                  <a:pt x="2002497" y="221077"/>
                  <a:pt x="2047634" y="-30772"/>
                  <a:pt x="2273319" y="3058"/>
                </a:cubicBezTo>
                <a:close/>
              </a:path>
            </a:pathLst>
          </a:custGeom>
          <a:solidFill>
            <a:schemeClr val="accent3"/>
          </a:solidFill>
          <a:ln>
            <a:noFill/>
          </a:ln>
        </p:spPr>
        <p:txBody>
          <a:bodyPr vert="horz" wrap="square" lIns="68577" tIns="34289" rIns="68577" bIns="34289" numCol="1" anchor="t" anchorCtr="0" compatLnSpc="1">
            <a:prstTxWarp prst="textNoShape">
              <a:avLst/>
            </a:prstTxWarp>
            <a:noAutofit/>
          </a:bodyPr>
          <a:lstStyle/>
          <a:p>
            <a:endParaRPr lang="zh-CN" altLang="en-US"/>
          </a:p>
        </p:txBody>
      </p:sp>
    </p:spTree>
    <p:extLst>
      <p:ext uri="{BB962C8B-B14F-4D97-AF65-F5344CB8AC3E}">
        <p14:creationId xmlns:p14="http://schemas.microsoft.com/office/powerpoint/2010/main" val="8405573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42" presetClass="path" presetSubtype="0" accel="50000" decel="50000" fill="hold" nodeType="withEffect">
                                  <p:stCondLst>
                                    <p:cond delay="0"/>
                                  </p:stCondLst>
                                  <p:childTnLst>
                                    <p:animMotion origin="layout" path="M 2.70833E-6 -2.22222E-6 L 0.23997 0.28889 " pathEditMode="relative" rAng="0" ptsTypes="AA">
                                      <p:cBhvr>
                                        <p:cTn id="13" dur="650" spd="-100000" fill="hold"/>
                                        <p:tgtEl>
                                          <p:spTgt spid="3"/>
                                        </p:tgtEl>
                                        <p:attrNameLst>
                                          <p:attrName>ppt_x</p:attrName>
                                          <p:attrName>ppt_y</p:attrName>
                                        </p:attrNameLst>
                                      </p:cBhvr>
                                      <p:rCtr x="11992" y="14444"/>
                                    </p:animMotion>
                                  </p:childTnLst>
                                </p:cTn>
                              </p:par>
                              <p:par>
                                <p:cTn id="14" presetID="1" presetClass="entr" presetSubtype="0" fill="hold" nodeType="withEffect">
                                  <p:stCondLst>
                                    <p:cond delay="300"/>
                                  </p:stCondLst>
                                  <p:childTnLst>
                                    <p:set>
                                      <p:cBhvr>
                                        <p:cTn id="15" dur="1" fill="hold">
                                          <p:stCondLst>
                                            <p:cond delay="0"/>
                                          </p:stCondLst>
                                        </p:cTn>
                                        <p:tgtEl>
                                          <p:spTgt spid="4"/>
                                        </p:tgtEl>
                                        <p:attrNameLst>
                                          <p:attrName>style.visibility</p:attrName>
                                        </p:attrNameLst>
                                      </p:cBhvr>
                                      <p:to>
                                        <p:strVal val="visible"/>
                                      </p:to>
                                    </p:set>
                                  </p:childTnLst>
                                </p:cTn>
                              </p:par>
                              <p:par>
                                <p:cTn id="16" presetID="42" presetClass="path" presetSubtype="0" accel="50000" decel="50000" fill="hold" nodeType="withEffect">
                                  <p:stCondLst>
                                    <p:cond delay="300"/>
                                  </p:stCondLst>
                                  <p:childTnLst>
                                    <p:animMotion origin="layout" path="M 1.04167E-6 1.48148E-6 L 0.15143 0.50023 " pathEditMode="relative" rAng="0" ptsTypes="AA">
                                      <p:cBhvr>
                                        <p:cTn id="17" dur="650" spd="-100000" fill="hold"/>
                                        <p:tgtEl>
                                          <p:spTgt spid="4"/>
                                        </p:tgtEl>
                                        <p:attrNameLst>
                                          <p:attrName>ppt_x</p:attrName>
                                          <p:attrName>ppt_y</p:attrName>
                                        </p:attrNameLst>
                                      </p:cBhvr>
                                      <p:rCtr x="7565" y="25000"/>
                                    </p:animMotion>
                                  </p:childTnLst>
                                </p:cTn>
                              </p:par>
                              <p:par>
                                <p:cTn id="18" presetID="1" presetClass="entr" presetSubtype="0" fill="hold" nodeType="withEffect">
                                  <p:stCondLst>
                                    <p:cond delay="600"/>
                                  </p:stCondLst>
                                  <p:childTnLst>
                                    <p:set>
                                      <p:cBhvr>
                                        <p:cTn id="19" dur="1" fill="hold">
                                          <p:stCondLst>
                                            <p:cond delay="0"/>
                                          </p:stCondLst>
                                        </p:cTn>
                                        <p:tgtEl>
                                          <p:spTgt spid="5"/>
                                        </p:tgtEl>
                                        <p:attrNameLst>
                                          <p:attrName>style.visibility</p:attrName>
                                        </p:attrNameLst>
                                      </p:cBhvr>
                                      <p:to>
                                        <p:strVal val="visible"/>
                                      </p:to>
                                    </p:set>
                                  </p:childTnLst>
                                </p:cTn>
                              </p:par>
                              <p:par>
                                <p:cTn id="20" presetID="42" presetClass="path" presetSubtype="0" accel="50000" decel="50000" fill="hold" nodeType="withEffect">
                                  <p:stCondLst>
                                    <p:cond delay="600"/>
                                  </p:stCondLst>
                                  <p:childTnLst>
                                    <p:animMotion origin="layout" path="M 1.66667E-6 1.85185E-6 L 0.02057 0.58935 " pathEditMode="relative" rAng="0" ptsTypes="AA">
                                      <p:cBhvr>
                                        <p:cTn id="21" dur="650" spd="-100000" fill="hold"/>
                                        <p:tgtEl>
                                          <p:spTgt spid="5"/>
                                        </p:tgtEl>
                                        <p:attrNameLst>
                                          <p:attrName>ppt_x</p:attrName>
                                          <p:attrName>ppt_y</p:attrName>
                                        </p:attrNameLst>
                                      </p:cBhvr>
                                      <p:rCtr x="1029" y="29468"/>
                                    </p:animMotion>
                                  </p:childTnLst>
                                </p:cTn>
                              </p:par>
                              <p:par>
                                <p:cTn id="22" presetID="1" presetClass="entr" presetSubtype="0" fill="hold" nodeType="withEffect">
                                  <p:stCondLst>
                                    <p:cond delay="900"/>
                                  </p:stCondLst>
                                  <p:childTnLst>
                                    <p:set>
                                      <p:cBhvr>
                                        <p:cTn id="23" dur="1" fill="hold">
                                          <p:stCondLst>
                                            <p:cond delay="0"/>
                                          </p:stCondLst>
                                        </p:cTn>
                                        <p:tgtEl>
                                          <p:spTgt spid="6"/>
                                        </p:tgtEl>
                                        <p:attrNameLst>
                                          <p:attrName>style.visibility</p:attrName>
                                        </p:attrNameLst>
                                      </p:cBhvr>
                                      <p:to>
                                        <p:strVal val="visible"/>
                                      </p:to>
                                    </p:set>
                                  </p:childTnLst>
                                </p:cTn>
                              </p:par>
                              <p:par>
                                <p:cTn id="24" presetID="42" presetClass="path" presetSubtype="0" accel="50000" decel="50000" fill="hold" nodeType="withEffect">
                                  <p:stCondLst>
                                    <p:cond delay="900"/>
                                  </p:stCondLst>
                                  <p:childTnLst>
                                    <p:animMotion origin="layout" path="M -4.16667E-7 1.48148E-6 L -0.11823 0.50023 " pathEditMode="relative" rAng="0" ptsTypes="AA">
                                      <p:cBhvr>
                                        <p:cTn id="25" dur="650" spd="-100000" fill="hold"/>
                                        <p:tgtEl>
                                          <p:spTgt spid="6"/>
                                        </p:tgtEl>
                                        <p:attrNameLst>
                                          <p:attrName>ppt_x</p:attrName>
                                          <p:attrName>ppt_y</p:attrName>
                                        </p:attrNameLst>
                                      </p:cBhvr>
                                      <p:rCtr x="-5911" y="25000"/>
                                    </p:animMotion>
                                  </p:childTnLst>
                                </p:cTn>
                              </p:par>
                              <p:par>
                                <p:cTn id="26" presetID="1" presetClass="entr" presetSubtype="0" fill="hold" nodeType="withEffect">
                                  <p:stCondLst>
                                    <p:cond delay="1200"/>
                                  </p:stCondLst>
                                  <p:childTnLst>
                                    <p:set>
                                      <p:cBhvr>
                                        <p:cTn id="27" dur="1" fill="hold">
                                          <p:stCondLst>
                                            <p:cond delay="0"/>
                                          </p:stCondLst>
                                        </p:cTn>
                                        <p:tgtEl>
                                          <p:spTgt spid="7"/>
                                        </p:tgtEl>
                                        <p:attrNameLst>
                                          <p:attrName>style.visibility</p:attrName>
                                        </p:attrNameLst>
                                      </p:cBhvr>
                                      <p:to>
                                        <p:strVal val="visible"/>
                                      </p:to>
                                    </p:set>
                                  </p:childTnLst>
                                </p:cTn>
                              </p:par>
                              <p:par>
                                <p:cTn id="28" presetID="42" presetClass="path" presetSubtype="0" accel="50000" decel="50000" fill="hold" nodeType="withEffect">
                                  <p:stCondLst>
                                    <p:cond delay="1200"/>
                                  </p:stCondLst>
                                  <p:childTnLst>
                                    <p:animMotion origin="layout" path="M -3.125E-6 3.7037E-7 L -0.19414 0.28426 " pathEditMode="relative" rAng="0" ptsTypes="AA">
                                      <p:cBhvr>
                                        <p:cTn id="29" dur="650" spd="-100000" fill="hold"/>
                                        <p:tgtEl>
                                          <p:spTgt spid="7"/>
                                        </p:tgtEl>
                                        <p:attrNameLst>
                                          <p:attrName>ppt_x</p:attrName>
                                          <p:attrName>ppt_y</p:attrName>
                                        </p:attrNameLst>
                                      </p:cBhvr>
                                      <p:rCtr x="-9714" y="14213"/>
                                    </p:animMotion>
                                  </p:childTnLst>
                                </p:cTn>
                              </p:par>
                            </p:childTnLst>
                          </p:cTn>
                        </p:par>
                        <p:par>
                          <p:cTn id="30" fill="hold">
                            <p:stCondLst>
                              <p:cond delay="2350"/>
                            </p:stCondLst>
                            <p:childTnLst>
                              <p:par>
                                <p:cTn id="31" presetID="16" presetClass="entr" presetSubtype="21" fill="hold" grpId="0" nodeType="after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barn(inVertical)">
                                      <p:cBhvr>
                                        <p:cTn id="33" dur="500"/>
                                        <p:tgtEl>
                                          <p:spTgt spid="6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67"/>
                                        </p:tgtEl>
                                        <p:attrNameLst>
                                          <p:attrName>style.visibility</p:attrName>
                                        </p:attrNameLst>
                                      </p:cBhvr>
                                      <p:to>
                                        <p:strVal val="visible"/>
                                      </p:to>
                                    </p:set>
                                    <p:animEffect transition="in" filter="barn(inVertical)">
                                      <p:cBhvr>
                                        <p:cTn id="36" dur="500"/>
                                        <p:tgtEl>
                                          <p:spTgt spid="67"/>
                                        </p:tgtEl>
                                      </p:cBhvr>
                                    </p:animEffect>
                                  </p:childTnLst>
                                </p:cTn>
                              </p:par>
                              <p:par>
                                <p:cTn id="37" presetID="16" presetClass="entr" presetSubtype="21" fill="hold" grpId="0" nodeType="withEffect">
                                  <p:stCondLst>
                                    <p:cond delay="300"/>
                                  </p:stCondLst>
                                  <p:childTnLst>
                                    <p:set>
                                      <p:cBhvr>
                                        <p:cTn id="38" dur="1" fill="hold">
                                          <p:stCondLst>
                                            <p:cond delay="0"/>
                                          </p:stCondLst>
                                        </p:cTn>
                                        <p:tgtEl>
                                          <p:spTgt spid="71"/>
                                        </p:tgtEl>
                                        <p:attrNameLst>
                                          <p:attrName>style.visibility</p:attrName>
                                        </p:attrNameLst>
                                      </p:cBhvr>
                                      <p:to>
                                        <p:strVal val="visible"/>
                                      </p:to>
                                    </p:set>
                                    <p:animEffect transition="in" filter="barn(inVertical)">
                                      <p:cBhvr>
                                        <p:cTn id="39" dur="500"/>
                                        <p:tgtEl>
                                          <p:spTgt spid="71"/>
                                        </p:tgtEl>
                                      </p:cBhvr>
                                    </p:animEffect>
                                  </p:childTnLst>
                                </p:cTn>
                              </p:par>
                              <p:par>
                                <p:cTn id="40" presetID="16" presetClass="entr" presetSubtype="21" fill="hold" grpId="0" nodeType="withEffect">
                                  <p:stCondLst>
                                    <p:cond delay="300"/>
                                  </p:stCondLst>
                                  <p:childTnLst>
                                    <p:set>
                                      <p:cBhvr>
                                        <p:cTn id="41" dur="1" fill="hold">
                                          <p:stCondLst>
                                            <p:cond delay="0"/>
                                          </p:stCondLst>
                                        </p:cTn>
                                        <p:tgtEl>
                                          <p:spTgt spid="70"/>
                                        </p:tgtEl>
                                        <p:attrNameLst>
                                          <p:attrName>style.visibility</p:attrName>
                                        </p:attrNameLst>
                                      </p:cBhvr>
                                      <p:to>
                                        <p:strVal val="visible"/>
                                      </p:to>
                                    </p:set>
                                    <p:animEffect transition="in" filter="barn(inVertical)">
                                      <p:cBhvr>
                                        <p:cTn id="42" dur="500"/>
                                        <p:tgtEl>
                                          <p:spTgt spid="70"/>
                                        </p:tgtEl>
                                      </p:cBhvr>
                                    </p:animEffect>
                                  </p:childTnLst>
                                </p:cTn>
                              </p:par>
                              <p:par>
                                <p:cTn id="43" presetID="16" presetClass="entr" presetSubtype="21" fill="hold" grpId="0" nodeType="withEffect">
                                  <p:stCondLst>
                                    <p:cond delay="600"/>
                                  </p:stCondLst>
                                  <p:childTnLst>
                                    <p:set>
                                      <p:cBhvr>
                                        <p:cTn id="44" dur="1" fill="hold">
                                          <p:stCondLst>
                                            <p:cond delay="0"/>
                                          </p:stCondLst>
                                        </p:cTn>
                                        <p:tgtEl>
                                          <p:spTgt spid="75"/>
                                        </p:tgtEl>
                                        <p:attrNameLst>
                                          <p:attrName>style.visibility</p:attrName>
                                        </p:attrNameLst>
                                      </p:cBhvr>
                                      <p:to>
                                        <p:strVal val="visible"/>
                                      </p:to>
                                    </p:set>
                                    <p:animEffect transition="in" filter="barn(inVertical)">
                                      <p:cBhvr>
                                        <p:cTn id="45" dur="500"/>
                                        <p:tgtEl>
                                          <p:spTgt spid="75"/>
                                        </p:tgtEl>
                                      </p:cBhvr>
                                    </p:animEffect>
                                  </p:childTnLst>
                                </p:cTn>
                              </p:par>
                              <p:par>
                                <p:cTn id="46" presetID="16" presetClass="entr" presetSubtype="21" fill="hold" grpId="0" nodeType="withEffect">
                                  <p:stCondLst>
                                    <p:cond delay="600"/>
                                  </p:stCondLst>
                                  <p:childTnLst>
                                    <p:set>
                                      <p:cBhvr>
                                        <p:cTn id="47" dur="1" fill="hold">
                                          <p:stCondLst>
                                            <p:cond delay="0"/>
                                          </p:stCondLst>
                                        </p:cTn>
                                        <p:tgtEl>
                                          <p:spTgt spid="74"/>
                                        </p:tgtEl>
                                        <p:attrNameLst>
                                          <p:attrName>style.visibility</p:attrName>
                                        </p:attrNameLst>
                                      </p:cBhvr>
                                      <p:to>
                                        <p:strVal val="visible"/>
                                      </p:to>
                                    </p:set>
                                    <p:animEffect transition="in" filter="barn(inVertical)">
                                      <p:cBhvr>
                                        <p:cTn id="48" dur="500"/>
                                        <p:tgtEl>
                                          <p:spTgt spid="74"/>
                                        </p:tgtEl>
                                      </p:cBhvr>
                                    </p:animEffect>
                                  </p:childTnLst>
                                </p:cTn>
                              </p:par>
                              <p:par>
                                <p:cTn id="49" presetID="16" presetClass="entr" presetSubtype="21" fill="hold" grpId="0" nodeType="withEffect">
                                  <p:stCondLst>
                                    <p:cond delay="900"/>
                                  </p:stCondLst>
                                  <p:childTnLst>
                                    <p:set>
                                      <p:cBhvr>
                                        <p:cTn id="50" dur="1" fill="hold">
                                          <p:stCondLst>
                                            <p:cond delay="0"/>
                                          </p:stCondLst>
                                        </p:cTn>
                                        <p:tgtEl>
                                          <p:spTgt spid="77"/>
                                        </p:tgtEl>
                                        <p:attrNameLst>
                                          <p:attrName>style.visibility</p:attrName>
                                        </p:attrNameLst>
                                      </p:cBhvr>
                                      <p:to>
                                        <p:strVal val="visible"/>
                                      </p:to>
                                    </p:set>
                                    <p:animEffect transition="in" filter="barn(inVertical)">
                                      <p:cBhvr>
                                        <p:cTn id="51" dur="500"/>
                                        <p:tgtEl>
                                          <p:spTgt spid="77"/>
                                        </p:tgtEl>
                                      </p:cBhvr>
                                    </p:animEffect>
                                  </p:childTnLst>
                                </p:cTn>
                              </p:par>
                              <p:par>
                                <p:cTn id="52" presetID="16" presetClass="entr" presetSubtype="21" fill="hold" grpId="0" nodeType="withEffect">
                                  <p:stCondLst>
                                    <p:cond delay="900"/>
                                  </p:stCondLst>
                                  <p:childTnLst>
                                    <p:set>
                                      <p:cBhvr>
                                        <p:cTn id="53" dur="1" fill="hold">
                                          <p:stCondLst>
                                            <p:cond delay="0"/>
                                          </p:stCondLst>
                                        </p:cTn>
                                        <p:tgtEl>
                                          <p:spTgt spid="76"/>
                                        </p:tgtEl>
                                        <p:attrNameLst>
                                          <p:attrName>style.visibility</p:attrName>
                                        </p:attrNameLst>
                                      </p:cBhvr>
                                      <p:to>
                                        <p:strVal val="visible"/>
                                      </p:to>
                                    </p:set>
                                    <p:animEffect transition="in" filter="barn(inVertical)">
                                      <p:cBhvr>
                                        <p:cTn id="54" dur="500"/>
                                        <p:tgtEl>
                                          <p:spTgt spid="76"/>
                                        </p:tgtEl>
                                      </p:cBhvr>
                                    </p:animEffect>
                                  </p:childTnLst>
                                </p:cTn>
                              </p:par>
                              <p:par>
                                <p:cTn id="55" presetID="16" presetClass="entr" presetSubtype="21" fill="hold" grpId="0" nodeType="withEffect">
                                  <p:stCondLst>
                                    <p:cond delay="1200"/>
                                  </p:stCondLst>
                                  <p:childTnLst>
                                    <p:set>
                                      <p:cBhvr>
                                        <p:cTn id="56" dur="1" fill="hold">
                                          <p:stCondLst>
                                            <p:cond delay="0"/>
                                          </p:stCondLst>
                                        </p:cTn>
                                        <p:tgtEl>
                                          <p:spTgt spid="79"/>
                                        </p:tgtEl>
                                        <p:attrNameLst>
                                          <p:attrName>style.visibility</p:attrName>
                                        </p:attrNameLst>
                                      </p:cBhvr>
                                      <p:to>
                                        <p:strVal val="visible"/>
                                      </p:to>
                                    </p:set>
                                    <p:animEffect transition="in" filter="barn(inVertical)">
                                      <p:cBhvr>
                                        <p:cTn id="57" dur="500"/>
                                        <p:tgtEl>
                                          <p:spTgt spid="79"/>
                                        </p:tgtEl>
                                      </p:cBhvr>
                                    </p:animEffect>
                                  </p:childTnLst>
                                </p:cTn>
                              </p:par>
                              <p:par>
                                <p:cTn id="58" presetID="16" presetClass="entr" presetSubtype="21" fill="hold" grpId="0" nodeType="withEffect">
                                  <p:stCondLst>
                                    <p:cond delay="1200"/>
                                  </p:stCondLst>
                                  <p:childTnLst>
                                    <p:set>
                                      <p:cBhvr>
                                        <p:cTn id="59" dur="1" fill="hold">
                                          <p:stCondLst>
                                            <p:cond delay="0"/>
                                          </p:stCondLst>
                                        </p:cTn>
                                        <p:tgtEl>
                                          <p:spTgt spid="78"/>
                                        </p:tgtEl>
                                        <p:attrNameLst>
                                          <p:attrName>style.visibility</p:attrName>
                                        </p:attrNameLst>
                                      </p:cBhvr>
                                      <p:to>
                                        <p:strVal val="visible"/>
                                      </p:to>
                                    </p:set>
                                    <p:animEffect transition="in" filter="barn(inVertical)">
                                      <p:cBhvr>
                                        <p:cTn id="60"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70" grpId="0"/>
      <p:bldP spid="71" grpId="0"/>
      <p:bldP spid="74" grpId="0"/>
      <p:bldP spid="75" grpId="0"/>
      <p:bldP spid="76" grpId="0"/>
      <p:bldP spid="77" grpId="0"/>
      <p:bldP spid="78" grpId="0"/>
      <p:bldP spid="79" grpId="0"/>
      <p:bldP spid="5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2"/>
          <p:cNvSpPr txBox="1">
            <a:spLocks noChangeArrowheads="1"/>
          </p:cNvSpPr>
          <p:nvPr/>
        </p:nvSpPr>
        <p:spPr bwMode="auto">
          <a:xfrm>
            <a:off x="4144127" y="2693283"/>
            <a:ext cx="3612804" cy="584775"/>
          </a:xfrm>
          <a:prstGeom prst="rect">
            <a:avLst/>
          </a:prstGeom>
          <a:noFill/>
          <a:ln w="9525">
            <a:noFill/>
            <a:miter lim="800000"/>
            <a:headEnd/>
            <a:tailEnd/>
          </a:ln>
        </p:spPr>
        <p:txBody>
          <a:bodyPr wrap="square">
            <a:spAutoFit/>
          </a:bodyPr>
          <a:lstStyle/>
          <a:p>
            <a:r>
              <a:rPr lang="zh-CN" altLang="en-US" sz="3200" dirty="0">
                <a:solidFill>
                  <a:schemeClr val="accent1"/>
                </a:solidFill>
                <a:latin typeface="微软雅黑" panose="020B0503020204020204" pitchFamily="34" charset="-122"/>
                <a:ea typeface="微软雅黑" panose="020B0503020204020204" pitchFamily="34" charset="-122"/>
              </a:rPr>
              <a:t>工作规划和展望</a:t>
            </a:r>
          </a:p>
        </p:txBody>
      </p:sp>
      <p:sp>
        <p:nvSpPr>
          <p:cNvPr id="25" name="Text Box 2"/>
          <p:cNvSpPr txBox="1">
            <a:spLocks noChangeArrowheads="1"/>
          </p:cNvSpPr>
          <p:nvPr/>
        </p:nvSpPr>
        <p:spPr bwMode="auto">
          <a:xfrm>
            <a:off x="3779912" y="3493054"/>
            <a:ext cx="4808538" cy="308070"/>
          </a:xfrm>
          <a:prstGeom prst="rect">
            <a:avLst/>
          </a:prstGeom>
          <a:noFill/>
          <a:ln w="9525">
            <a:noFill/>
            <a:miter lim="800000"/>
            <a:headEnd/>
            <a:tailEnd/>
          </a:ln>
        </p:spPr>
        <p:txBody>
          <a:bodyPr>
            <a:spAutoFit/>
          </a:bodyPr>
          <a:lstStyle/>
          <a:p>
            <a:r>
              <a:rPr lang="zh-CN" altLang="en-US" sz="1400" dirty="0">
                <a:solidFill>
                  <a:schemeClr val="accent1"/>
                </a:solidFill>
                <a:latin typeface="微软雅黑" pitchFamily="34" charset="-122"/>
                <a:ea typeface="微软雅黑" pitchFamily="34" charset="-122"/>
              </a:rPr>
              <a:t>点击录入此部分的内容及说明，简单扼要。</a:t>
            </a:r>
          </a:p>
        </p:txBody>
      </p:sp>
      <p:sp>
        <p:nvSpPr>
          <p:cNvPr id="6" name="TextBox 5"/>
          <p:cNvSpPr txBox="1">
            <a:spLocks noChangeArrowheads="1"/>
          </p:cNvSpPr>
          <p:nvPr/>
        </p:nvSpPr>
        <p:spPr bwMode="auto">
          <a:xfrm>
            <a:off x="2958017" y="2226751"/>
            <a:ext cx="1107996" cy="1200329"/>
          </a:xfrm>
          <a:prstGeom prst="rect">
            <a:avLst/>
          </a:prstGeom>
          <a:noFill/>
          <a:ln w="9525">
            <a:noFill/>
            <a:miter lim="800000"/>
            <a:headEnd/>
            <a:tailEnd/>
          </a:ln>
        </p:spPr>
        <p:txBody>
          <a:bodyPr wrap="none">
            <a:spAutoFit/>
          </a:bodyPr>
          <a:lstStyle/>
          <a:p>
            <a:pPr algn="ctr"/>
            <a:r>
              <a:rPr lang="en-US" altLang="zh-CN" sz="7200" dirty="0">
                <a:solidFill>
                  <a:schemeClr val="accent1"/>
                </a:solidFill>
                <a:latin typeface="方正姚体" panose="02010601030101010101" pitchFamily="2" charset="-122"/>
                <a:ea typeface="方正姚体" panose="02010601030101010101" pitchFamily="2" charset="-122"/>
              </a:rPr>
              <a:t>04</a:t>
            </a:r>
            <a:endParaRPr lang="zh-CN" altLang="en-US" sz="7200" dirty="0">
              <a:solidFill>
                <a:schemeClr val="accent1"/>
              </a:solidFill>
              <a:latin typeface="方正姚体" panose="02010601030101010101" pitchFamily="2" charset="-122"/>
              <a:ea typeface="方正姚体" panose="02010601030101010101" pitchFamily="2" charset="-122"/>
            </a:endParaRPr>
          </a:p>
        </p:txBody>
      </p:sp>
      <p:grpSp>
        <p:nvGrpSpPr>
          <p:cNvPr id="4" name="组合 3">
            <a:extLst>
              <a:ext uri="{FF2B5EF4-FFF2-40B4-BE49-F238E27FC236}">
                <a16:creationId xmlns:a16="http://schemas.microsoft.com/office/drawing/2014/main" xmlns="" id="{A80B2837-526D-48B1-8830-FEE5AF694537}"/>
              </a:ext>
            </a:extLst>
          </p:cNvPr>
          <p:cNvGrpSpPr/>
          <p:nvPr/>
        </p:nvGrpSpPr>
        <p:grpSpPr>
          <a:xfrm>
            <a:off x="2195736" y="5507"/>
            <a:ext cx="4809570" cy="2531033"/>
            <a:chOff x="1799924" y="-28876"/>
            <a:chExt cx="5967663" cy="2531033"/>
          </a:xfrm>
        </p:grpSpPr>
        <p:sp>
          <p:nvSpPr>
            <p:cNvPr id="13" name="任意多边形: 形状 12">
              <a:extLst>
                <a:ext uri="{FF2B5EF4-FFF2-40B4-BE49-F238E27FC236}">
                  <a16:creationId xmlns:a16="http://schemas.microsoft.com/office/drawing/2014/main" xmlns="" id="{D5D65DEA-9170-443B-B6FE-2F93EC757581}"/>
                </a:ext>
              </a:extLst>
            </p:cNvPr>
            <p:cNvSpPr/>
            <p:nvPr/>
          </p:nvSpPr>
          <p:spPr>
            <a:xfrm>
              <a:off x="2028813" y="0"/>
              <a:ext cx="5509884" cy="2502157"/>
            </a:xfrm>
            <a:custGeom>
              <a:avLst/>
              <a:gdLst>
                <a:gd name="connsiteX0" fmla="*/ 0 w 5967663"/>
                <a:gd name="connsiteY0" fmla="*/ 0 h 2348564"/>
                <a:gd name="connsiteX1" fmla="*/ 3041583 w 5967663"/>
                <a:gd name="connsiteY1" fmla="*/ 2348564 h 2348564"/>
                <a:gd name="connsiteX2" fmla="*/ 5967663 w 5967663"/>
                <a:gd name="connsiteY2" fmla="*/ 9625 h 2348564"/>
                <a:gd name="connsiteX3" fmla="*/ 0 w 5967663"/>
                <a:gd name="connsiteY3" fmla="*/ 0 h 2348564"/>
              </a:gdLst>
              <a:ahLst/>
              <a:cxnLst>
                <a:cxn ang="0">
                  <a:pos x="connsiteX0" y="connsiteY0"/>
                </a:cxn>
                <a:cxn ang="0">
                  <a:pos x="connsiteX1" y="connsiteY1"/>
                </a:cxn>
                <a:cxn ang="0">
                  <a:pos x="connsiteX2" y="connsiteY2"/>
                </a:cxn>
                <a:cxn ang="0">
                  <a:pos x="connsiteX3" y="connsiteY3"/>
                </a:cxn>
              </a:cxnLst>
              <a:rect l="l" t="t" r="r" b="b"/>
              <a:pathLst>
                <a:path w="5967663" h="2348564">
                  <a:moveTo>
                    <a:pt x="0" y="0"/>
                  </a:moveTo>
                  <a:lnTo>
                    <a:pt x="3041583" y="2348564"/>
                  </a:lnTo>
                  <a:lnTo>
                    <a:pt x="5967663" y="9625"/>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任意多边形: 形状 2">
              <a:extLst>
                <a:ext uri="{FF2B5EF4-FFF2-40B4-BE49-F238E27FC236}">
                  <a16:creationId xmlns:a16="http://schemas.microsoft.com/office/drawing/2014/main" xmlns="" id="{FBABDFAE-A5F0-45A4-B93D-6B0374D65BED}"/>
                </a:ext>
              </a:extLst>
            </p:cNvPr>
            <p:cNvSpPr/>
            <p:nvPr/>
          </p:nvSpPr>
          <p:spPr>
            <a:xfrm>
              <a:off x="1799924" y="-28876"/>
              <a:ext cx="5967663" cy="2348564"/>
            </a:xfrm>
            <a:custGeom>
              <a:avLst/>
              <a:gdLst>
                <a:gd name="connsiteX0" fmla="*/ 0 w 5967663"/>
                <a:gd name="connsiteY0" fmla="*/ 0 h 2348564"/>
                <a:gd name="connsiteX1" fmla="*/ 3041583 w 5967663"/>
                <a:gd name="connsiteY1" fmla="*/ 2348564 h 2348564"/>
                <a:gd name="connsiteX2" fmla="*/ 5967663 w 5967663"/>
                <a:gd name="connsiteY2" fmla="*/ 9625 h 2348564"/>
                <a:gd name="connsiteX3" fmla="*/ 0 w 5967663"/>
                <a:gd name="connsiteY3" fmla="*/ 0 h 2348564"/>
              </a:gdLst>
              <a:ahLst/>
              <a:cxnLst>
                <a:cxn ang="0">
                  <a:pos x="connsiteX0" y="connsiteY0"/>
                </a:cxn>
                <a:cxn ang="0">
                  <a:pos x="connsiteX1" y="connsiteY1"/>
                </a:cxn>
                <a:cxn ang="0">
                  <a:pos x="connsiteX2" y="connsiteY2"/>
                </a:cxn>
                <a:cxn ang="0">
                  <a:pos x="connsiteX3" y="connsiteY3"/>
                </a:cxn>
              </a:cxnLst>
              <a:rect l="l" t="t" r="r" b="b"/>
              <a:pathLst>
                <a:path w="5967663" h="2348564">
                  <a:moveTo>
                    <a:pt x="0" y="0"/>
                  </a:moveTo>
                  <a:lnTo>
                    <a:pt x="3041583" y="2348564"/>
                  </a:lnTo>
                  <a:lnTo>
                    <a:pt x="5967663" y="9625"/>
                  </a:lnTo>
                  <a:lnTo>
                    <a:pt x="0" y="0"/>
                  </a:ln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任意多边形: 形状 13">
            <a:extLst>
              <a:ext uri="{FF2B5EF4-FFF2-40B4-BE49-F238E27FC236}">
                <a16:creationId xmlns:a16="http://schemas.microsoft.com/office/drawing/2014/main" xmlns="" id="{408F7253-3E79-4C29-9C9E-7581757C0ECD}"/>
              </a:ext>
            </a:extLst>
          </p:cNvPr>
          <p:cNvSpPr/>
          <p:nvPr/>
        </p:nvSpPr>
        <p:spPr>
          <a:xfrm flipV="1">
            <a:off x="6882062" y="3787072"/>
            <a:ext cx="2931991" cy="1358016"/>
          </a:xfrm>
          <a:custGeom>
            <a:avLst/>
            <a:gdLst>
              <a:gd name="connsiteX0" fmla="*/ 0 w 5967663"/>
              <a:gd name="connsiteY0" fmla="*/ 0 h 2348564"/>
              <a:gd name="connsiteX1" fmla="*/ 3041583 w 5967663"/>
              <a:gd name="connsiteY1" fmla="*/ 2348564 h 2348564"/>
              <a:gd name="connsiteX2" fmla="*/ 5967663 w 5967663"/>
              <a:gd name="connsiteY2" fmla="*/ 9625 h 2348564"/>
              <a:gd name="connsiteX3" fmla="*/ 0 w 5967663"/>
              <a:gd name="connsiteY3" fmla="*/ 0 h 2348564"/>
            </a:gdLst>
            <a:ahLst/>
            <a:cxnLst>
              <a:cxn ang="0">
                <a:pos x="connsiteX0" y="connsiteY0"/>
              </a:cxn>
              <a:cxn ang="0">
                <a:pos x="connsiteX1" y="connsiteY1"/>
              </a:cxn>
              <a:cxn ang="0">
                <a:pos x="connsiteX2" y="connsiteY2"/>
              </a:cxn>
              <a:cxn ang="0">
                <a:pos x="connsiteX3" y="connsiteY3"/>
              </a:cxn>
            </a:cxnLst>
            <a:rect l="l" t="t" r="r" b="b"/>
            <a:pathLst>
              <a:path w="5967663" h="2348564">
                <a:moveTo>
                  <a:pt x="0" y="0"/>
                </a:moveTo>
                <a:lnTo>
                  <a:pt x="3041583" y="2348564"/>
                </a:lnTo>
                <a:lnTo>
                  <a:pt x="5967663" y="9625"/>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76869101"/>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 calcmode="lin" valueType="num">
                                      <p:cBhvr>
                                        <p:cTn id="19" dur="500" fill="hold"/>
                                        <p:tgtEl>
                                          <p:spTgt spid="6"/>
                                        </p:tgtEl>
                                        <p:attrNameLst>
                                          <p:attrName>style.rotation</p:attrName>
                                        </p:attrNameLst>
                                      </p:cBhvr>
                                      <p:tavLst>
                                        <p:tav tm="0">
                                          <p:val>
                                            <p:fltVal val="360"/>
                                          </p:val>
                                        </p:tav>
                                        <p:tav tm="100000">
                                          <p:val>
                                            <p:fltVal val="0"/>
                                          </p:val>
                                        </p:tav>
                                      </p:tavLst>
                                    </p:anim>
                                    <p:animEffect transition="in" filter="fade">
                                      <p:cBhvr>
                                        <p:cTn id="20" dur="500"/>
                                        <p:tgtEl>
                                          <p:spTgt spid="6"/>
                                        </p:tgtEl>
                                      </p:cBhvr>
                                    </p:animEffect>
                                  </p:childTnLst>
                                </p:cTn>
                              </p:par>
                            </p:childTnLst>
                          </p:cTn>
                        </p:par>
                        <p:par>
                          <p:cTn id="21" fill="hold">
                            <p:stCondLst>
                              <p:cond delay="15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24"/>
                                        </p:tgtEl>
                                        <p:attrNameLst>
                                          <p:attrName>style.visibility</p:attrName>
                                        </p:attrNameLst>
                                      </p:cBhvr>
                                      <p:to>
                                        <p:strVal val="visible"/>
                                      </p:to>
                                    </p:set>
                                    <p:anim calcmode="lin" valueType="num">
                                      <p:cBhvr>
                                        <p:cTn id="24" dur="8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25" dur="800" fill="hold"/>
                                        <p:tgtEl>
                                          <p:spTgt spid="24"/>
                                        </p:tgtEl>
                                        <p:attrNameLst>
                                          <p:attrName>ppt_y</p:attrName>
                                        </p:attrNameLst>
                                      </p:cBhvr>
                                      <p:tavLst>
                                        <p:tav tm="0">
                                          <p:val>
                                            <p:strVal val="#ppt_y"/>
                                          </p:val>
                                        </p:tav>
                                        <p:tav tm="100000">
                                          <p:val>
                                            <p:strVal val="#ppt_y"/>
                                          </p:val>
                                        </p:tav>
                                      </p:tavLst>
                                    </p:anim>
                                    <p:anim calcmode="lin" valueType="num">
                                      <p:cBhvr>
                                        <p:cTn id="26" dur="8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27" dur="8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28" dur="800" tmFilter="0,0; .5, 1; 1, 1"/>
                                        <p:tgtEl>
                                          <p:spTgt spid="24"/>
                                        </p:tgtEl>
                                      </p:cBhvr>
                                    </p:animEffect>
                                  </p:childTnLst>
                                </p:cTn>
                              </p:par>
                            </p:childTnLst>
                          </p:cTn>
                        </p:par>
                        <p:par>
                          <p:cTn id="29" fill="hold">
                            <p:stCondLst>
                              <p:cond delay="2780"/>
                            </p:stCondLst>
                            <p:childTnLst>
                              <p:par>
                                <p:cTn id="30" presetID="22" presetClass="entr" presetSubtype="4"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6" grpId="0"/>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8">
            <a:extLst>
              <a:ext uri="{FF2B5EF4-FFF2-40B4-BE49-F238E27FC236}">
                <a16:creationId xmlns:a16="http://schemas.microsoft.com/office/drawing/2014/main" xmlns="" id="{A0B7EDBF-EE23-4DE0-8222-19B9ABE3C0DE}"/>
              </a:ext>
            </a:extLst>
          </p:cNvPr>
          <p:cNvSpPr>
            <a:spLocks noChangeArrowheads="1"/>
          </p:cNvSpPr>
          <p:nvPr/>
        </p:nvSpPr>
        <p:spPr bwMode="auto">
          <a:xfrm>
            <a:off x="42991" y="1942025"/>
            <a:ext cx="3861000" cy="1302239"/>
          </a:xfrm>
          <a:custGeom>
            <a:avLst/>
            <a:gdLst/>
            <a:ahLst/>
            <a:cxnLst>
              <a:cxn ang="0">
                <a:pos x="1089668" y="0"/>
              </a:cxn>
              <a:cxn ang="0">
                <a:pos x="3526973" y="0"/>
              </a:cxn>
              <a:cxn ang="0">
                <a:pos x="4310745" y="1269454"/>
              </a:cxn>
              <a:cxn ang="0">
                <a:pos x="1089668" y="1283968"/>
              </a:cxn>
              <a:cxn ang="0">
                <a:pos x="0" y="0"/>
              </a:cxn>
              <a:cxn ang="0">
                <a:pos x="1089667" y="0"/>
              </a:cxn>
              <a:cxn ang="0">
                <a:pos x="1089667" y="1283968"/>
              </a:cxn>
              <a:cxn ang="0">
                <a:pos x="0" y="1283968"/>
              </a:cxn>
            </a:cxnLst>
            <a:rect l="0" t="0" r="r" b="b"/>
            <a:pathLst>
              <a:path w="4310745" h="1283968">
                <a:moveTo>
                  <a:pt x="1089668" y="0"/>
                </a:moveTo>
                <a:lnTo>
                  <a:pt x="3526973" y="0"/>
                </a:lnTo>
                <a:lnTo>
                  <a:pt x="4310745" y="1269454"/>
                </a:lnTo>
                <a:lnTo>
                  <a:pt x="1089668" y="1283968"/>
                </a:lnTo>
                <a:close/>
                <a:moveTo>
                  <a:pt x="0" y="0"/>
                </a:moveTo>
                <a:lnTo>
                  <a:pt x="1089667" y="0"/>
                </a:lnTo>
                <a:lnTo>
                  <a:pt x="1089667" y="1283968"/>
                </a:lnTo>
                <a:lnTo>
                  <a:pt x="0" y="1283968"/>
                </a:lnTo>
                <a:close/>
              </a:path>
            </a:pathLst>
          </a:custGeom>
          <a:solidFill>
            <a:schemeClr val="accent1">
              <a:alpha val="52000"/>
            </a:schemeClr>
          </a:solidFill>
          <a:ln w="9525">
            <a:noFill/>
            <a:round/>
            <a:headEnd/>
            <a:tailEnd/>
          </a:ln>
        </p:spPr>
        <p:txBody>
          <a:bodyPr/>
          <a:lstStyle/>
          <a:p>
            <a:endParaRPr lang="zh-CN" altLang="en-US">
              <a:latin typeface="Arial" pitchFamily="34" charset="0"/>
            </a:endParaRPr>
          </a:p>
        </p:txBody>
      </p:sp>
      <p:sp>
        <p:nvSpPr>
          <p:cNvPr id="4" name="矩形 28"/>
          <p:cNvSpPr>
            <a:spLocks noChangeArrowheads="1"/>
          </p:cNvSpPr>
          <p:nvPr/>
        </p:nvSpPr>
        <p:spPr bwMode="auto">
          <a:xfrm>
            <a:off x="1" y="1861069"/>
            <a:ext cx="3629025" cy="1291092"/>
          </a:xfrm>
          <a:custGeom>
            <a:avLst/>
            <a:gdLst/>
            <a:ahLst/>
            <a:cxnLst>
              <a:cxn ang="0">
                <a:pos x="1089668" y="0"/>
              </a:cxn>
              <a:cxn ang="0">
                <a:pos x="3526973" y="0"/>
              </a:cxn>
              <a:cxn ang="0">
                <a:pos x="4310745" y="1269454"/>
              </a:cxn>
              <a:cxn ang="0">
                <a:pos x="1089668" y="1283968"/>
              </a:cxn>
              <a:cxn ang="0">
                <a:pos x="0" y="0"/>
              </a:cxn>
              <a:cxn ang="0">
                <a:pos x="1089667" y="0"/>
              </a:cxn>
              <a:cxn ang="0">
                <a:pos x="1089667" y="1283968"/>
              </a:cxn>
              <a:cxn ang="0">
                <a:pos x="0" y="1283968"/>
              </a:cxn>
            </a:cxnLst>
            <a:rect l="0" t="0" r="r" b="b"/>
            <a:pathLst>
              <a:path w="4310745" h="1283968">
                <a:moveTo>
                  <a:pt x="1089668" y="0"/>
                </a:moveTo>
                <a:lnTo>
                  <a:pt x="3526973" y="0"/>
                </a:lnTo>
                <a:lnTo>
                  <a:pt x="4310745" y="1269454"/>
                </a:lnTo>
                <a:lnTo>
                  <a:pt x="1089668" y="1283968"/>
                </a:lnTo>
                <a:close/>
                <a:moveTo>
                  <a:pt x="0" y="0"/>
                </a:moveTo>
                <a:lnTo>
                  <a:pt x="1089667" y="0"/>
                </a:lnTo>
                <a:lnTo>
                  <a:pt x="1089667" y="1283968"/>
                </a:lnTo>
                <a:lnTo>
                  <a:pt x="0" y="1283968"/>
                </a:lnTo>
                <a:close/>
              </a:path>
            </a:pathLst>
          </a:custGeom>
          <a:blipFill>
            <a:blip r:embed="rId3"/>
            <a:stretch>
              <a:fillRect t="-51876" b="-69977"/>
            </a:stretch>
          </a:blipFill>
          <a:ln w="9525">
            <a:noFill/>
            <a:round/>
            <a:headEnd/>
            <a:tailEnd/>
          </a:ln>
        </p:spPr>
        <p:txBody>
          <a:bodyPr/>
          <a:lstStyle/>
          <a:p>
            <a:endParaRPr lang="zh-CN" altLang="en-US">
              <a:latin typeface="Arial" pitchFamily="34" charset="0"/>
            </a:endParaRPr>
          </a:p>
        </p:txBody>
      </p:sp>
      <p:sp>
        <p:nvSpPr>
          <p:cNvPr id="5" name="TextBox 4"/>
          <p:cNvSpPr txBox="1"/>
          <p:nvPr/>
        </p:nvSpPr>
        <p:spPr bwMode="auto">
          <a:xfrm>
            <a:off x="1895439" y="2909245"/>
            <a:ext cx="906017" cy="461665"/>
          </a:xfrm>
          <a:prstGeom prst="rect">
            <a:avLst/>
          </a:prstGeom>
          <a:solidFill>
            <a:schemeClr val="accent1"/>
          </a:solidFill>
        </p:spPr>
        <p:txBody>
          <a:bodyPr wrap="none">
            <a:spAutoFit/>
          </a:bodyPr>
          <a:lstStyle/>
          <a:p>
            <a:pPr fontAlgn="auto">
              <a:spcBef>
                <a:spcPts val="0"/>
              </a:spcBef>
              <a:spcAft>
                <a:spcPts val="0"/>
              </a:spcAft>
              <a:defRPr/>
            </a:pPr>
            <a:r>
              <a:rPr lang="zh-CN" altLang="en-US" sz="2400" kern="0" spc="-150" noProof="1">
                <a:ln w="1905">
                  <a:noFill/>
                </a:ln>
                <a:solidFill>
                  <a:schemeClr val="bg1"/>
                </a:solidFill>
                <a:latin typeface="方正大黑简体" panose="02010601030101010101" pitchFamily="65" charset="-122"/>
                <a:ea typeface="方正大黑简体" panose="02010601030101010101" pitchFamily="65" charset="-122"/>
              </a:rPr>
              <a:t>目  录</a:t>
            </a:r>
          </a:p>
        </p:txBody>
      </p:sp>
      <p:sp>
        <p:nvSpPr>
          <p:cNvPr id="6" name="TextBox 5"/>
          <p:cNvSpPr txBox="1">
            <a:spLocks noChangeArrowheads="1"/>
          </p:cNvSpPr>
          <p:nvPr/>
        </p:nvSpPr>
        <p:spPr bwMode="auto">
          <a:xfrm>
            <a:off x="1714967" y="3451867"/>
            <a:ext cx="1284647" cy="338554"/>
          </a:xfrm>
          <a:prstGeom prst="rect">
            <a:avLst/>
          </a:prstGeom>
          <a:noFill/>
          <a:ln w="9525">
            <a:noFill/>
            <a:miter lim="800000"/>
            <a:headEnd/>
            <a:tailEnd/>
          </a:ln>
        </p:spPr>
        <p:txBody>
          <a:bodyPr wrap="none">
            <a:spAutoFit/>
          </a:bodyPr>
          <a:lstStyle/>
          <a:p>
            <a:pPr algn="ctr"/>
            <a:r>
              <a:rPr lang="en-US" altLang="zh-CN" sz="1600" dirty="0">
                <a:solidFill>
                  <a:schemeClr val="accent1"/>
                </a:solidFill>
                <a:latin typeface="微软雅黑" pitchFamily="34" charset="-122"/>
                <a:ea typeface="微软雅黑" pitchFamily="34" charset="-122"/>
              </a:rPr>
              <a:t>CONTENTS</a:t>
            </a:r>
            <a:endParaRPr lang="zh-CN" altLang="en-US" sz="1600" dirty="0">
              <a:solidFill>
                <a:schemeClr val="accent1"/>
              </a:solidFill>
              <a:latin typeface="微软雅黑" pitchFamily="34" charset="-122"/>
              <a:ea typeface="微软雅黑" pitchFamily="34" charset="-122"/>
            </a:endParaRPr>
          </a:p>
        </p:txBody>
      </p:sp>
      <p:sp>
        <p:nvSpPr>
          <p:cNvPr id="8" name="TextBox 7"/>
          <p:cNvSpPr txBox="1"/>
          <p:nvPr/>
        </p:nvSpPr>
        <p:spPr bwMode="auto">
          <a:xfrm>
            <a:off x="3637180" y="1015405"/>
            <a:ext cx="1005403" cy="338554"/>
          </a:xfrm>
          <a:prstGeom prst="rect">
            <a:avLst/>
          </a:prstGeom>
          <a:noFill/>
        </p:spPr>
        <p:txBody>
          <a:bodyPr wrap="none">
            <a:spAutoFit/>
          </a:bodyPr>
          <a:lstStyle/>
          <a:p>
            <a:pPr fontAlgn="auto">
              <a:spcBef>
                <a:spcPts val="0"/>
              </a:spcBef>
              <a:spcAft>
                <a:spcPts val="0"/>
              </a:spcAft>
              <a:defRP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工作评价</a:t>
            </a:r>
            <a:endPar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 name="TextBox 8"/>
          <p:cNvSpPr txBox="1"/>
          <p:nvPr/>
        </p:nvSpPr>
        <p:spPr bwMode="auto">
          <a:xfrm>
            <a:off x="3646705" y="1348204"/>
            <a:ext cx="2723823" cy="261610"/>
          </a:xfrm>
          <a:prstGeom prst="rect">
            <a:avLst/>
          </a:prstGeom>
          <a:noFill/>
        </p:spPr>
        <p:txBody>
          <a:bodyPr wrap="none">
            <a:spAutoFit/>
          </a:bodyPr>
          <a:lstStyle/>
          <a:p>
            <a:pPr fontAlgn="auto">
              <a:spcBef>
                <a:spcPts val="0"/>
              </a:spcBef>
              <a:spcAft>
                <a:spcPts val="0"/>
              </a:spcAft>
              <a:defRPr/>
            </a:pPr>
            <a:r>
              <a:rPr lang="zh-CN" altLang="en-US" sz="1100" kern="0" dirty="0">
                <a:solidFill>
                  <a:schemeClr val="tx1">
                    <a:lumMod val="75000"/>
                    <a:lumOff val="25000"/>
                  </a:schemeClr>
                </a:solidFill>
                <a:latin typeface="微软雅黑" panose="020B0503020204020204" pitchFamily="34" charset="-122"/>
                <a:ea typeface="微软雅黑" panose="020B0503020204020204" pitchFamily="34" charset="-122"/>
              </a:rPr>
              <a:t>在此录入此部分的内容及说明，简单扼要</a:t>
            </a:r>
          </a:p>
        </p:txBody>
      </p:sp>
      <p:sp>
        <p:nvSpPr>
          <p:cNvPr id="10" name="TextBox 9"/>
          <p:cNvSpPr txBox="1"/>
          <p:nvPr/>
        </p:nvSpPr>
        <p:spPr bwMode="auto">
          <a:xfrm>
            <a:off x="4626194" y="2855885"/>
            <a:ext cx="1005403" cy="338554"/>
          </a:xfrm>
          <a:prstGeom prst="rect">
            <a:avLst/>
          </a:prstGeom>
          <a:noFill/>
        </p:spPr>
        <p:txBody>
          <a:bodyPr wrap="none">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工作体会</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 name="TextBox 10"/>
          <p:cNvSpPr txBox="1"/>
          <p:nvPr/>
        </p:nvSpPr>
        <p:spPr bwMode="auto">
          <a:xfrm>
            <a:off x="4635719" y="3152161"/>
            <a:ext cx="2723823" cy="261610"/>
          </a:xfrm>
          <a:prstGeom prst="rect">
            <a:avLst/>
          </a:prstGeom>
          <a:noFill/>
        </p:spPr>
        <p:txBody>
          <a:bodyPr wrap="none">
            <a:spAutoFit/>
          </a:bodyPr>
          <a:lstStyle/>
          <a:p>
            <a:pPr fontAlgn="auto">
              <a:spcBef>
                <a:spcPts val="0"/>
              </a:spcBef>
              <a:spcAft>
                <a:spcPts val="0"/>
              </a:spcAft>
              <a:defRPr/>
            </a:pPr>
            <a:r>
              <a:rPr lang="zh-CN" altLang="en-US" sz="1100" kern="0" dirty="0">
                <a:solidFill>
                  <a:schemeClr val="tx1">
                    <a:lumMod val="75000"/>
                    <a:lumOff val="25000"/>
                  </a:schemeClr>
                </a:solidFill>
                <a:latin typeface="微软雅黑" panose="020B0503020204020204" pitchFamily="34" charset="-122"/>
                <a:ea typeface="微软雅黑" panose="020B0503020204020204" pitchFamily="34" charset="-122"/>
              </a:rPr>
              <a:t>在此录入此部分的内容及说明，简单扼要</a:t>
            </a:r>
          </a:p>
        </p:txBody>
      </p:sp>
      <p:sp>
        <p:nvSpPr>
          <p:cNvPr id="12" name="TextBox 11"/>
          <p:cNvSpPr txBox="1"/>
          <p:nvPr/>
        </p:nvSpPr>
        <p:spPr bwMode="auto">
          <a:xfrm>
            <a:off x="4151530" y="1960259"/>
            <a:ext cx="1005403" cy="338554"/>
          </a:xfrm>
          <a:prstGeom prst="rect">
            <a:avLst/>
          </a:prstGeom>
          <a:noFill/>
        </p:spPr>
        <p:txBody>
          <a:bodyPr wrap="none">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自我评价</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 name="TextBox 12"/>
          <p:cNvSpPr txBox="1"/>
          <p:nvPr/>
        </p:nvSpPr>
        <p:spPr bwMode="auto">
          <a:xfrm>
            <a:off x="4161055" y="2256534"/>
            <a:ext cx="2723823" cy="261610"/>
          </a:xfrm>
          <a:prstGeom prst="rect">
            <a:avLst/>
          </a:prstGeom>
          <a:noFill/>
        </p:spPr>
        <p:txBody>
          <a:bodyPr wrap="none">
            <a:spAutoFit/>
          </a:bodyPr>
          <a:lstStyle/>
          <a:p>
            <a:pPr fontAlgn="auto">
              <a:spcBef>
                <a:spcPts val="0"/>
              </a:spcBef>
              <a:spcAft>
                <a:spcPts val="0"/>
              </a:spcAft>
              <a:defRPr/>
            </a:pPr>
            <a:r>
              <a:rPr lang="zh-CN" altLang="en-US" sz="1100" kern="0" dirty="0">
                <a:solidFill>
                  <a:schemeClr val="tx1">
                    <a:lumMod val="75000"/>
                    <a:lumOff val="25000"/>
                  </a:schemeClr>
                </a:solidFill>
                <a:latin typeface="微软雅黑" panose="020B0503020204020204" pitchFamily="34" charset="-122"/>
                <a:ea typeface="微软雅黑" panose="020B0503020204020204" pitchFamily="34" charset="-122"/>
              </a:rPr>
              <a:t>在此录入此部分的内容及说明，简单扼要</a:t>
            </a:r>
          </a:p>
        </p:txBody>
      </p:sp>
      <p:sp>
        <p:nvSpPr>
          <p:cNvPr id="14" name="TextBox 13"/>
          <p:cNvSpPr txBox="1"/>
          <p:nvPr/>
        </p:nvSpPr>
        <p:spPr bwMode="auto">
          <a:xfrm>
            <a:off x="5094505" y="3746748"/>
            <a:ext cx="1620957" cy="338554"/>
          </a:xfrm>
          <a:prstGeom prst="rect">
            <a:avLst/>
          </a:prstGeom>
          <a:noFill/>
        </p:spPr>
        <p:txBody>
          <a:bodyPr wrap="none">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工作规划和展望</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 name="TextBox 14"/>
          <p:cNvSpPr txBox="1"/>
          <p:nvPr/>
        </p:nvSpPr>
        <p:spPr bwMode="auto">
          <a:xfrm>
            <a:off x="5104030" y="4041435"/>
            <a:ext cx="2723823" cy="261610"/>
          </a:xfrm>
          <a:prstGeom prst="rect">
            <a:avLst/>
          </a:prstGeom>
          <a:noFill/>
        </p:spPr>
        <p:txBody>
          <a:bodyPr wrap="none">
            <a:spAutoFit/>
          </a:bodyPr>
          <a:lstStyle/>
          <a:p>
            <a:pPr fontAlgn="auto">
              <a:spcBef>
                <a:spcPts val="0"/>
              </a:spcBef>
              <a:spcAft>
                <a:spcPts val="0"/>
              </a:spcAft>
              <a:defRPr/>
            </a:pPr>
            <a:r>
              <a:rPr lang="zh-CN" altLang="en-US" sz="1100" kern="0" dirty="0">
                <a:solidFill>
                  <a:schemeClr val="tx1">
                    <a:lumMod val="75000"/>
                    <a:lumOff val="25000"/>
                  </a:schemeClr>
                </a:solidFill>
                <a:latin typeface="微软雅黑" panose="020B0503020204020204" pitchFamily="34" charset="-122"/>
                <a:ea typeface="微软雅黑" panose="020B0503020204020204" pitchFamily="34" charset="-122"/>
              </a:rPr>
              <a:t>在此录入此部分的内容及说明，简单扼要</a:t>
            </a:r>
          </a:p>
        </p:txBody>
      </p:sp>
      <p:sp>
        <p:nvSpPr>
          <p:cNvPr id="16" name="TextBox 15"/>
          <p:cNvSpPr txBox="1">
            <a:spLocks noChangeArrowheads="1"/>
          </p:cNvSpPr>
          <p:nvPr/>
        </p:nvSpPr>
        <p:spPr bwMode="auto">
          <a:xfrm>
            <a:off x="2986505" y="974021"/>
            <a:ext cx="562975" cy="461665"/>
          </a:xfrm>
          <a:prstGeom prst="rect">
            <a:avLst/>
          </a:prstGeom>
          <a:noFill/>
          <a:ln w="9525">
            <a:noFill/>
            <a:miter lim="800000"/>
            <a:headEnd/>
            <a:tailEnd/>
          </a:ln>
        </p:spPr>
        <p:txBody>
          <a:bodyPr wrap="none">
            <a:spAutoFit/>
          </a:bodyPr>
          <a:lstStyle/>
          <a:p>
            <a:r>
              <a:rPr lang="en-US" altLang="zh-CN" sz="2400" dirty="0">
                <a:solidFill>
                  <a:schemeClr val="accent1"/>
                </a:solidFill>
                <a:latin typeface="微软雅黑" pitchFamily="34" charset="-122"/>
                <a:ea typeface="微软雅黑" pitchFamily="34" charset="-122"/>
              </a:rPr>
              <a:t>01</a:t>
            </a:r>
            <a:endParaRPr lang="zh-CN" altLang="en-US" sz="2400" dirty="0">
              <a:solidFill>
                <a:schemeClr val="accent1"/>
              </a:solidFill>
              <a:latin typeface="微软雅黑" pitchFamily="34" charset="-122"/>
              <a:ea typeface="微软雅黑" pitchFamily="34" charset="-122"/>
            </a:endParaRPr>
          </a:p>
        </p:txBody>
      </p:sp>
      <p:sp>
        <p:nvSpPr>
          <p:cNvPr id="17" name="TextBox 16"/>
          <p:cNvSpPr txBox="1">
            <a:spLocks noChangeArrowheads="1"/>
          </p:cNvSpPr>
          <p:nvPr/>
        </p:nvSpPr>
        <p:spPr bwMode="auto">
          <a:xfrm>
            <a:off x="3504030" y="1942873"/>
            <a:ext cx="562975" cy="461665"/>
          </a:xfrm>
          <a:prstGeom prst="rect">
            <a:avLst/>
          </a:prstGeom>
          <a:noFill/>
          <a:ln w="9525">
            <a:noFill/>
            <a:miter lim="800000"/>
            <a:headEnd/>
            <a:tailEnd/>
          </a:ln>
        </p:spPr>
        <p:txBody>
          <a:bodyPr wrap="none">
            <a:spAutoFit/>
          </a:bodyPr>
          <a:lstStyle/>
          <a:p>
            <a:r>
              <a:rPr lang="en-US" altLang="zh-CN" sz="2400" dirty="0">
                <a:solidFill>
                  <a:schemeClr val="accent1"/>
                </a:solidFill>
                <a:latin typeface="微软雅黑" pitchFamily="34" charset="-122"/>
                <a:ea typeface="微软雅黑" pitchFamily="34" charset="-122"/>
              </a:rPr>
              <a:t>02</a:t>
            </a:r>
            <a:endParaRPr lang="zh-CN" altLang="en-US" sz="2400" dirty="0">
              <a:solidFill>
                <a:schemeClr val="accent1"/>
              </a:solidFill>
              <a:latin typeface="微软雅黑" pitchFamily="34" charset="-122"/>
              <a:ea typeface="微软雅黑" pitchFamily="34" charset="-122"/>
            </a:endParaRPr>
          </a:p>
        </p:txBody>
      </p:sp>
      <p:sp>
        <p:nvSpPr>
          <p:cNvPr id="18" name="TextBox 17"/>
          <p:cNvSpPr txBox="1">
            <a:spLocks noChangeArrowheads="1"/>
          </p:cNvSpPr>
          <p:nvPr/>
        </p:nvSpPr>
        <p:spPr bwMode="auto">
          <a:xfrm>
            <a:off x="4039019" y="2805152"/>
            <a:ext cx="562975" cy="461665"/>
          </a:xfrm>
          <a:prstGeom prst="rect">
            <a:avLst/>
          </a:prstGeom>
          <a:noFill/>
          <a:ln w="9525">
            <a:noFill/>
            <a:miter lim="800000"/>
            <a:headEnd/>
            <a:tailEnd/>
          </a:ln>
        </p:spPr>
        <p:txBody>
          <a:bodyPr wrap="none">
            <a:spAutoFit/>
          </a:bodyPr>
          <a:lstStyle/>
          <a:p>
            <a:r>
              <a:rPr lang="en-US" altLang="zh-CN" sz="2400">
                <a:solidFill>
                  <a:schemeClr val="accent1"/>
                </a:solidFill>
                <a:latin typeface="微软雅黑" pitchFamily="34" charset="-122"/>
                <a:ea typeface="微软雅黑" pitchFamily="34" charset="-122"/>
              </a:rPr>
              <a:t>03</a:t>
            </a:r>
            <a:endParaRPr lang="zh-CN" altLang="en-US" sz="2400">
              <a:solidFill>
                <a:schemeClr val="accent1"/>
              </a:solidFill>
              <a:latin typeface="微软雅黑" pitchFamily="34" charset="-122"/>
              <a:ea typeface="微软雅黑" pitchFamily="34" charset="-122"/>
            </a:endParaRPr>
          </a:p>
        </p:txBody>
      </p:sp>
      <p:sp>
        <p:nvSpPr>
          <p:cNvPr id="19" name="TextBox 18"/>
          <p:cNvSpPr txBox="1">
            <a:spLocks noChangeArrowheads="1"/>
          </p:cNvSpPr>
          <p:nvPr/>
        </p:nvSpPr>
        <p:spPr bwMode="auto">
          <a:xfrm>
            <a:off x="4453355" y="3691250"/>
            <a:ext cx="562975" cy="461665"/>
          </a:xfrm>
          <a:prstGeom prst="rect">
            <a:avLst/>
          </a:prstGeom>
          <a:noFill/>
          <a:ln w="9525">
            <a:noFill/>
            <a:miter lim="800000"/>
            <a:headEnd/>
            <a:tailEnd/>
          </a:ln>
        </p:spPr>
        <p:txBody>
          <a:bodyPr wrap="none">
            <a:spAutoFit/>
          </a:bodyPr>
          <a:lstStyle/>
          <a:p>
            <a:r>
              <a:rPr lang="en-US" altLang="zh-CN" sz="2400">
                <a:solidFill>
                  <a:schemeClr val="accent1"/>
                </a:solidFill>
                <a:latin typeface="微软雅黑" pitchFamily="34" charset="-122"/>
                <a:ea typeface="微软雅黑" pitchFamily="34" charset="-122"/>
              </a:rPr>
              <a:t>04</a:t>
            </a:r>
            <a:endParaRPr lang="zh-CN" altLang="en-US" sz="2400">
              <a:solidFill>
                <a:schemeClr val="accent1"/>
              </a:solidFill>
              <a:latin typeface="微软雅黑" pitchFamily="34" charset="-122"/>
              <a:ea typeface="微软雅黑" pitchFamily="34" charset="-122"/>
            </a:endParaRPr>
          </a:p>
        </p:txBody>
      </p:sp>
      <p:sp>
        <p:nvSpPr>
          <p:cNvPr id="20" name="矩形 34"/>
          <p:cNvSpPr>
            <a:spLocks noChangeArrowheads="1"/>
          </p:cNvSpPr>
          <p:nvPr/>
        </p:nvSpPr>
        <p:spPr bwMode="auto">
          <a:xfrm>
            <a:off x="6986588" y="1954816"/>
            <a:ext cx="2171700" cy="1289448"/>
          </a:xfrm>
          <a:custGeom>
            <a:avLst/>
            <a:gdLst/>
            <a:ahLst/>
            <a:cxnLst>
              <a:cxn ang="0">
                <a:pos x="0" y="3587"/>
              </a:cxn>
              <a:cxn ang="0">
                <a:pos x="1843227" y="0"/>
              </a:cxn>
              <a:cxn ang="0">
                <a:pos x="1833140" y="1287555"/>
              </a:cxn>
              <a:cxn ang="0">
                <a:pos x="551543" y="1287555"/>
              </a:cxn>
              <a:cxn ang="0">
                <a:pos x="0" y="3587"/>
              </a:cxn>
            </a:cxnLst>
            <a:rect l="0" t="0" r="r" b="b"/>
            <a:pathLst>
              <a:path w="1843227" h="1287555">
                <a:moveTo>
                  <a:pt x="0" y="3587"/>
                </a:moveTo>
                <a:lnTo>
                  <a:pt x="1843227" y="0"/>
                </a:lnTo>
                <a:cubicBezTo>
                  <a:pt x="1839865" y="429185"/>
                  <a:pt x="1836502" y="858370"/>
                  <a:pt x="1833140" y="1287555"/>
                </a:cubicBezTo>
                <a:lnTo>
                  <a:pt x="551543" y="1287555"/>
                </a:lnTo>
                <a:lnTo>
                  <a:pt x="0" y="3587"/>
                </a:lnTo>
                <a:close/>
              </a:path>
            </a:pathLst>
          </a:custGeom>
          <a:solidFill>
            <a:schemeClr val="accent1"/>
          </a:solidFill>
          <a:ln w="9525">
            <a:noFill/>
            <a:round/>
            <a:headEnd/>
            <a:tailEnd/>
          </a:ln>
        </p:spPr>
        <p:txBody>
          <a:bodyPr/>
          <a:lstStyle/>
          <a:p>
            <a:endParaRPr lang="zh-CN" altLang="en-US">
              <a:latin typeface="Arial" pitchFamily="34" charset="0"/>
            </a:endParaRPr>
          </a:p>
        </p:txBody>
      </p:sp>
    </p:spTree>
    <p:extLst>
      <p:ext uri="{BB962C8B-B14F-4D97-AF65-F5344CB8AC3E}">
        <p14:creationId xmlns:p14="http://schemas.microsoft.com/office/powerpoint/2010/main" val="2339736476"/>
      </p:ext>
    </p:extLst>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right)">
                                      <p:cBhvr>
                                        <p:cTn id="13" dur="500"/>
                                        <p:tgtEl>
                                          <p:spTgt spid="20"/>
                                        </p:tgtEl>
                                      </p:cBhvr>
                                    </p:animEffect>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9" presetClass="entr" presetSubtype="0" decel="100000"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 calcmode="lin" valueType="num">
                                      <p:cBhvr>
                                        <p:cTn id="30" dur="500" fill="hold"/>
                                        <p:tgtEl>
                                          <p:spTgt spid="16"/>
                                        </p:tgtEl>
                                        <p:attrNameLst>
                                          <p:attrName>style.rotation</p:attrName>
                                        </p:attrNameLst>
                                      </p:cBhvr>
                                      <p:tavLst>
                                        <p:tav tm="0">
                                          <p:val>
                                            <p:fltVal val="360"/>
                                          </p:val>
                                        </p:tav>
                                        <p:tav tm="100000">
                                          <p:val>
                                            <p:fltVal val="0"/>
                                          </p:val>
                                        </p:tav>
                                      </p:tavLst>
                                    </p:anim>
                                    <p:animEffect transition="in" filter="fade">
                                      <p:cBhvr>
                                        <p:cTn id="31" dur="500"/>
                                        <p:tgtEl>
                                          <p:spTgt spid="16"/>
                                        </p:tgtEl>
                                      </p:cBhvr>
                                    </p:animEffect>
                                  </p:childTnLst>
                                </p:cTn>
                              </p:par>
                            </p:childTnLst>
                          </p:cTn>
                        </p:par>
                        <p:par>
                          <p:cTn id="32" fill="hold">
                            <p:stCondLst>
                              <p:cond delay="2000"/>
                            </p:stCondLst>
                            <p:childTnLst>
                              <p:par>
                                <p:cTn id="33" presetID="42" presetClass="entr" presetSubtype="0"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anim calcmode="lin" valueType="num">
                                      <p:cBhvr>
                                        <p:cTn id="36" dur="500" fill="hold"/>
                                        <p:tgtEl>
                                          <p:spTgt spid="8"/>
                                        </p:tgtEl>
                                        <p:attrNameLst>
                                          <p:attrName>ppt_x</p:attrName>
                                        </p:attrNameLst>
                                      </p:cBhvr>
                                      <p:tavLst>
                                        <p:tav tm="0">
                                          <p:val>
                                            <p:strVal val="#ppt_x"/>
                                          </p:val>
                                        </p:tav>
                                        <p:tav tm="100000">
                                          <p:val>
                                            <p:strVal val="#ppt_x"/>
                                          </p:val>
                                        </p:tav>
                                      </p:tavLst>
                                    </p:anim>
                                    <p:anim calcmode="lin" valueType="num">
                                      <p:cBhvr>
                                        <p:cTn id="37" dur="500" fill="hold"/>
                                        <p:tgtEl>
                                          <p:spTgt spid="8"/>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10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anim calcmode="lin" valueType="num">
                                      <p:cBhvr>
                                        <p:cTn id="41" dur="500" fill="hold"/>
                                        <p:tgtEl>
                                          <p:spTgt spid="9"/>
                                        </p:tgtEl>
                                        <p:attrNameLst>
                                          <p:attrName>ppt_x</p:attrName>
                                        </p:attrNameLst>
                                      </p:cBhvr>
                                      <p:tavLst>
                                        <p:tav tm="0">
                                          <p:val>
                                            <p:strVal val="#ppt_x"/>
                                          </p:val>
                                        </p:tav>
                                        <p:tav tm="100000">
                                          <p:val>
                                            <p:strVal val="#ppt_x"/>
                                          </p:val>
                                        </p:tav>
                                      </p:tavLst>
                                    </p:anim>
                                    <p:anim calcmode="lin" valueType="num">
                                      <p:cBhvr>
                                        <p:cTn id="42" dur="500" fill="hold"/>
                                        <p:tgtEl>
                                          <p:spTgt spid="9"/>
                                        </p:tgtEl>
                                        <p:attrNameLst>
                                          <p:attrName>ppt_y</p:attrName>
                                        </p:attrNameLst>
                                      </p:cBhvr>
                                      <p:tavLst>
                                        <p:tav tm="0">
                                          <p:val>
                                            <p:strVal val="#ppt_y+.1"/>
                                          </p:val>
                                        </p:tav>
                                        <p:tav tm="100000">
                                          <p:val>
                                            <p:strVal val="#ppt_y"/>
                                          </p:val>
                                        </p:tav>
                                      </p:tavLst>
                                    </p:anim>
                                  </p:childTnLst>
                                </p:cTn>
                              </p:par>
                            </p:childTnLst>
                          </p:cTn>
                        </p:par>
                        <p:par>
                          <p:cTn id="43" fill="hold">
                            <p:stCondLst>
                              <p:cond delay="2600"/>
                            </p:stCondLst>
                            <p:childTnLst>
                              <p:par>
                                <p:cTn id="44" presetID="49" presetClass="entr" presetSubtype="0" decel="100000" fill="hold" grpId="0" nodeType="after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fltVal val="0"/>
                                          </p:val>
                                        </p:tav>
                                        <p:tav tm="100000">
                                          <p:val>
                                            <p:strVal val="#ppt_h"/>
                                          </p:val>
                                        </p:tav>
                                      </p:tavLst>
                                    </p:anim>
                                    <p:anim calcmode="lin" valueType="num">
                                      <p:cBhvr>
                                        <p:cTn id="48" dur="500" fill="hold"/>
                                        <p:tgtEl>
                                          <p:spTgt spid="17"/>
                                        </p:tgtEl>
                                        <p:attrNameLst>
                                          <p:attrName>style.rotation</p:attrName>
                                        </p:attrNameLst>
                                      </p:cBhvr>
                                      <p:tavLst>
                                        <p:tav tm="0">
                                          <p:val>
                                            <p:fltVal val="360"/>
                                          </p:val>
                                        </p:tav>
                                        <p:tav tm="100000">
                                          <p:val>
                                            <p:fltVal val="0"/>
                                          </p:val>
                                        </p:tav>
                                      </p:tavLst>
                                    </p:anim>
                                    <p:animEffect transition="in" filter="fade">
                                      <p:cBhvr>
                                        <p:cTn id="49" dur="500"/>
                                        <p:tgtEl>
                                          <p:spTgt spid="17"/>
                                        </p:tgtEl>
                                      </p:cBhvr>
                                    </p:animEffect>
                                  </p:childTnLst>
                                </p:cTn>
                              </p:par>
                              <p:par>
                                <p:cTn id="50" presetID="42" presetClass="entr" presetSubtype="0" fill="hold" grpId="0" nodeType="withEffect">
                                  <p:stCondLst>
                                    <p:cond delay="20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anim calcmode="lin" valueType="num">
                                      <p:cBhvr>
                                        <p:cTn id="53" dur="500" fill="hold"/>
                                        <p:tgtEl>
                                          <p:spTgt spid="12"/>
                                        </p:tgtEl>
                                        <p:attrNameLst>
                                          <p:attrName>ppt_x</p:attrName>
                                        </p:attrNameLst>
                                      </p:cBhvr>
                                      <p:tavLst>
                                        <p:tav tm="0">
                                          <p:val>
                                            <p:strVal val="#ppt_x"/>
                                          </p:val>
                                        </p:tav>
                                        <p:tav tm="100000">
                                          <p:val>
                                            <p:strVal val="#ppt_x"/>
                                          </p:val>
                                        </p:tav>
                                      </p:tavLst>
                                    </p:anim>
                                    <p:anim calcmode="lin" valueType="num">
                                      <p:cBhvr>
                                        <p:cTn id="54" dur="500" fill="hold"/>
                                        <p:tgtEl>
                                          <p:spTgt spid="12"/>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30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anim calcmode="lin" valueType="num">
                                      <p:cBhvr>
                                        <p:cTn id="58" dur="500" fill="hold"/>
                                        <p:tgtEl>
                                          <p:spTgt spid="13"/>
                                        </p:tgtEl>
                                        <p:attrNameLst>
                                          <p:attrName>ppt_x</p:attrName>
                                        </p:attrNameLst>
                                      </p:cBhvr>
                                      <p:tavLst>
                                        <p:tav tm="0">
                                          <p:val>
                                            <p:strVal val="#ppt_x"/>
                                          </p:val>
                                        </p:tav>
                                        <p:tav tm="100000">
                                          <p:val>
                                            <p:strVal val="#ppt_x"/>
                                          </p:val>
                                        </p:tav>
                                      </p:tavLst>
                                    </p:anim>
                                    <p:anim calcmode="lin" valueType="num">
                                      <p:cBhvr>
                                        <p:cTn id="59" dur="500" fill="hold"/>
                                        <p:tgtEl>
                                          <p:spTgt spid="13"/>
                                        </p:tgtEl>
                                        <p:attrNameLst>
                                          <p:attrName>ppt_y</p:attrName>
                                        </p:attrNameLst>
                                      </p:cBhvr>
                                      <p:tavLst>
                                        <p:tav tm="0">
                                          <p:val>
                                            <p:strVal val="#ppt_y+.1"/>
                                          </p:val>
                                        </p:tav>
                                        <p:tav tm="100000">
                                          <p:val>
                                            <p:strVal val="#ppt_y"/>
                                          </p:val>
                                        </p:tav>
                                      </p:tavLst>
                                    </p:anim>
                                  </p:childTnLst>
                                </p:cTn>
                              </p:par>
                            </p:childTnLst>
                          </p:cTn>
                        </p:par>
                        <p:par>
                          <p:cTn id="60" fill="hold">
                            <p:stCondLst>
                              <p:cond delay="3400"/>
                            </p:stCondLst>
                            <p:childTnLst>
                              <p:par>
                                <p:cTn id="61" presetID="49" presetClass="entr" presetSubtype="0" decel="100000" fill="hold" grpId="0" nodeType="after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p:cTn id="63" dur="500" fill="hold"/>
                                        <p:tgtEl>
                                          <p:spTgt spid="18"/>
                                        </p:tgtEl>
                                        <p:attrNameLst>
                                          <p:attrName>ppt_w</p:attrName>
                                        </p:attrNameLst>
                                      </p:cBhvr>
                                      <p:tavLst>
                                        <p:tav tm="0">
                                          <p:val>
                                            <p:fltVal val="0"/>
                                          </p:val>
                                        </p:tav>
                                        <p:tav tm="100000">
                                          <p:val>
                                            <p:strVal val="#ppt_w"/>
                                          </p:val>
                                        </p:tav>
                                      </p:tavLst>
                                    </p:anim>
                                    <p:anim calcmode="lin" valueType="num">
                                      <p:cBhvr>
                                        <p:cTn id="64" dur="500" fill="hold"/>
                                        <p:tgtEl>
                                          <p:spTgt spid="18"/>
                                        </p:tgtEl>
                                        <p:attrNameLst>
                                          <p:attrName>ppt_h</p:attrName>
                                        </p:attrNameLst>
                                      </p:cBhvr>
                                      <p:tavLst>
                                        <p:tav tm="0">
                                          <p:val>
                                            <p:fltVal val="0"/>
                                          </p:val>
                                        </p:tav>
                                        <p:tav tm="100000">
                                          <p:val>
                                            <p:strVal val="#ppt_h"/>
                                          </p:val>
                                        </p:tav>
                                      </p:tavLst>
                                    </p:anim>
                                    <p:anim calcmode="lin" valueType="num">
                                      <p:cBhvr>
                                        <p:cTn id="65" dur="500" fill="hold"/>
                                        <p:tgtEl>
                                          <p:spTgt spid="18"/>
                                        </p:tgtEl>
                                        <p:attrNameLst>
                                          <p:attrName>style.rotation</p:attrName>
                                        </p:attrNameLst>
                                      </p:cBhvr>
                                      <p:tavLst>
                                        <p:tav tm="0">
                                          <p:val>
                                            <p:fltVal val="360"/>
                                          </p:val>
                                        </p:tav>
                                        <p:tav tm="100000">
                                          <p:val>
                                            <p:fltVal val="0"/>
                                          </p:val>
                                        </p:tav>
                                      </p:tavLst>
                                    </p:anim>
                                    <p:animEffect transition="in" filter="fade">
                                      <p:cBhvr>
                                        <p:cTn id="66" dur="500"/>
                                        <p:tgtEl>
                                          <p:spTgt spid="18"/>
                                        </p:tgtEl>
                                      </p:cBhvr>
                                    </p:animEffect>
                                  </p:childTnLst>
                                </p:cTn>
                              </p:par>
                              <p:par>
                                <p:cTn id="67" presetID="42" presetClass="entr" presetSubtype="0" fill="hold" grpId="0" nodeType="withEffect">
                                  <p:stCondLst>
                                    <p:cond delay="40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500"/>
                                        <p:tgtEl>
                                          <p:spTgt spid="10"/>
                                        </p:tgtEl>
                                      </p:cBhvr>
                                    </p:animEffect>
                                    <p:anim calcmode="lin" valueType="num">
                                      <p:cBhvr>
                                        <p:cTn id="70" dur="500" fill="hold"/>
                                        <p:tgtEl>
                                          <p:spTgt spid="10"/>
                                        </p:tgtEl>
                                        <p:attrNameLst>
                                          <p:attrName>ppt_x</p:attrName>
                                        </p:attrNameLst>
                                      </p:cBhvr>
                                      <p:tavLst>
                                        <p:tav tm="0">
                                          <p:val>
                                            <p:strVal val="#ppt_x"/>
                                          </p:val>
                                        </p:tav>
                                        <p:tav tm="100000">
                                          <p:val>
                                            <p:strVal val="#ppt_x"/>
                                          </p:val>
                                        </p:tav>
                                      </p:tavLst>
                                    </p:anim>
                                    <p:anim calcmode="lin" valueType="num">
                                      <p:cBhvr>
                                        <p:cTn id="71" dur="500" fill="hold"/>
                                        <p:tgtEl>
                                          <p:spTgt spid="10"/>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500"/>
                                  </p:stCondLst>
                                  <p:childTnLst>
                                    <p:set>
                                      <p:cBhvr>
                                        <p:cTn id="73" dur="1" fill="hold">
                                          <p:stCondLst>
                                            <p:cond delay="0"/>
                                          </p:stCondLst>
                                        </p:cTn>
                                        <p:tgtEl>
                                          <p:spTgt spid="11"/>
                                        </p:tgtEl>
                                        <p:attrNameLst>
                                          <p:attrName>style.visibility</p:attrName>
                                        </p:attrNameLst>
                                      </p:cBhvr>
                                      <p:to>
                                        <p:strVal val="visible"/>
                                      </p:to>
                                    </p:set>
                                    <p:animEffect transition="in" filter="fade">
                                      <p:cBhvr>
                                        <p:cTn id="74" dur="500"/>
                                        <p:tgtEl>
                                          <p:spTgt spid="11"/>
                                        </p:tgtEl>
                                      </p:cBhvr>
                                    </p:animEffect>
                                    <p:anim calcmode="lin" valueType="num">
                                      <p:cBhvr>
                                        <p:cTn id="75" dur="500" fill="hold"/>
                                        <p:tgtEl>
                                          <p:spTgt spid="11"/>
                                        </p:tgtEl>
                                        <p:attrNameLst>
                                          <p:attrName>ppt_x</p:attrName>
                                        </p:attrNameLst>
                                      </p:cBhvr>
                                      <p:tavLst>
                                        <p:tav tm="0">
                                          <p:val>
                                            <p:strVal val="#ppt_x"/>
                                          </p:val>
                                        </p:tav>
                                        <p:tav tm="100000">
                                          <p:val>
                                            <p:strVal val="#ppt_x"/>
                                          </p:val>
                                        </p:tav>
                                      </p:tavLst>
                                    </p:anim>
                                    <p:anim calcmode="lin" valueType="num">
                                      <p:cBhvr>
                                        <p:cTn id="76" dur="500" fill="hold"/>
                                        <p:tgtEl>
                                          <p:spTgt spid="11"/>
                                        </p:tgtEl>
                                        <p:attrNameLst>
                                          <p:attrName>ppt_y</p:attrName>
                                        </p:attrNameLst>
                                      </p:cBhvr>
                                      <p:tavLst>
                                        <p:tav tm="0">
                                          <p:val>
                                            <p:strVal val="#ppt_y+.1"/>
                                          </p:val>
                                        </p:tav>
                                        <p:tav tm="100000">
                                          <p:val>
                                            <p:strVal val="#ppt_y"/>
                                          </p:val>
                                        </p:tav>
                                      </p:tavLst>
                                    </p:anim>
                                  </p:childTnLst>
                                </p:cTn>
                              </p:par>
                            </p:childTnLst>
                          </p:cTn>
                        </p:par>
                        <p:par>
                          <p:cTn id="77" fill="hold">
                            <p:stCondLst>
                              <p:cond delay="4400"/>
                            </p:stCondLst>
                            <p:childTnLst>
                              <p:par>
                                <p:cTn id="78" presetID="49" presetClass="entr" presetSubtype="0" decel="100000" fill="hold" grpId="0" nodeType="afterEffect">
                                  <p:stCondLst>
                                    <p:cond delay="0"/>
                                  </p:stCondLst>
                                  <p:childTnLst>
                                    <p:set>
                                      <p:cBhvr>
                                        <p:cTn id="79" dur="1" fill="hold">
                                          <p:stCondLst>
                                            <p:cond delay="0"/>
                                          </p:stCondLst>
                                        </p:cTn>
                                        <p:tgtEl>
                                          <p:spTgt spid="19"/>
                                        </p:tgtEl>
                                        <p:attrNameLst>
                                          <p:attrName>style.visibility</p:attrName>
                                        </p:attrNameLst>
                                      </p:cBhvr>
                                      <p:to>
                                        <p:strVal val="visible"/>
                                      </p:to>
                                    </p:set>
                                    <p:anim calcmode="lin" valueType="num">
                                      <p:cBhvr>
                                        <p:cTn id="80" dur="500" fill="hold"/>
                                        <p:tgtEl>
                                          <p:spTgt spid="19"/>
                                        </p:tgtEl>
                                        <p:attrNameLst>
                                          <p:attrName>ppt_w</p:attrName>
                                        </p:attrNameLst>
                                      </p:cBhvr>
                                      <p:tavLst>
                                        <p:tav tm="0">
                                          <p:val>
                                            <p:fltVal val="0"/>
                                          </p:val>
                                        </p:tav>
                                        <p:tav tm="100000">
                                          <p:val>
                                            <p:strVal val="#ppt_w"/>
                                          </p:val>
                                        </p:tav>
                                      </p:tavLst>
                                    </p:anim>
                                    <p:anim calcmode="lin" valueType="num">
                                      <p:cBhvr>
                                        <p:cTn id="81" dur="500" fill="hold"/>
                                        <p:tgtEl>
                                          <p:spTgt spid="19"/>
                                        </p:tgtEl>
                                        <p:attrNameLst>
                                          <p:attrName>ppt_h</p:attrName>
                                        </p:attrNameLst>
                                      </p:cBhvr>
                                      <p:tavLst>
                                        <p:tav tm="0">
                                          <p:val>
                                            <p:fltVal val="0"/>
                                          </p:val>
                                        </p:tav>
                                        <p:tav tm="100000">
                                          <p:val>
                                            <p:strVal val="#ppt_h"/>
                                          </p:val>
                                        </p:tav>
                                      </p:tavLst>
                                    </p:anim>
                                    <p:anim calcmode="lin" valueType="num">
                                      <p:cBhvr>
                                        <p:cTn id="82" dur="500" fill="hold"/>
                                        <p:tgtEl>
                                          <p:spTgt spid="19"/>
                                        </p:tgtEl>
                                        <p:attrNameLst>
                                          <p:attrName>style.rotation</p:attrName>
                                        </p:attrNameLst>
                                      </p:cBhvr>
                                      <p:tavLst>
                                        <p:tav tm="0">
                                          <p:val>
                                            <p:fltVal val="360"/>
                                          </p:val>
                                        </p:tav>
                                        <p:tav tm="100000">
                                          <p:val>
                                            <p:fltVal val="0"/>
                                          </p:val>
                                        </p:tav>
                                      </p:tavLst>
                                    </p:anim>
                                    <p:animEffect transition="in" filter="fade">
                                      <p:cBhvr>
                                        <p:cTn id="83" dur="500"/>
                                        <p:tgtEl>
                                          <p:spTgt spid="19"/>
                                        </p:tgtEl>
                                      </p:cBhvr>
                                    </p:animEffect>
                                  </p:childTnLst>
                                </p:cTn>
                              </p:par>
                              <p:par>
                                <p:cTn id="84" presetID="42" presetClass="entr" presetSubtype="0" fill="hold" grpId="0" nodeType="withEffect">
                                  <p:stCondLst>
                                    <p:cond delay="600"/>
                                  </p:stCondLst>
                                  <p:childTnLst>
                                    <p:set>
                                      <p:cBhvr>
                                        <p:cTn id="85" dur="1" fill="hold">
                                          <p:stCondLst>
                                            <p:cond delay="0"/>
                                          </p:stCondLst>
                                        </p:cTn>
                                        <p:tgtEl>
                                          <p:spTgt spid="14"/>
                                        </p:tgtEl>
                                        <p:attrNameLst>
                                          <p:attrName>style.visibility</p:attrName>
                                        </p:attrNameLst>
                                      </p:cBhvr>
                                      <p:to>
                                        <p:strVal val="visible"/>
                                      </p:to>
                                    </p:set>
                                    <p:animEffect transition="in" filter="fade">
                                      <p:cBhvr>
                                        <p:cTn id="86" dur="500"/>
                                        <p:tgtEl>
                                          <p:spTgt spid="14"/>
                                        </p:tgtEl>
                                      </p:cBhvr>
                                    </p:animEffect>
                                    <p:anim calcmode="lin" valueType="num">
                                      <p:cBhvr>
                                        <p:cTn id="87" dur="500" fill="hold"/>
                                        <p:tgtEl>
                                          <p:spTgt spid="14"/>
                                        </p:tgtEl>
                                        <p:attrNameLst>
                                          <p:attrName>ppt_x</p:attrName>
                                        </p:attrNameLst>
                                      </p:cBhvr>
                                      <p:tavLst>
                                        <p:tav tm="0">
                                          <p:val>
                                            <p:strVal val="#ppt_x"/>
                                          </p:val>
                                        </p:tav>
                                        <p:tav tm="100000">
                                          <p:val>
                                            <p:strVal val="#ppt_x"/>
                                          </p:val>
                                        </p:tav>
                                      </p:tavLst>
                                    </p:anim>
                                    <p:anim calcmode="lin" valueType="num">
                                      <p:cBhvr>
                                        <p:cTn id="88" dur="500" fill="hold"/>
                                        <p:tgtEl>
                                          <p:spTgt spid="14"/>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700"/>
                                  </p:stCondLst>
                                  <p:childTnLst>
                                    <p:set>
                                      <p:cBhvr>
                                        <p:cTn id="90" dur="1" fill="hold">
                                          <p:stCondLst>
                                            <p:cond delay="0"/>
                                          </p:stCondLst>
                                        </p:cTn>
                                        <p:tgtEl>
                                          <p:spTgt spid="15"/>
                                        </p:tgtEl>
                                        <p:attrNameLst>
                                          <p:attrName>style.visibility</p:attrName>
                                        </p:attrNameLst>
                                      </p:cBhvr>
                                      <p:to>
                                        <p:strVal val="visible"/>
                                      </p:to>
                                    </p:set>
                                    <p:animEffect transition="in" filter="fade">
                                      <p:cBhvr>
                                        <p:cTn id="91" dur="500"/>
                                        <p:tgtEl>
                                          <p:spTgt spid="15"/>
                                        </p:tgtEl>
                                      </p:cBhvr>
                                    </p:animEffect>
                                    <p:anim calcmode="lin" valueType="num">
                                      <p:cBhvr>
                                        <p:cTn id="92" dur="500" fill="hold"/>
                                        <p:tgtEl>
                                          <p:spTgt spid="15"/>
                                        </p:tgtEl>
                                        <p:attrNameLst>
                                          <p:attrName>ppt_x</p:attrName>
                                        </p:attrNameLst>
                                      </p:cBhvr>
                                      <p:tavLst>
                                        <p:tav tm="0">
                                          <p:val>
                                            <p:strVal val="#ppt_x"/>
                                          </p:val>
                                        </p:tav>
                                        <p:tav tm="100000">
                                          <p:val>
                                            <p:strVal val="#ppt_x"/>
                                          </p:val>
                                        </p:tav>
                                      </p:tavLst>
                                    </p:anim>
                                    <p:anim calcmode="lin" valueType="num">
                                      <p:cBhvr>
                                        <p:cTn id="93"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 grpId="0" animBg="1"/>
      <p:bldP spid="5" grpId="0" animBg="1"/>
      <p:bldP spid="6" grpId="0"/>
      <p:bldP spid="8" grpId="0"/>
      <p:bldP spid="9" grpId="0"/>
      <p:bldP spid="10" grpId="0"/>
      <p:bldP spid="11" grpId="0"/>
      <p:bldP spid="12" grpId="0"/>
      <p:bldP spid="13" grpId="0"/>
      <p:bldP spid="14" grpId="0"/>
      <p:bldP spid="15" grpId="0"/>
      <p:bldP spid="16" grpId="0"/>
      <p:bldP spid="17" grpId="0"/>
      <p:bldP spid="18" grpId="0"/>
      <p:bldP spid="19" grpId="0"/>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p:cNvSpPr txBox="1">
            <a:spLocks/>
          </p:cNvSpPr>
          <p:nvPr/>
        </p:nvSpPr>
        <p:spPr>
          <a:xfrm>
            <a:off x="1538722" y="1559291"/>
            <a:ext cx="612347" cy="794064"/>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705561">
              <a:lnSpc>
                <a:spcPct val="120000"/>
              </a:lnSpc>
              <a:spcBef>
                <a:spcPct val="20000"/>
              </a:spcBef>
              <a:defRPr/>
            </a:pPr>
            <a:r>
              <a:rPr lang="en-US" sz="43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01</a:t>
            </a:r>
          </a:p>
        </p:txBody>
      </p:sp>
      <p:sp>
        <p:nvSpPr>
          <p:cNvPr id="6" name="Text Placeholder 3"/>
          <p:cNvSpPr txBox="1">
            <a:spLocks/>
          </p:cNvSpPr>
          <p:nvPr/>
        </p:nvSpPr>
        <p:spPr>
          <a:xfrm>
            <a:off x="3614937" y="1559291"/>
            <a:ext cx="612347" cy="794064"/>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705561">
              <a:lnSpc>
                <a:spcPct val="120000"/>
              </a:lnSpc>
              <a:spcBef>
                <a:spcPct val="20000"/>
              </a:spcBef>
              <a:defRPr/>
            </a:pPr>
            <a:r>
              <a:rPr lang="en-US" sz="4300" dirty="0">
                <a:solidFill>
                  <a:schemeClr val="accent2"/>
                </a:solidFill>
                <a:latin typeface="Arial" panose="020B0604020202020204" pitchFamily="34" charset="0"/>
                <a:ea typeface="微软雅黑" panose="020B0503020204020204" pitchFamily="34" charset="-122"/>
                <a:cs typeface="+mn-ea"/>
                <a:sym typeface="Arial" panose="020B0604020202020204" pitchFamily="34" charset="0"/>
              </a:rPr>
              <a:t>02</a:t>
            </a:r>
          </a:p>
        </p:txBody>
      </p:sp>
      <p:sp>
        <p:nvSpPr>
          <p:cNvPr id="9" name="Text Placeholder 3"/>
          <p:cNvSpPr txBox="1">
            <a:spLocks/>
          </p:cNvSpPr>
          <p:nvPr/>
        </p:nvSpPr>
        <p:spPr>
          <a:xfrm>
            <a:off x="5778143" y="1559291"/>
            <a:ext cx="612347" cy="794064"/>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705561">
              <a:lnSpc>
                <a:spcPct val="120000"/>
              </a:lnSpc>
              <a:spcBef>
                <a:spcPct val="20000"/>
              </a:spcBef>
              <a:defRPr/>
            </a:pPr>
            <a:r>
              <a:rPr lang="en-US" sz="4300" dirty="0">
                <a:solidFill>
                  <a:schemeClr val="accent4"/>
                </a:solidFill>
                <a:latin typeface="Arial" panose="020B0604020202020204" pitchFamily="34" charset="0"/>
                <a:ea typeface="微软雅黑" panose="020B0503020204020204" pitchFamily="34" charset="-122"/>
                <a:cs typeface="+mn-ea"/>
                <a:sym typeface="Arial" panose="020B0604020202020204" pitchFamily="34" charset="0"/>
              </a:rPr>
              <a:t>03</a:t>
            </a:r>
          </a:p>
        </p:txBody>
      </p:sp>
      <p:sp>
        <p:nvSpPr>
          <p:cNvPr id="6155" name="Freeform 11"/>
          <p:cNvSpPr>
            <a:spLocks noEditPoints="1"/>
          </p:cNvSpPr>
          <p:nvPr/>
        </p:nvSpPr>
        <p:spPr bwMode="auto">
          <a:xfrm>
            <a:off x="3594009" y="2204531"/>
            <a:ext cx="654179" cy="601667"/>
          </a:xfrm>
          <a:custGeom>
            <a:avLst/>
            <a:gdLst/>
            <a:ahLst/>
            <a:cxnLst>
              <a:cxn ang="0">
                <a:pos x="102" y="42"/>
              </a:cxn>
              <a:cxn ang="0">
                <a:pos x="102" y="41"/>
              </a:cxn>
              <a:cxn ang="0">
                <a:pos x="102" y="41"/>
              </a:cxn>
              <a:cxn ang="0">
                <a:pos x="102" y="41"/>
              </a:cxn>
              <a:cxn ang="0">
                <a:pos x="86" y="35"/>
              </a:cxn>
              <a:cxn ang="0">
                <a:pos x="100" y="13"/>
              </a:cxn>
              <a:cxn ang="0">
                <a:pos x="99" y="4"/>
              </a:cxn>
              <a:cxn ang="0">
                <a:pos x="97" y="2"/>
              </a:cxn>
              <a:cxn ang="0">
                <a:pos x="88" y="3"/>
              </a:cxn>
              <a:cxn ang="0">
                <a:pos x="57" y="32"/>
              </a:cxn>
              <a:cxn ang="0">
                <a:pos x="51" y="32"/>
              </a:cxn>
              <a:cxn ang="0">
                <a:pos x="0" y="41"/>
              </a:cxn>
              <a:cxn ang="0">
                <a:pos x="0" y="41"/>
              </a:cxn>
              <a:cxn ang="0">
                <a:pos x="0" y="41"/>
              </a:cxn>
              <a:cxn ang="0">
                <a:pos x="0" y="42"/>
              </a:cxn>
              <a:cxn ang="0">
                <a:pos x="0" y="42"/>
              </a:cxn>
              <a:cxn ang="0">
                <a:pos x="0" y="42"/>
              </a:cxn>
              <a:cxn ang="0">
                <a:pos x="51" y="94"/>
              </a:cxn>
              <a:cxn ang="0">
                <a:pos x="102" y="42"/>
              </a:cxn>
              <a:cxn ang="0">
                <a:pos x="102" y="42"/>
              </a:cxn>
              <a:cxn ang="0">
                <a:pos x="102" y="42"/>
              </a:cxn>
              <a:cxn ang="0">
                <a:pos x="85" y="10"/>
              </a:cxn>
              <a:cxn ang="0">
                <a:pos x="88" y="13"/>
              </a:cxn>
              <a:cxn ang="0">
                <a:pos x="85" y="15"/>
              </a:cxn>
              <a:cxn ang="0">
                <a:pos x="83" y="13"/>
              </a:cxn>
              <a:cxn ang="0">
                <a:pos x="85" y="10"/>
              </a:cxn>
              <a:cxn ang="0">
                <a:pos x="79" y="16"/>
              </a:cxn>
              <a:cxn ang="0">
                <a:pos x="81" y="16"/>
              </a:cxn>
              <a:cxn ang="0">
                <a:pos x="81" y="18"/>
              </a:cxn>
              <a:cxn ang="0">
                <a:pos x="60" y="40"/>
              </a:cxn>
              <a:cxn ang="0">
                <a:pos x="58" y="41"/>
              </a:cxn>
              <a:cxn ang="0">
                <a:pos x="57" y="40"/>
              </a:cxn>
              <a:cxn ang="0">
                <a:pos x="57" y="38"/>
              </a:cxn>
              <a:cxn ang="0">
                <a:pos x="79" y="16"/>
              </a:cxn>
              <a:cxn ang="0">
                <a:pos x="51" y="51"/>
              </a:cxn>
              <a:cxn ang="0">
                <a:pos x="9" y="44"/>
              </a:cxn>
              <a:cxn ang="0">
                <a:pos x="51" y="37"/>
              </a:cxn>
              <a:cxn ang="0">
                <a:pos x="52" y="37"/>
              </a:cxn>
              <a:cxn ang="0">
                <a:pos x="42" y="47"/>
              </a:cxn>
              <a:cxn ang="0">
                <a:pos x="79" y="46"/>
              </a:cxn>
              <a:cxn ang="0">
                <a:pos x="83" y="39"/>
              </a:cxn>
              <a:cxn ang="0">
                <a:pos x="93" y="44"/>
              </a:cxn>
              <a:cxn ang="0">
                <a:pos x="51" y="51"/>
              </a:cxn>
              <a:cxn ang="0">
                <a:pos x="51" y="51"/>
              </a:cxn>
              <a:cxn ang="0">
                <a:pos x="51" y="51"/>
              </a:cxn>
            </a:cxnLst>
            <a:rect l="0" t="0" r="r" b="b"/>
            <a:pathLst>
              <a:path w="102" h="94">
                <a:moveTo>
                  <a:pt x="102" y="42"/>
                </a:moveTo>
                <a:cubicBezTo>
                  <a:pt x="102" y="42"/>
                  <a:pt x="102" y="42"/>
                  <a:pt x="102" y="41"/>
                </a:cubicBezTo>
                <a:cubicBezTo>
                  <a:pt x="102" y="41"/>
                  <a:pt x="102" y="41"/>
                  <a:pt x="102" y="41"/>
                </a:cubicBezTo>
                <a:cubicBezTo>
                  <a:pt x="102" y="41"/>
                  <a:pt x="102" y="41"/>
                  <a:pt x="102" y="41"/>
                </a:cubicBezTo>
                <a:cubicBezTo>
                  <a:pt x="101" y="39"/>
                  <a:pt x="95" y="37"/>
                  <a:pt x="86" y="35"/>
                </a:cubicBezTo>
                <a:cubicBezTo>
                  <a:pt x="100" y="13"/>
                  <a:pt x="100" y="13"/>
                  <a:pt x="100" y="13"/>
                </a:cubicBezTo>
                <a:cubicBezTo>
                  <a:pt x="102" y="10"/>
                  <a:pt x="101" y="6"/>
                  <a:pt x="99" y="4"/>
                </a:cubicBezTo>
                <a:cubicBezTo>
                  <a:pt x="97" y="2"/>
                  <a:pt x="97" y="2"/>
                  <a:pt x="97" y="2"/>
                </a:cubicBezTo>
                <a:cubicBezTo>
                  <a:pt x="94" y="0"/>
                  <a:pt x="90" y="1"/>
                  <a:pt x="88" y="3"/>
                </a:cubicBezTo>
                <a:cubicBezTo>
                  <a:pt x="57" y="32"/>
                  <a:pt x="57" y="32"/>
                  <a:pt x="57" y="32"/>
                </a:cubicBezTo>
                <a:cubicBezTo>
                  <a:pt x="55" y="32"/>
                  <a:pt x="53" y="32"/>
                  <a:pt x="51" y="32"/>
                </a:cubicBezTo>
                <a:cubicBezTo>
                  <a:pt x="24" y="32"/>
                  <a:pt x="2" y="36"/>
                  <a:pt x="0" y="41"/>
                </a:cubicBezTo>
                <a:cubicBezTo>
                  <a:pt x="0" y="41"/>
                  <a:pt x="0" y="41"/>
                  <a:pt x="0" y="41"/>
                </a:cubicBezTo>
                <a:cubicBezTo>
                  <a:pt x="0" y="41"/>
                  <a:pt x="0" y="41"/>
                  <a:pt x="0" y="41"/>
                </a:cubicBezTo>
                <a:cubicBezTo>
                  <a:pt x="0" y="42"/>
                  <a:pt x="0" y="42"/>
                  <a:pt x="0" y="42"/>
                </a:cubicBezTo>
                <a:cubicBezTo>
                  <a:pt x="0" y="42"/>
                  <a:pt x="0" y="42"/>
                  <a:pt x="0" y="42"/>
                </a:cubicBezTo>
                <a:cubicBezTo>
                  <a:pt x="0" y="42"/>
                  <a:pt x="0" y="42"/>
                  <a:pt x="0" y="42"/>
                </a:cubicBezTo>
                <a:cubicBezTo>
                  <a:pt x="0" y="71"/>
                  <a:pt x="23" y="94"/>
                  <a:pt x="51" y="94"/>
                </a:cubicBezTo>
                <a:cubicBezTo>
                  <a:pt x="79" y="94"/>
                  <a:pt x="102" y="70"/>
                  <a:pt x="102" y="42"/>
                </a:cubicBezTo>
                <a:cubicBezTo>
                  <a:pt x="102" y="42"/>
                  <a:pt x="102" y="42"/>
                  <a:pt x="102" y="42"/>
                </a:cubicBezTo>
                <a:cubicBezTo>
                  <a:pt x="102" y="42"/>
                  <a:pt x="102" y="42"/>
                  <a:pt x="102" y="42"/>
                </a:cubicBezTo>
                <a:close/>
                <a:moveTo>
                  <a:pt x="85" y="10"/>
                </a:moveTo>
                <a:cubicBezTo>
                  <a:pt x="87" y="10"/>
                  <a:pt x="88" y="11"/>
                  <a:pt x="88" y="13"/>
                </a:cubicBezTo>
                <a:cubicBezTo>
                  <a:pt x="88" y="14"/>
                  <a:pt x="87" y="15"/>
                  <a:pt x="85" y="15"/>
                </a:cubicBezTo>
                <a:cubicBezTo>
                  <a:pt x="84" y="15"/>
                  <a:pt x="83" y="14"/>
                  <a:pt x="83" y="13"/>
                </a:cubicBezTo>
                <a:cubicBezTo>
                  <a:pt x="83" y="11"/>
                  <a:pt x="84" y="10"/>
                  <a:pt x="85" y="10"/>
                </a:cubicBezTo>
                <a:close/>
                <a:moveTo>
                  <a:pt x="79" y="16"/>
                </a:moveTo>
                <a:cubicBezTo>
                  <a:pt x="79" y="15"/>
                  <a:pt x="81" y="15"/>
                  <a:pt x="81" y="16"/>
                </a:cubicBezTo>
                <a:cubicBezTo>
                  <a:pt x="82" y="17"/>
                  <a:pt x="82" y="18"/>
                  <a:pt x="81" y="18"/>
                </a:cubicBezTo>
                <a:cubicBezTo>
                  <a:pt x="60" y="40"/>
                  <a:pt x="60" y="40"/>
                  <a:pt x="60" y="40"/>
                </a:cubicBezTo>
                <a:cubicBezTo>
                  <a:pt x="59" y="41"/>
                  <a:pt x="59" y="41"/>
                  <a:pt x="58" y="41"/>
                </a:cubicBezTo>
                <a:cubicBezTo>
                  <a:pt x="58" y="41"/>
                  <a:pt x="57" y="41"/>
                  <a:pt x="57" y="40"/>
                </a:cubicBezTo>
                <a:cubicBezTo>
                  <a:pt x="56" y="40"/>
                  <a:pt x="56" y="38"/>
                  <a:pt x="57" y="38"/>
                </a:cubicBezTo>
                <a:lnTo>
                  <a:pt x="79" y="16"/>
                </a:lnTo>
                <a:close/>
                <a:moveTo>
                  <a:pt x="51" y="51"/>
                </a:moveTo>
                <a:cubicBezTo>
                  <a:pt x="28" y="51"/>
                  <a:pt x="9" y="48"/>
                  <a:pt x="9" y="44"/>
                </a:cubicBezTo>
                <a:cubicBezTo>
                  <a:pt x="9" y="40"/>
                  <a:pt x="28" y="37"/>
                  <a:pt x="51" y="37"/>
                </a:cubicBezTo>
                <a:cubicBezTo>
                  <a:pt x="51" y="37"/>
                  <a:pt x="52" y="37"/>
                  <a:pt x="52" y="37"/>
                </a:cubicBezTo>
                <a:cubicBezTo>
                  <a:pt x="42" y="47"/>
                  <a:pt x="42" y="47"/>
                  <a:pt x="42" y="47"/>
                </a:cubicBezTo>
                <a:cubicBezTo>
                  <a:pt x="42" y="47"/>
                  <a:pt x="61" y="49"/>
                  <a:pt x="79" y="46"/>
                </a:cubicBezTo>
                <a:cubicBezTo>
                  <a:pt x="83" y="39"/>
                  <a:pt x="83" y="39"/>
                  <a:pt x="83" y="39"/>
                </a:cubicBezTo>
                <a:cubicBezTo>
                  <a:pt x="89" y="41"/>
                  <a:pt x="93" y="42"/>
                  <a:pt x="93" y="44"/>
                </a:cubicBezTo>
                <a:cubicBezTo>
                  <a:pt x="93" y="48"/>
                  <a:pt x="74" y="51"/>
                  <a:pt x="51" y="51"/>
                </a:cubicBezTo>
                <a:close/>
                <a:moveTo>
                  <a:pt x="51" y="51"/>
                </a:moveTo>
                <a:cubicBezTo>
                  <a:pt x="51" y="51"/>
                  <a:pt x="51" y="51"/>
                  <a:pt x="51" y="51"/>
                </a:cubicBezTo>
              </a:path>
            </a:pathLst>
          </a:custGeom>
          <a:solidFill>
            <a:schemeClr val="accent2"/>
          </a:solidFill>
          <a:ln w="9525">
            <a:noFill/>
            <a:round/>
            <a:headEnd/>
            <a:tailEnd/>
          </a:ln>
        </p:spPr>
        <p:txBody>
          <a:bodyPr vert="horz" wrap="square" lIns="70562" tIns="35281" rIns="70562" bIns="35281" numCol="1" anchor="t" anchorCtr="0" compatLnSpc="1">
            <a:prstTxWarp prst="textNoShape">
              <a:avLst/>
            </a:prstTxWarp>
          </a:bodyPr>
          <a:lstStyle/>
          <a:p>
            <a:pPr>
              <a:lnSpc>
                <a:spcPct val="120000"/>
              </a:lnSpc>
            </a:pPr>
            <a:endParaRPr lang="en-US" sz="1700"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 name="Group 14"/>
          <p:cNvGrpSpPr>
            <a:grpSpLocks noChangeAspect="1"/>
          </p:cNvGrpSpPr>
          <p:nvPr/>
        </p:nvGrpSpPr>
        <p:grpSpPr bwMode="auto">
          <a:xfrm>
            <a:off x="1546594" y="2249000"/>
            <a:ext cx="596602" cy="596634"/>
            <a:chOff x="2761" y="1501"/>
            <a:chExt cx="487" cy="487"/>
          </a:xfrm>
          <a:solidFill>
            <a:schemeClr val="accent1"/>
          </a:solidFill>
        </p:grpSpPr>
        <p:sp>
          <p:nvSpPr>
            <p:cNvPr id="6159" name="Freeform 15"/>
            <p:cNvSpPr>
              <a:spLocks noEditPoints="1"/>
            </p:cNvSpPr>
            <p:nvPr/>
          </p:nvSpPr>
          <p:spPr bwMode="auto">
            <a:xfrm>
              <a:off x="2761" y="1549"/>
              <a:ext cx="487" cy="439"/>
            </a:xfrm>
            <a:custGeom>
              <a:avLst/>
              <a:gdLst/>
              <a:ahLst/>
              <a:cxnLst>
                <a:cxn ang="0">
                  <a:pos x="64" y="30"/>
                </a:cxn>
                <a:cxn ang="0">
                  <a:pos x="76" y="36"/>
                </a:cxn>
                <a:cxn ang="0">
                  <a:pos x="93" y="41"/>
                </a:cxn>
                <a:cxn ang="0">
                  <a:pos x="102" y="40"/>
                </a:cxn>
                <a:cxn ang="0">
                  <a:pos x="102" y="4"/>
                </a:cxn>
                <a:cxn ang="0">
                  <a:pos x="97" y="0"/>
                </a:cxn>
                <a:cxn ang="0">
                  <a:pos x="85" y="0"/>
                </a:cxn>
                <a:cxn ang="0">
                  <a:pos x="80" y="4"/>
                </a:cxn>
                <a:cxn ang="0">
                  <a:pos x="80" y="10"/>
                </a:cxn>
                <a:cxn ang="0">
                  <a:pos x="76" y="14"/>
                </a:cxn>
                <a:cxn ang="0">
                  <a:pos x="26" y="14"/>
                </a:cxn>
                <a:cxn ang="0">
                  <a:pos x="22" y="10"/>
                </a:cxn>
                <a:cxn ang="0">
                  <a:pos x="22" y="4"/>
                </a:cxn>
                <a:cxn ang="0">
                  <a:pos x="17" y="0"/>
                </a:cxn>
                <a:cxn ang="0">
                  <a:pos x="4" y="0"/>
                </a:cxn>
                <a:cxn ang="0">
                  <a:pos x="0" y="4"/>
                </a:cxn>
                <a:cxn ang="0">
                  <a:pos x="0" y="75"/>
                </a:cxn>
                <a:cxn ang="0">
                  <a:pos x="6" y="70"/>
                </a:cxn>
                <a:cxn ang="0">
                  <a:pos x="8" y="67"/>
                </a:cxn>
                <a:cxn ang="0">
                  <a:pos x="17" y="52"/>
                </a:cxn>
                <a:cxn ang="0">
                  <a:pos x="16" y="50"/>
                </a:cxn>
                <a:cxn ang="0">
                  <a:pos x="16" y="50"/>
                </a:cxn>
                <a:cxn ang="0">
                  <a:pos x="16" y="50"/>
                </a:cxn>
                <a:cxn ang="0">
                  <a:pos x="20" y="41"/>
                </a:cxn>
                <a:cxn ang="0">
                  <a:pos x="35" y="41"/>
                </a:cxn>
                <a:cxn ang="0">
                  <a:pos x="38" y="46"/>
                </a:cxn>
                <a:cxn ang="0">
                  <a:pos x="45" y="53"/>
                </a:cxn>
                <a:cxn ang="0">
                  <a:pos x="49" y="56"/>
                </a:cxn>
                <a:cxn ang="0">
                  <a:pos x="49" y="72"/>
                </a:cxn>
                <a:cxn ang="0">
                  <a:pos x="36" y="74"/>
                </a:cxn>
                <a:cxn ang="0">
                  <a:pos x="19" y="80"/>
                </a:cxn>
                <a:cxn ang="0">
                  <a:pos x="6" y="92"/>
                </a:cxn>
                <a:cxn ang="0">
                  <a:pos x="97" y="92"/>
                </a:cxn>
                <a:cxn ang="0">
                  <a:pos x="102" y="87"/>
                </a:cxn>
                <a:cxn ang="0">
                  <a:pos x="102" y="57"/>
                </a:cxn>
                <a:cxn ang="0">
                  <a:pos x="98" y="57"/>
                </a:cxn>
                <a:cxn ang="0">
                  <a:pos x="94" y="58"/>
                </a:cxn>
                <a:cxn ang="0">
                  <a:pos x="78" y="65"/>
                </a:cxn>
                <a:cxn ang="0">
                  <a:pos x="78" y="67"/>
                </a:cxn>
                <a:cxn ang="0">
                  <a:pos x="77" y="67"/>
                </a:cxn>
                <a:cxn ang="0">
                  <a:pos x="77" y="67"/>
                </a:cxn>
                <a:cxn ang="0">
                  <a:pos x="69" y="72"/>
                </a:cxn>
                <a:cxn ang="0">
                  <a:pos x="57" y="63"/>
                </a:cxn>
                <a:cxn ang="0">
                  <a:pos x="58" y="57"/>
                </a:cxn>
                <a:cxn ang="0">
                  <a:pos x="56" y="47"/>
                </a:cxn>
                <a:cxn ang="0">
                  <a:pos x="55" y="42"/>
                </a:cxn>
                <a:cxn ang="0">
                  <a:pos x="64" y="30"/>
                </a:cxn>
                <a:cxn ang="0">
                  <a:pos x="48" y="46"/>
                </a:cxn>
                <a:cxn ang="0">
                  <a:pos x="39" y="39"/>
                </a:cxn>
                <a:cxn ang="0">
                  <a:pos x="49" y="31"/>
                </a:cxn>
                <a:cxn ang="0">
                  <a:pos x="48" y="46"/>
                </a:cxn>
                <a:cxn ang="0">
                  <a:pos x="48" y="46"/>
                </a:cxn>
                <a:cxn ang="0">
                  <a:pos x="48" y="46"/>
                </a:cxn>
              </a:cxnLst>
              <a:rect l="0" t="0" r="r" b="b"/>
              <a:pathLst>
                <a:path w="102" h="92">
                  <a:moveTo>
                    <a:pt x="64" y="30"/>
                  </a:moveTo>
                  <a:cubicBezTo>
                    <a:pt x="69" y="30"/>
                    <a:pt x="74" y="32"/>
                    <a:pt x="76" y="36"/>
                  </a:cubicBezTo>
                  <a:cubicBezTo>
                    <a:pt x="76" y="38"/>
                    <a:pt x="80" y="42"/>
                    <a:pt x="93" y="41"/>
                  </a:cubicBezTo>
                  <a:cubicBezTo>
                    <a:pt x="102" y="40"/>
                    <a:pt x="102" y="40"/>
                    <a:pt x="102" y="40"/>
                  </a:cubicBezTo>
                  <a:cubicBezTo>
                    <a:pt x="102" y="4"/>
                    <a:pt x="102" y="4"/>
                    <a:pt x="102" y="4"/>
                  </a:cubicBezTo>
                  <a:cubicBezTo>
                    <a:pt x="102" y="2"/>
                    <a:pt x="100" y="0"/>
                    <a:pt x="97" y="0"/>
                  </a:cubicBezTo>
                  <a:cubicBezTo>
                    <a:pt x="85" y="0"/>
                    <a:pt x="85" y="0"/>
                    <a:pt x="85" y="0"/>
                  </a:cubicBezTo>
                  <a:cubicBezTo>
                    <a:pt x="82" y="0"/>
                    <a:pt x="80" y="2"/>
                    <a:pt x="80" y="4"/>
                  </a:cubicBezTo>
                  <a:cubicBezTo>
                    <a:pt x="80" y="10"/>
                    <a:pt x="80" y="10"/>
                    <a:pt x="80" y="10"/>
                  </a:cubicBezTo>
                  <a:cubicBezTo>
                    <a:pt x="80" y="12"/>
                    <a:pt x="78" y="14"/>
                    <a:pt x="76" y="14"/>
                  </a:cubicBezTo>
                  <a:cubicBezTo>
                    <a:pt x="26" y="14"/>
                    <a:pt x="26" y="14"/>
                    <a:pt x="26" y="14"/>
                  </a:cubicBezTo>
                  <a:cubicBezTo>
                    <a:pt x="24" y="14"/>
                    <a:pt x="22" y="12"/>
                    <a:pt x="22" y="10"/>
                  </a:cubicBezTo>
                  <a:cubicBezTo>
                    <a:pt x="22" y="4"/>
                    <a:pt x="22" y="4"/>
                    <a:pt x="22" y="4"/>
                  </a:cubicBezTo>
                  <a:cubicBezTo>
                    <a:pt x="22" y="2"/>
                    <a:pt x="20" y="0"/>
                    <a:pt x="17" y="0"/>
                  </a:cubicBezTo>
                  <a:cubicBezTo>
                    <a:pt x="4" y="0"/>
                    <a:pt x="4" y="0"/>
                    <a:pt x="4" y="0"/>
                  </a:cubicBezTo>
                  <a:cubicBezTo>
                    <a:pt x="2" y="0"/>
                    <a:pt x="0" y="2"/>
                    <a:pt x="0" y="4"/>
                  </a:cubicBezTo>
                  <a:cubicBezTo>
                    <a:pt x="0" y="75"/>
                    <a:pt x="0" y="75"/>
                    <a:pt x="0" y="75"/>
                  </a:cubicBezTo>
                  <a:cubicBezTo>
                    <a:pt x="6" y="70"/>
                    <a:pt x="6" y="70"/>
                    <a:pt x="6" y="70"/>
                  </a:cubicBezTo>
                  <a:cubicBezTo>
                    <a:pt x="6" y="70"/>
                    <a:pt x="6" y="69"/>
                    <a:pt x="8" y="67"/>
                  </a:cubicBezTo>
                  <a:cubicBezTo>
                    <a:pt x="16" y="59"/>
                    <a:pt x="17" y="54"/>
                    <a:pt x="17" y="52"/>
                  </a:cubicBezTo>
                  <a:cubicBezTo>
                    <a:pt x="17" y="51"/>
                    <a:pt x="16" y="51"/>
                    <a:pt x="16" y="50"/>
                  </a:cubicBezTo>
                  <a:cubicBezTo>
                    <a:pt x="16" y="50"/>
                    <a:pt x="16" y="50"/>
                    <a:pt x="16" y="50"/>
                  </a:cubicBezTo>
                  <a:cubicBezTo>
                    <a:pt x="16" y="50"/>
                    <a:pt x="16" y="50"/>
                    <a:pt x="16" y="50"/>
                  </a:cubicBezTo>
                  <a:cubicBezTo>
                    <a:pt x="16" y="47"/>
                    <a:pt x="17" y="43"/>
                    <a:pt x="20" y="41"/>
                  </a:cubicBezTo>
                  <a:cubicBezTo>
                    <a:pt x="24" y="36"/>
                    <a:pt x="31" y="37"/>
                    <a:pt x="35" y="41"/>
                  </a:cubicBezTo>
                  <a:cubicBezTo>
                    <a:pt x="37" y="43"/>
                    <a:pt x="38" y="44"/>
                    <a:pt x="38" y="46"/>
                  </a:cubicBezTo>
                  <a:cubicBezTo>
                    <a:pt x="39" y="48"/>
                    <a:pt x="40" y="51"/>
                    <a:pt x="45" y="53"/>
                  </a:cubicBezTo>
                  <a:cubicBezTo>
                    <a:pt x="46" y="54"/>
                    <a:pt x="48" y="55"/>
                    <a:pt x="49" y="56"/>
                  </a:cubicBezTo>
                  <a:cubicBezTo>
                    <a:pt x="54" y="61"/>
                    <a:pt x="53" y="68"/>
                    <a:pt x="49" y="72"/>
                  </a:cubicBezTo>
                  <a:cubicBezTo>
                    <a:pt x="45" y="75"/>
                    <a:pt x="40" y="76"/>
                    <a:pt x="36" y="74"/>
                  </a:cubicBezTo>
                  <a:cubicBezTo>
                    <a:pt x="35" y="73"/>
                    <a:pt x="29" y="72"/>
                    <a:pt x="19" y="80"/>
                  </a:cubicBezTo>
                  <a:cubicBezTo>
                    <a:pt x="6" y="92"/>
                    <a:pt x="6" y="92"/>
                    <a:pt x="6" y="92"/>
                  </a:cubicBezTo>
                  <a:cubicBezTo>
                    <a:pt x="97" y="92"/>
                    <a:pt x="97" y="92"/>
                    <a:pt x="97" y="92"/>
                  </a:cubicBezTo>
                  <a:cubicBezTo>
                    <a:pt x="100" y="92"/>
                    <a:pt x="102" y="90"/>
                    <a:pt x="102" y="87"/>
                  </a:cubicBezTo>
                  <a:cubicBezTo>
                    <a:pt x="102" y="57"/>
                    <a:pt x="102" y="57"/>
                    <a:pt x="102" y="57"/>
                  </a:cubicBezTo>
                  <a:cubicBezTo>
                    <a:pt x="98" y="57"/>
                    <a:pt x="98" y="57"/>
                    <a:pt x="98" y="57"/>
                  </a:cubicBezTo>
                  <a:cubicBezTo>
                    <a:pt x="98" y="57"/>
                    <a:pt x="97" y="58"/>
                    <a:pt x="94" y="58"/>
                  </a:cubicBezTo>
                  <a:cubicBezTo>
                    <a:pt x="83" y="60"/>
                    <a:pt x="79" y="63"/>
                    <a:pt x="78" y="65"/>
                  </a:cubicBezTo>
                  <a:cubicBezTo>
                    <a:pt x="78" y="66"/>
                    <a:pt x="78" y="66"/>
                    <a:pt x="78" y="67"/>
                  </a:cubicBezTo>
                  <a:cubicBezTo>
                    <a:pt x="77" y="67"/>
                    <a:pt x="77" y="67"/>
                    <a:pt x="77" y="67"/>
                  </a:cubicBezTo>
                  <a:cubicBezTo>
                    <a:pt x="77" y="67"/>
                    <a:pt x="77" y="67"/>
                    <a:pt x="77" y="67"/>
                  </a:cubicBezTo>
                  <a:cubicBezTo>
                    <a:pt x="76" y="70"/>
                    <a:pt x="73" y="72"/>
                    <a:pt x="69" y="72"/>
                  </a:cubicBezTo>
                  <a:cubicBezTo>
                    <a:pt x="63" y="73"/>
                    <a:pt x="57" y="69"/>
                    <a:pt x="57" y="63"/>
                  </a:cubicBezTo>
                  <a:cubicBezTo>
                    <a:pt x="56" y="61"/>
                    <a:pt x="57" y="59"/>
                    <a:pt x="58" y="57"/>
                  </a:cubicBezTo>
                  <a:cubicBezTo>
                    <a:pt x="58" y="55"/>
                    <a:pt x="59" y="52"/>
                    <a:pt x="56" y="47"/>
                  </a:cubicBezTo>
                  <a:cubicBezTo>
                    <a:pt x="55" y="46"/>
                    <a:pt x="55" y="44"/>
                    <a:pt x="55" y="42"/>
                  </a:cubicBezTo>
                  <a:cubicBezTo>
                    <a:pt x="54" y="36"/>
                    <a:pt x="58" y="31"/>
                    <a:pt x="64" y="30"/>
                  </a:cubicBezTo>
                  <a:close/>
                  <a:moveTo>
                    <a:pt x="48" y="46"/>
                  </a:moveTo>
                  <a:cubicBezTo>
                    <a:pt x="45" y="47"/>
                    <a:pt x="39" y="39"/>
                    <a:pt x="39" y="39"/>
                  </a:cubicBezTo>
                  <a:cubicBezTo>
                    <a:pt x="35" y="34"/>
                    <a:pt x="47" y="30"/>
                    <a:pt x="49" y="31"/>
                  </a:cubicBezTo>
                  <a:cubicBezTo>
                    <a:pt x="51" y="33"/>
                    <a:pt x="51" y="46"/>
                    <a:pt x="48" y="46"/>
                  </a:cubicBezTo>
                  <a:close/>
                  <a:moveTo>
                    <a:pt x="48" y="46"/>
                  </a:moveTo>
                  <a:cubicBezTo>
                    <a:pt x="48" y="46"/>
                    <a:pt x="48" y="46"/>
                    <a:pt x="48" y="46"/>
                  </a:cubicBezTo>
                </a:path>
              </a:pathLst>
            </a:custGeom>
            <a:grpFill/>
            <a:ln w="9525">
              <a:noFill/>
              <a:round/>
              <a:headEnd/>
              <a:tailEnd/>
            </a:ln>
          </p:spPr>
          <p:txBody>
            <a:bodyPr vert="horz" wrap="square" lIns="99229" tIns="49615" rIns="99229" bIns="49615" numCol="1" anchor="t" anchorCtr="0" compatLnSpc="1">
              <a:prstTxWarp prst="textNoShape">
                <a:avLst/>
              </a:prstTxWarp>
            </a:bodyPr>
            <a:lstStyle/>
            <a:p>
              <a:pPr>
                <a:lnSpc>
                  <a:spcPct val="120000"/>
                </a:lnSpc>
              </a:pPr>
              <a:endParaRPr lang="en-US" sz="17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60" name="Freeform 16"/>
            <p:cNvSpPr>
              <a:spLocks noEditPoints="1"/>
            </p:cNvSpPr>
            <p:nvPr/>
          </p:nvSpPr>
          <p:spPr bwMode="auto">
            <a:xfrm>
              <a:off x="2890" y="1501"/>
              <a:ext cx="229" cy="91"/>
            </a:xfrm>
            <a:custGeom>
              <a:avLst/>
              <a:gdLst/>
              <a:ahLst/>
              <a:cxnLst>
                <a:cxn ang="0">
                  <a:pos x="48" y="4"/>
                </a:cxn>
                <a:cxn ang="0">
                  <a:pos x="44" y="0"/>
                </a:cxn>
                <a:cxn ang="0">
                  <a:pos x="4" y="0"/>
                </a:cxn>
                <a:cxn ang="0">
                  <a:pos x="0" y="4"/>
                </a:cxn>
                <a:cxn ang="0">
                  <a:pos x="0" y="15"/>
                </a:cxn>
                <a:cxn ang="0">
                  <a:pos x="4" y="19"/>
                </a:cxn>
                <a:cxn ang="0">
                  <a:pos x="44" y="19"/>
                </a:cxn>
                <a:cxn ang="0">
                  <a:pos x="48" y="15"/>
                </a:cxn>
                <a:cxn ang="0">
                  <a:pos x="48" y="4"/>
                </a:cxn>
                <a:cxn ang="0">
                  <a:pos x="48" y="4"/>
                </a:cxn>
                <a:cxn ang="0">
                  <a:pos x="48" y="4"/>
                </a:cxn>
              </a:cxnLst>
              <a:rect l="0" t="0" r="r" b="b"/>
              <a:pathLst>
                <a:path w="48" h="19">
                  <a:moveTo>
                    <a:pt x="48" y="4"/>
                  </a:moveTo>
                  <a:cubicBezTo>
                    <a:pt x="48" y="2"/>
                    <a:pt x="46" y="0"/>
                    <a:pt x="44" y="0"/>
                  </a:cubicBezTo>
                  <a:cubicBezTo>
                    <a:pt x="4" y="0"/>
                    <a:pt x="4" y="0"/>
                    <a:pt x="4" y="0"/>
                  </a:cubicBezTo>
                  <a:cubicBezTo>
                    <a:pt x="2" y="0"/>
                    <a:pt x="0" y="2"/>
                    <a:pt x="0" y="4"/>
                  </a:cubicBezTo>
                  <a:cubicBezTo>
                    <a:pt x="0" y="15"/>
                    <a:pt x="0" y="15"/>
                    <a:pt x="0" y="15"/>
                  </a:cubicBezTo>
                  <a:cubicBezTo>
                    <a:pt x="0" y="17"/>
                    <a:pt x="2" y="19"/>
                    <a:pt x="4" y="19"/>
                  </a:cubicBezTo>
                  <a:cubicBezTo>
                    <a:pt x="44" y="19"/>
                    <a:pt x="44" y="19"/>
                    <a:pt x="44" y="19"/>
                  </a:cubicBezTo>
                  <a:cubicBezTo>
                    <a:pt x="46" y="19"/>
                    <a:pt x="48" y="17"/>
                    <a:pt x="48" y="15"/>
                  </a:cubicBezTo>
                  <a:lnTo>
                    <a:pt x="48" y="4"/>
                  </a:lnTo>
                  <a:close/>
                  <a:moveTo>
                    <a:pt x="48" y="4"/>
                  </a:moveTo>
                  <a:cubicBezTo>
                    <a:pt x="48" y="4"/>
                    <a:pt x="48" y="4"/>
                    <a:pt x="48" y="4"/>
                  </a:cubicBezTo>
                </a:path>
              </a:pathLst>
            </a:custGeom>
            <a:grpFill/>
            <a:ln w="9525">
              <a:noFill/>
              <a:round/>
              <a:headEnd/>
              <a:tailEnd/>
            </a:ln>
          </p:spPr>
          <p:txBody>
            <a:bodyPr vert="horz" wrap="square" lIns="99229" tIns="49615" rIns="99229" bIns="49615" numCol="1" anchor="t" anchorCtr="0" compatLnSpc="1">
              <a:prstTxWarp prst="textNoShape">
                <a:avLst/>
              </a:prstTxWarp>
            </a:bodyPr>
            <a:lstStyle/>
            <a:p>
              <a:pPr>
                <a:lnSpc>
                  <a:spcPct val="120000"/>
                </a:lnSpc>
              </a:pPr>
              <a:endParaRPr lang="en-US" sz="17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 name="Group 19"/>
          <p:cNvGrpSpPr>
            <a:grpSpLocks noChangeAspect="1"/>
          </p:cNvGrpSpPr>
          <p:nvPr/>
        </p:nvGrpSpPr>
        <p:grpSpPr bwMode="auto">
          <a:xfrm>
            <a:off x="5772281" y="2301257"/>
            <a:ext cx="573286" cy="570131"/>
            <a:chOff x="3008" y="1466"/>
            <a:chExt cx="540" cy="537"/>
          </a:xfrm>
          <a:solidFill>
            <a:schemeClr val="accent4"/>
          </a:solidFill>
        </p:grpSpPr>
        <p:sp>
          <p:nvSpPr>
            <p:cNvPr id="6164" name="Freeform 20"/>
            <p:cNvSpPr>
              <a:spLocks noEditPoints="1"/>
            </p:cNvSpPr>
            <p:nvPr/>
          </p:nvSpPr>
          <p:spPr bwMode="auto">
            <a:xfrm>
              <a:off x="3208" y="1594"/>
              <a:ext cx="340" cy="310"/>
            </a:xfrm>
            <a:custGeom>
              <a:avLst/>
              <a:gdLst/>
              <a:ahLst/>
              <a:cxnLst>
                <a:cxn ang="0">
                  <a:pos x="274" y="68"/>
                </a:cxn>
                <a:cxn ang="0">
                  <a:pos x="73" y="40"/>
                </a:cxn>
                <a:cxn ang="0">
                  <a:pos x="0" y="0"/>
                </a:cxn>
                <a:cxn ang="0">
                  <a:pos x="0" y="240"/>
                </a:cxn>
                <a:cxn ang="0">
                  <a:pos x="14" y="223"/>
                </a:cxn>
                <a:cxn ang="0">
                  <a:pos x="66" y="208"/>
                </a:cxn>
                <a:cxn ang="0">
                  <a:pos x="81" y="209"/>
                </a:cxn>
                <a:cxn ang="0">
                  <a:pos x="96" y="209"/>
                </a:cxn>
                <a:cxn ang="0">
                  <a:pos x="112" y="208"/>
                </a:cxn>
                <a:cxn ang="0">
                  <a:pos x="116" y="208"/>
                </a:cxn>
                <a:cxn ang="0">
                  <a:pos x="145" y="227"/>
                </a:cxn>
                <a:cxn ang="0">
                  <a:pos x="161" y="255"/>
                </a:cxn>
                <a:cxn ang="0">
                  <a:pos x="181" y="302"/>
                </a:cxn>
                <a:cxn ang="0">
                  <a:pos x="155" y="362"/>
                </a:cxn>
                <a:cxn ang="0">
                  <a:pos x="154" y="363"/>
                </a:cxn>
                <a:cxn ang="0">
                  <a:pos x="153" y="364"/>
                </a:cxn>
                <a:cxn ang="0">
                  <a:pos x="154" y="363"/>
                </a:cxn>
                <a:cxn ang="0">
                  <a:pos x="167" y="362"/>
                </a:cxn>
                <a:cxn ang="0">
                  <a:pos x="219" y="388"/>
                </a:cxn>
                <a:cxn ang="0">
                  <a:pos x="237" y="430"/>
                </a:cxn>
                <a:cxn ang="0">
                  <a:pos x="248" y="459"/>
                </a:cxn>
                <a:cxn ang="0">
                  <a:pos x="240" y="497"/>
                </a:cxn>
                <a:cxn ang="0">
                  <a:pos x="239" y="498"/>
                </a:cxn>
                <a:cxn ang="0">
                  <a:pos x="274" y="499"/>
                </a:cxn>
                <a:cxn ang="0">
                  <a:pos x="547" y="407"/>
                </a:cxn>
                <a:cxn ang="0">
                  <a:pos x="547" y="343"/>
                </a:cxn>
                <a:cxn ang="0">
                  <a:pos x="311" y="416"/>
                </a:cxn>
                <a:cxn ang="0">
                  <a:pos x="283" y="389"/>
                </a:cxn>
                <a:cxn ang="0">
                  <a:pos x="283" y="174"/>
                </a:cxn>
                <a:cxn ang="0">
                  <a:pos x="309" y="147"/>
                </a:cxn>
                <a:cxn ang="0">
                  <a:pos x="547" y="83"/>
                </a:cxn>
                <a:cxn ang="0">
                  <a:pos x="547" y="0"/>
                </a:cxn>
                <a:cxn ang="0">
                  <a:pos x="474" y="40"/>
                </a:cxn>
                <a:cxn ang="0">
                  <a:pos x="274" y="68"/>
                </a:cxn>
                <a:cxn ang="0">
                  <a:pos x="274" y="68"/>
                </a:cxn>
                <a:cxn ang="0">
                  <a:pos x="274" y="68"/>
                </a:cxn>
              </a:cxnLst>
              <a:rect l="0" t="0" r="r" b="b"/>
              <a:pathLst>
                <a:path w="547" h="499">
                  <a:moveTo>
                    <a:pt x="274" y="68"/>
                  </a:moveTo>
                  <a:cubicBezTo>
                    <a:pt x="198" y="68"/>
                    <a:pt x="127" y="58"/>
                    <a:pt x="73" y="40"/>
                  </a:cubicBezTo>
                  <a:cubicBezTo>
                    <a:pt x="37" y="28"/>
                    <a:pt x="14" y="14"/>
                    <a:pt x="0" y="0"/>
                  </a:cubicBezTo>
                  <a:cubicBezTo>
                    <a:pt x="0" y="240"/>
                    <a:pt x="0" y="240"/>
                    <a:pt x="0" y="240"/>
                  </a:cubicBezTo>
                  <a:cubicBezTo>
                    <a:pt x="4" y="234"/>
                    <a:pt x="8" y="228"/>
                    <a:pt x="14" y="223"/>
                  </a:cubicBezTo>
                  <a:cubicBezTo>
                    <a:pt x="30" y="210"/>
                    <a:pt x="49" y="208"/>
                    <a:pt x="66" y="208"/>
                  </a:cubicBezTo>
                  <a:cubicBezTo>
                    <a:pt x="71" y="208"/>
                    <a:pt x="76" y="209"/>
                    <a:pt x="81" y="209"/>
                  </a:cubicBezTo>
                  <a:cubicBezTo>
                    <a:pt x="86" y="209"/>
                    <a:pt x="91" y="209"/>
                    <a:pt x="96" y="209"/>
                  </a:cubicBezTo>
                  <a:cubicBezTo>
                    <a:pt x="102" y="209"/>
                    <a:pt x="107" y="209"/>
                    <a:pt x="112" y="208"/>
                  </a:cubicBezTo>
                  <a:cubicBezTo>
                    <a:pt x="114" y="208"/>
                    <a:pt x="115" y="208"/>
                    <a:pt x="116" y="208"/>
                  </a:cubicBezTo>
                  <a:cubicBezTo>
                    <a:pt x="129" y="208"/>
                    <a:pt x="141" y="216"/>
                    <a:pt x="145" y="227"/>
                  </a:cubicBezTo>
                  <a:cubicBezTo>
                    <a:pt x="149" y="237"/>
                    <a:pt x="155" y="246"/>
                    <a:pt x="161" y="255"/>
                  </a:cubicBezTo>
                  <a:cubicBezTo>
                    <a:pt x="170" y="269"/>
                    <a:pt x="179" y="284"/>
                    <a:pt x="181" y="302"/>
                  </a:cubicBezTo>
                  <a:cubicBezTo>
                    <a:pt x="184" y="324"/>
                    <a:pt x="175" y="344"/>
                    <a:pt x="155" y="362"/>
                  </a:cubicBezTo>
                  <a:cubicBezTo>
                    <a:pt x="155" y="362"/>
                    <a:pt x="154" y="362"/>
                    <a:pt x="154" y="363"/>
                  </a:cubicBezTo>
                  <a:cubicBezTo>
                    <a:pt x="153" y="363"/>
                    <a:pt x="153" y="363"/>
                    <a:pt x="153" y="364"/>
                  </a:cubicBezTo>
                  <a:cubicBezTo>
                    <a:pt x="153" y="364"/>
                    <a:pt x="153" y="363"/>
                    <a:pt x="154" y="363"/>
                  </a:cubicBezTo>
                  <a:cubicBezTo>
                    <a:pt x="158" y="363"/>
                    <a:pt x="163" y="362"/>
                    <a:pt x="167" y="362"/>
                  </a:cubicBezTo>
                  <a:cubicBezTo>
                    <a:pt x="190" y="362"/>
                    <a:pt x="207" y="371"/>
                    <a:pt x="219" y="388"/>
                  </a:cubicBezTo>
                  <a:cubicBezTo>
                    <a:pt x="228" y="400"/>
                    <a:pt x="233" y="415"/>
                    <a:pt x="237" y="430"/>
                  </a:cubicBezTo>
                  <a:cubicBezTo>
                    <a:pt x="241" y="441"/>
                    <a:pt x="244" y="451"/>
                    <a:pt x="248" y="459"/>
                  </a:cubicBezTo>
                  <a:cubicBezTo>
                    <a:pt x="254" y="472"/>
                    <a:pt x="251" y="488"/>
                    <a:pt x="240" y="497"/>
                  </a:cubicBezTo>
                  <a:cubicBezTo>
                    <a:pt x="240" y="498"/>
                    <a:pt x="240" y="498"/>
                    <a:pt x="239" y="498"/>
                  </a:cubicBezTo>
                  <a:cubicBezTo>
                    <a:pt x="251" y="499"/>
                    <a:pt x="262" y="499"/>
                    <a:pt x="274" y="499"/>
                  </a:cubicBezTo>
                  <a:cubicBezTo>
                    <a:pt x="425" y="499"/>
                    <a:pt x="547" y="458"/>
                    <a:pt x="547" y="407"/>
                  </a:cubicBezTo>
                  <a:cubicBezTo>
                    <a:pt x="547" y="343"/>
                    <a:pt x="547" y="343"/>
                    <a:pt x="547" y="343"/>
                  </a:cubicBezTo>
                  <a:cubicBezTo>
                    <a:pt x="496" y="406"/>
                    <a:pt x="367" y="415"/>
                    <a:pt x="311" y="416"/>
                  </a:cubicBezTo>
                  <a:cubicBezTo>
                    <a:pt x="296" y="416"/>
                    <a:pt x="283" y="404"/>
                    <a:pt x="283" y="389"/>
                  </a:cubicBezTo>
                  <a:cubicBezTo>
                    <a:pt x="283" y="174"/>
                    <a:pt x="283" y="174"/>
                    <a:pt x="283" y="174"/>
                  </a:cubicBezTo>
                  <a:cubicBezTo>
                    <a:pt x="283" y="160"/>
                    <a:pt x="295" y="148"/>
                    <a:pt x="309" y="147"/>
                  </a:cubicBezTo>
                  <a:cubicBezTo>
                    <a:pt x="367" y="144"/>
                    <a:pt x="505" y="131"/>
                    <a:pt x="547" y="83"/>
                  </a:cubicBezTo>
                  <a:cubicBezTo>
                    <a:pt x="547" y="0"/>
                    <a:pt x="547" y="0"/>
                    <a:pt x="547" y="0"/>
                  </a:cubicBezTo>
                  <a:cubicBezTo>
                    <a:pt x="533" y="14"/>
                    <a:pt x="510" y="28"/>
                    <a:pt x="474" y="40"/>
                  </a:cubicBezTo>
                  <a:cubicBezTo>
                    <a:pt x="420" y="58"/>
                    <a:pt x="349" y="68"/>
                    <a:pt x="274" y="68"/>
                  </a:cubicBezTo>
                  <a:close/>
                  <a:moveTo>
                    <a:pt x="274" y="68"/>
                  </a:moveTo>
                  <a:cubicBezTo>
                    <a:pt x="274" y="68"/>
                    <a:pt x="274" y="68"/>
                    <a:pt x="274" y="68"/>
                  </a:cubicBezTo>
                </a:path>
              </a:pathLst>
            </a:custGeom>
            <a:grpFill/>
            <a:ln w="9525">
              <a:noFill/>
              <a:round/>
              <a:headEnd/>
              <a:tailEnd/>
            </a:ln>
          </p:spPr>
          <p:txBody>
            <a:bodyPr vert="horz" wrap="square" lIns="99229" tIns="49615" rIns="99229" bIns="49615" numCol="1" anchor="t" anchorCtr="0" compatLnSpc="1">
              <a:prstTxWarp prst="textNoShape">
                <a:avLst/>
              </a:prstTxWarp>
            </a:bodyPr>
            <a:lstStyle/>
            <a:p>
              <a:pPr>
                <a:lnSpc>
                  <a:spcPct val="120000"/>
                </a:lnSpc>
              </a:pPr>
              <a:endParaRPr lang="en-US" sz="17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65" name="Freeform 21"/>
            <p:cNvSpPr>
              <a:spLocks noEditPoints="1"/>
            </p:cNvSpPr>
            <p:nvPr/>
          </p:nvSpPr>
          <p:spPr bwMode="auto">
            <a:xfrm>
              <a:off x="3211" y="1466"/>
              <a:ext cx="335" cy="103"/>
            </a:xfrm>
            <a:custGeom>
              <a:avLst/>
              <a:gdLst/>
              <a:ahLst/>
              <a:cxnLst>
                <a:cxn ang="0">
                  <a:pos x="270" y="0"/>
                </a:cxn>
                <a:cxn ang="0">
                  <a:pos x="0" y="77"/>
                </a:cxn>
                <a:cxn ang="0">
                  <a:pos x="74" y="137"/>
                </a:cxn>
                <a:cxn ang="0">
                  <a:pos x="206" y="165"/>
                </a:cxn>
                <a:cxn ang="0">
                  <a:pos x="269" y="167"/>
                </a:cxn>
                <a:cxn ang="0">
                  <a:pos x="333" y="165"/>
                </a:cxn>
                <a:cxn ang="0">
                  <a:pos x="465" y="137"/>
                </a:cxn>
                <a:cxn ang="0">
                  <a:pos x="539" y="77"/>
                </a:cxn>
                <a:cxn ang="0">
                  <a:pos x="270" y="0"/>
                </a:cxn>
                <a:cxn ang="0">
                  <a:pos x="270" y="0"/>
                </a:cxn>
                <a:cxn ang="0">
                  <a:pos x="270" y="0"/>
                </a:cxn>
              </a:cxnLst>
              <a:rect l="0" t="0" r="r" b="b"/>
              <a:pathLst>
                <a:path w="539" h="167">
                  <a:moveTo>
                    <a:pt x="270" y="0"/>
                  </a:moveTo>
                  <a:cubicBezTo>
                    <a:pt x="133" y="0"/>
                    <a:pt x="20" y="34"/>
                    <a:pt x="0" y="77"/>
                  </a:cubicBezTo>
                  <a:cubicBezTo>
                    <a:pt x="2" y="98"/>
                    <a:pt x="30" y="120"/>
                    <a:pt x="74" y="137"/>
                  </a:cubicBezTo>
                  <a:cubicBezTo>
                    <a:pt x="111" y="151"/>
                    <a:pt x="157" y="160"/>
                    <a:pt x="206" y="165"/>
                  </a:cubicBezTo>
                  <a:cubicBezTo>
                    <a:pt x="227" y="166"/>
                    <a:pt x="248" y="167"/>
                    <a:pt x="269" y="167"/>
                  </a:cubicBezTo>
                  <a:cubicBezTo>
                    <a:pt x="291" y="167"/>
                    <a:pt x="312" y="166"/>
                    <a:pt x="333" y="165"/>
                  </a:cubicBezTo>
                  <a:cubicBezTo>
                    <a:pt x="382" y="160"/>
                    <a:pt x="428" y="151"/>
                    <a:pt x="465" y="137"/>
                  </a:cubicBezTo>
                  <a:cubicBezTo>
                    <a:pt x="509" y="120"/>
                    <a:pt x="537" y="98"/>
                    <a:pt x="539" y="77"/>
                  </a:cubicBezTo>
                  <a:cubicBezTo>
                    <a:pt x="519" y="34"/>
                    <a:pt x="406" y="0"/>
                    <a:pt x="270" y="0"/>
                  </a:cubicBezTo>
                  <a:close/>
                  <a:moveTo>
                    <a:pt x="270" y="0"/>
                  </a:moveTo>
                  <a:cubicBezTo>
                    <a:pt x="270" y="0"/>
                    <a:pt x="270" y="0"/>
                    <a:pt x="270" y="0"/>
                  </a:cubicBezTo>
                </a:path>
              </a:pathLst>
            </a:custGeom>
            <a:grpFill/>
            <a:ln w="9525">
              <a:noFill/>
              <a:round/>
              <a:headEnd/>
              <a:tailEnd/>
            </a:ln>
          </p:spPr>
          <p:txBody>
            <a:bodyPr vert="horz" wrap="square" lIns="99229" tIns="49615" rIns="99229" bIns="49615" numCol="1" anchor="t" anchorCtr="0" compatLnSpc="1">
              <a:prstTxWarp prst="textNoShape">
                <a:avLst/>
              </a:prstTxWarp>
            </a:bodyPr>
            <a:lstStyle/>
            <a:p>
              <a:pPr>
                <a:lnSpc>
                  <a:spcPct val="120000"/>
                </a:lnSpc>
              </a:pPr>
              <a:endParaRPr lang="en-US" sz="17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66" name="Freeform 22"/>
            <p:cNvSpPr>
              <a:spLocks noEditPoints="1"/>
            </p:cNvSpPr>
            <p:nvPr/>
          </p:nvSpPr>
          <p:spPr bwMode="auto">
            <a:xfrm>
              <a:off x="3208" y="1538"/>
              <a:ext cx="340" cy="84"/>
            </a:xfrm>
            <a:custGeom>
              <a:avLst/>
              <a:gdLst/>
              <a:ahLst/>
              <a:cxnLst>
                <a:cxn ang="0">
                  <a:pos x="476" y="42"/>
                </a:cxn>
                <a:cxn ang="0">
                  <a:pos x="456" y="49"/>
                </a:cxn>
                <a:cxn ang="0">
                  <a:pos x="274" y="74"/>
                </a:cxn>
                <a:cxn ang="0">
                  <a:pos x="91" y="49"/>
                </a:cxn>
                <a:cxn ang="0">
                  <a:pos x="71" y="42"/>
                </a:cxn>
                <a:cxn ang="0">
                  <a:pos x="0" y="0"/>
                </a:cxn>
                <a:cxn ang="0">
                  <a:pos x="0" y="45"/>
                </a:cxn>
                <a:cxn ang="0">
                  <a:pos x="0" y="49"/>
                </a:cxn>
                <a:cxn ang="0">
                  <a:pos x="274" y="136"/>
                </a:cxn>
                <a:cxn ang="0">
                  <a:pos x="547" y="49"/>
                </a:cxn>
                <a:cxn ang="0">
                  <a:pos x="547" y="45"/>
                </a:cxn>
                <a:cxn ang="0">
                  <a:pos x="547" y="0"/>
                </a:cxn>
                <a:cxn ang="0">
                  <a:pos x="476" y="42"/>
                </a:cxn>
                <a:cxn ang="0">
                  <a:pos x="476" y="42"/>
                </a:cxn>
                <a:cxn ang="0">
                  <a:pos x="476" y="42"/>
                </a:cxn>
              </a:cxnLst>
              <a:rect l="0" t="0" r="r" b="b"/>
              <a:pathLst>
                <a:path w="547" h="136">
                  <a:moveTo>
                    <a:pt x="476" y="42"/>
                  </a:moveTo>
                  <a:cubicBezTo>
                    <a:pt x="470" y="44"/>
                    <a:pt x="463" y="47"/>
                    <a:pt x="456" y="49"/>
                  </a:cubicBezTo>
                  <a:cubicBezTo>
                    <a:pt x="405" y="65"/>
                    <a:pt x="341" y="74"/>
                    <a:pt x="274" y="74"/>
                  </a:cubicBezTo>
                  <a:cubicBezTo>
                    <a:pt x="207" y="74"/>
                    <a:pt x="142" y="65"/>
                    <a:pt x="91" y="49"/>
                  </a:cubicBezTo>
                  <a:cubicBezTo>
                    <a:pt x="84" y="47"/>
                    <a:pt x="77" y="44"/>
                    <a:pt x="71" y="42"/>
                  </a:cubicBezTo>
                  <a:cubicBezTo>
                    <a:pt x="39" y="30"/>
                    <a:pt x="15" y="16"/>
                    <a:pt x="0" y="0"/>
                  </a:cubicBezTo>
                  <a:cubicBezTo>
                    <a:pt x="0" y="45"/>
                    <a:pt x="0" y="45"/>
                    <a:pt x="0" y="45"/>
                  </a:cubicBezTo>
                  <a:cubicBezTo>
                    <a:pt x="0" y="46"/>
                    <a:pt x="0" y="47"/>
                    <a:pt x="0" y="49"/>
                  </a:cubicBezTo>
                  <a:cubicBezTo>
                    <a:pt x="6" y="98"/>
                    <a:pt x="126" y="136"/>
                    <a:pt x="274" y="136"/>
                  </a:cubicBezTo>
                  <a:cubicBezTo>
                    <a:pt x="421" y="136"/>
                    <a:pt x="541" y="97"/>
                    <a:pt x="547" y="49"/>
                  </a:cubicBezTo>
                  <a:cubicBezTo>
                    <a:pt x="547" y="47"/>
                    <a:pt x="547" y="46"/>
                    <a:pt x="547" y="45"/>
                  </a:cubicBezTo>
                  <a:cubicBezTo>
                    <a:pt x="547" y="0"/>
                    <a:pt x="547" y="0"/>
                    <a:pt x="547" y="0"/>
                  </a:cubicBezTo>
                  <a:cubicBezTo>
                    <a:pt x="532" y="16"/>
                    <a:pt x="508" y="30"/>
                    <a:pt x="476" y="42"/>
                  </a:cubicBezTo>
                  <a:close/>
                  <a:moveTo>
                    <a:pt x="476" y="42"/>
                  </a:moveTo>
                  <a:cubicBezTo>
                    <a:pt x="476" y="42"/>
                    <a:pt x="476" y="42"/>
                    <a:pt x="476" y="42"/>
                  </a:cubicBezTo>
                </a:path>
              </a:pathLst>
            </a:custGeom>
            <a:grpFill/>
            <a:ln w="9525">
              <a:noFill/>
              <a:round/>
              <a:headEnd/>
              <a:tailEnd/>
            </a:ln>
          </p:spPr>
          <p:txBody>
            <a:bodyPr vert="horz" wrap="square" lIns="99229" tIns="49615" rIns="99229" bIns="49615" numCol="1" anchor="t" anchorCtr="0" compatLnSpc="1">
              <a:prstTxWarp prst="textNoShape">
                <a:avLst/>
              </a:prstTxWarp>
            </a:bodyPr>
            <a:lstStyle/>
            <a:p>
              <a:pPr>
                <a:lnSpc>
                  <a:spcPct val="120000"/>
                </a:lnSpc>
              </a:pPr>
              <a:endParaRPr lang="en-US" sz="17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67" name="Freeform 23"/>
            <p:cNvSpPr>
              <a:spLocks noEditPoints="1"/>
            </p:cNvSpPr>
            <p:nvPr/>
          </p:nvSpPr>
          <p:spPr bwMode="auto">
            <a:xfrm>
              <a:off x="3085" y="1705"/>
              <a:ext cx="31" cy="31"/>
            </a:xfrm>
            <a:custGeom>
              <a:avLst/>
              <a:gdLst/>
              <a:ahLst/>
              <a:cxnLst>
                <a:cxn ang="0">
                  <a:pos x="15" y="44"/>
                </a:cxn>
                <a:cxn ang="0">
                  <a:pos x="45" y="35"/>
                </a:cxn>
                <a:cxn ang="0">
                  <a:pos x="35" y="5"/>
                </a:cxn>
                <a:cxn ang="0">
                  <a:pos x="6" y="15"/>
                </a:cxn>
                <a:cxn ang="0">
                  <a:pos x="15" y="44"/>
                </a:cxn>
                <a:cxn ang="0">
                  <a:pos x="15" y="44"/>
                </a:cxn>
                <a:cxn ang="0">
                  <a:pos x="15" y="44"/>
                </a:cxn>
              </a:cxnLst>
              <a:rect l="0" t="0" r="r" b="b"/>
              <a:pathLst>
                <a:path w="50" h="50">
                  <a:moveTo>
                    <a:pt x="15" y="44"/>
                  </a:moveTo>
                  <a:cubicBezTo>
                    <a:pt x="26" y="50"/>
                    <a:pt x="39" y="45"/>
                    <a:pt x="45" y="35"/>
                  </a:cubicBezTo>
                  <a:cubicBezTo>
                    <a:pt x="50" y="24"/>
                    <a:pt x="46" y="11"/>
                    <a:pt x="35" y="5"/>
                  </a:cubicBezTo>
                  <a:cubicBezTo>
                    <a:pt x="24" y="0"/>
                    <a:pt x="11" y="4"/>
                    <a:pt x="6" y="15"/>
                  </a:cubicBezTo>
                  <a:cubicBezTo>
                    <a:pt x="0" y="25"/>
                    <a:pt x="5" y="39"/>
                    <a:pt x="15" y="44"/>
                  </a:cubicBezTo>
                  <a:close/>
                  <a:moveTo>
                    <a:pt x="15" y="44"/>
                  </a:moveTo>
                  <a:cubicBezTo>
                    <a:pt x="15" y="44"/>
                    <a:pt x="15" y="44"/>
                    <a:pt x="15" y="44"/>
                  </a:cubicBezTo>
                </a:path>
              </a:pathLst>
            </a:custGeom>
            <a:grpFill/>
            <a:ln w="9525">
              <a:noFill/>
              <a:round/>
              <a:headEnd/>
              <a:tailEnd/>
            </a:ln>
          </p:spPr>
          <p:txBody>
            <a:bodyPr vert="horz" wrap="square" lIns="99229" tIns="49615" rIns="99229" bIns="49615" numCol="1" anchor="t" anchorCtr="0" compatLnSpc="1">
              <a:prstTxWarp prst="textNoShape">
                <a:avLst/>
              </a:prstTxWarp>
            </a:bodyPr>
            <a:lstStyle/>
            <a:p>
              <a:pPr>
                <a:lnSpc>
                  <a:spcPct val="120000"/>
                </a:lnSpc>
              </a:pPr>
              <a:endParaRPr lang="en-US" sz="17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68" name="Freeform 24"/>
            <p:cNvSpPr>
              <a:spLocks noEditPoints="1"/>
            </p:cNvSpPr>
            <p:nvPr/>
          </p:nvSpPr>
          <p:spPr bwMode="auto">
            <a:xfrm>
              <a:off x="3008" y="1662"/>
              <a:ext cx="75" cy="72"/>
            </a:xfrm>
            <a:custGeom>
              <a:avLst/>
              <a:gdLst/>
              <a:ahLst/>
              <a:cxnLst>
                <a:cxn ang="0">
                  <a:pos x="45" y="115"/>
                </a:cxn>
                <a:cxn ang="0">
                  <a:pos x="110" y="100"/>
                </a:cxn>
                <a:cxn ang="0">
                  <a:pos x="113" y="96"/>
                </a:cxn>
                <a:cxn ang="0">
                  <a:pos x="109" y="86"/>
                </a:cxn>
                <a:cxn ang="0">
                  <a:pos x="59" y="67"/>
                </a:cxn>
                <a:cxn ang="0">
                  <a:pos x="59" y="66"/>
                </a:cxn>
                <a:cxn ang="0">
                  <a:pos x="59" y="66"/>
                </a:cxn>
                <a:cxn ang="0">
                  <a:pos x="111" y="78"/>
                </a:cxn>
                <a:cxn ang="0">
                  <a:pos x="120" y="72"/>
                </a:cxn>
                <a:cxn ang="0">
                  <a:pos x="120" y="67"/>
                </a:cxn>
                <a:cxn ang="0">
                  <a:pos x="74" y="18"/>
                </a:cxn>
                <a:cxn ang="0">
                  <a:pos x="21" y="29"/>
                </a:cxn>
                <a:cxn ang="0">
                  <a:pos x="3" y="46"/>
                </a:cxn>
                <a:cxn ang="0">
                  <a:pos x="1" y="49"/>
                </a:cxn>
                <a:cxn ang="0">
                  <a:pos x="1" y="53"/>
                </a:cxn>
                <a:cxn ang="0">
                  <a:pos x="7" y="76"/>
                </a:cxn>
                <a:cxn ang="0">
                  <a:pos x="45" y="115"/>
                </a:cxn>
                <a:cxn ang="0">
                  <a:pos x="45" y="115"/>
                </a:cxn>
                <a:cxn ang="0">
                  <a:pos x="45" y="115"/>
                </a:cxn>
              </a:cxnLst>
              <a:rect l="0" t="0" r="r" b="b"/>
              <a:pathLst>
                <a:path w="121" h="116">
                  <a:moveTo>
                    <a:pt x="45" y="115"/>
                  </a:moveTo>
                  <a:cubicBezTo>
                    <a:pt x="54" y="115"/>
                    <a:pt x="93" y="110"/>
                    <a:pt x="110" y="100"/>
                  </a:cubicBezTo>
                  <a:cubicBezTo>
                    <a:pt x="112" y="99"/>
                    <a:pt x="113" y="98"/>
                    <a:pt x="113" y="96"/>
                  </a:cubicBezTo>
                  <a:cubicBezTo>
                    <a:pt x="115" y="92"/>
                    <a:pt x="113" y="88"/>
                    <a:pt x="109" y="86"/>
                  </a:cubicBezTo>
                  <a:cubicBezTo>
                    <a:pt x="59" y="67"/>
                    <a:pt x="59" y="67"/>
                    <a:pt x="59" y="67"/>
                  </a:cubicBezTo>
                  <a:cubicBezTo>
                    <a:pt x="59" y="67"/>
                    <a:pt x="58" y="67"/>
                    <a:pt x="59" y="66"/>
                  </a:cubicBezTo>
                  <a:cubicBezTo>
                    <a:pt x="59" y="66"/>
                    <a:pt x="59" y="66"/>
                    <a:pt x="59" y="66"/>
                  </a:cubicBezTo>
                  <a:cubicBezTo>
                    <a:pt x="111" y="78"/>
                    <a:pt x="111" y="78"/>
                    <a:pt x="111" y="78"/>
                  </a:cubicBezTo>
                  <a:cubicBezTo>
                    <a:pt x="115" y="78"/>
                    <a:pt x="119" y="76"/>
                    <a:pt x="120" y="72"/>
                  </a:cubicBezTo>
                  <a:cubicBezTo>
                    <a:pt x="121" y="71"/>
                    <a:pt x="121" y="69"/>
                    <a:pt x="120" y="67"/>
                  </a:cubicBezTo>
                  <a:cubicBezTo>
                    <a:pt x="112" y="49"/>
                    <a:pt x="82" y="23"/>
                    <a:pt x="74" y="18"/>
                  </a:cubicBezTo>
                  <a:cubicBezTo>
                    <a:pt x="50" y="0"/>
                    <a:pt x="36" y="14"/>
                    <a:pt x="21" y="29"/>
                  </a:cubicBezTo>
                  <a:cubicBezTo>
                    <a:pt x="16" y="35"/>
                    <a:pt x="10" y="41"/>
                    <a:pt x="3" y="46"/>
                  </a:cubicBezTo>
                  <a:cubicBezTo>
                    <a:pt x="2" y="46"/>
                    <a:pt x="1" y="47"/>
                    <a:pt x="1" y="49"/>
                  </a:cubicBezTo>
                  <a:cubicBezTo>
                    <a:pt x="0" y="50"/>
                    <a:pt x="0" y="52"/>
                    <a:pt x="1" y="53"/>
                  </a:cubicBezTo>
                  <a:cubicBezTo>
                    <a:pt x="4" y="61"/>
                    <a:pt x="6" y="69"/>
                    <a:pt x="7" y="76"/>
                  </a:cubicBezTo>
                  <a:cubicBezTo>
                    <a:pt x="11" y="97"/>
                    <a:pt x="15" y="116"/>
                    <a:pt x="45" y="115"/>
                  </a:cubicBezTo>
                  <a:close/>
                  <a:moveTo>
                    <a:pt x="45" y="115"/>
                  </a:moveTo>
                  <a:cubicBezTo>
                    <a:pt x="45" y="115"/>
                    <a:pt x="45" y="115"/>
                    <a:pt x="45" y="115"/>
                  </a:cubicBezTo>
                </a:path>
              </a:pathLst>
            </a:custGeom>
            <a:grpFill/>
            <a:ln w="9525">
              <a:noFill/>
              <a:round/>
              <a:headEnd/>
              <a:tailEnd/>
            </a:ln>
          </p:spPr>
          <p:txBody>
            <a:bodyPr vert="horz" wrap="square" lIns="99229" tIns="49615" rIns="99229" bIns="49615" numCol="1" anchor="t" anchorCtr="0" compatLnSpc="1">
              <a:prstTxWarp prst="textNoShape">
                <a:avLst/>
              </a:prstTxWarp>
            </a:bodyPr>
            <a:lstStyle/>
            <a:p>
              <a:pPr>
                <a:lnSpc>
                  <a:spcPct val="120000"/>
                </a:lnSpc>
              </a:pPr>
              <a:endParaRPr lang="en-US" sz="17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69" name="Freeform 25"/>
            <p:cNvSpPr>
              <a:spLocks noEditPoints="1"/>
            </p:cNvSpPr>
            <p:nvPr/>
          </p:nvSpPr>
          <p:spPr bwMode="auto">
            <a:xfrm>
              <a:off x="3029" y="1733"/>
              <a:ext cx="68" cy="72"/>
            </a:xfrm>
            <a:custGeom>
              <a:avLst/>
              <a:gdLst/>
              <a:ahLst/>
              <a:cxnLst>
                <a:cxn ang="0">
                  <a:pos x="98" y="88"/>
                </a:cxn>
                <a:cxn ang="0">
                  <a:pos x="99" y="87"/>
                </a:cxn>
                <a:cxn ang="0">
                  <a:pos x="106" y="58"/>
                </a:cxn>
                <a:cxn ang="0">
                  <a:pos x="109" y="22"/>
                </a:cxn>
                <a:cxn ang="0">
                  <a:pos x="103" y="16"/>
                </a:cxn>
                <a:cxn ang="0">
                  <a:pos x="95" y="18"/>
                </a:cxn>
                <a:cxn ang="0">
                  <a:pos x="59" y="57"/>
                </a:cxn>
                <a:cxn ang="0">
                  <a:pos x="58" y="57"/>
                </a:cxn>
                <a:cxn ang="0">
                  <a:pos x="58" y="56"/>
                </a:cxn>
                <a:cxn ang="0">
                  <a:pos x="58" y="56"/>
                </a:cxn>
                <a:cxn ang="0">
                  <a:pos x="89" y="12"/>
                </a:cxn>
                <a:cxn ang="0">
                  <a:pos x="90" y="10"/>
                </a:cxn>
                <a:cxn ang="0">
                  <a:pos x="88" y="3"/>
                </a:cxn>
                <a:cxn ang="0">
                  <a:pos x="82" y="0"/>
                </a:cxn>
                <a:cxn ang="0">
                  <a:pos x="19" y="24"/>
                </a:cxn>
                <a:cxn ang="0">
                  <a:pos x="3" y="42"/>
                </a:cxn>
                <a:cxn ang="0">
                  <a:pos x="10" y="77"/>
                </a:cxn>
                <a:cxn ang="0">
                  <a:pos x="18" y="100"/>
                </a:cxn>
                <a:cxn ang="0">
                  <a:pos x="24" y="105"/>
                </a:cxn>
                <a:cxn ang="0">
                  <a:pos x="48" y="108"/>
                </a:cxn>
                <a:cxn ang="0">
                  <a:pos x="98" y="88"/>
                </a:cxn>
                <a:cxn ang="0">
                  <a:pos x="98" y="88"/>
                </a:cxn>
                <a:cxn ang="0">
                  <a:pos x="98" y="88"/>
                </a:cxn>
              </a:cxnLst>
              <a:rect l="0" t="0" r="r" b="b"/>
              <a:pathLst>
                <a:path w="110" h="116">
                  <a:moveTo>
                    <a:pt x="98" y="88"/>
                  </a:moveTo>
                  <a:cubicBezTo>
                    <a:pt x="98" y="88"/>
                    <a:pt x="99" y="88"/>
                    <a:pt x="99" y="87"/>
                  </a:cubicBezTo>
                  <a:cubicBezTo>
                    <a:pt x="100" y="83"/>
                    <a:pt x="103" y="72"/>
                    <a:pt x="106" y="58"/>
                  </a:cubicBezTo>
                  <a:cubicBezTo>
                    <a:pt x="108" y="47"/>
                    <a:pt x="110" y="32"/>
                    <a:pt x="109" y="22"/>
                  </a:cubicBezTo>
                  <a:cubicBezTo>
                    <a:pt x="108" y="19"/>
                    <a:pt x="106" y="16"/>
                    <a:pt x="103" y="16"/>
                  </a:cubicBezTo>
                  <a:cubicBezTo>
                    <a:pt x="100" y="15"/>
                    <a:pt x="97" y="16"/>
                    <a:pt x="95" y="18"/>
                  </a:cubicBezTo>
                  <a:cubicBezTo>
                    <a:pt x="59" y="57"/>
                    <a:pt x="59" y="57"/>
                    <a:pt x="59" y="57"/>
                  </a:cubicBezTo>
                  <a:cubicBezTo>
                    <a:pt x="59" y="57"/>
                    <a:pt x="59" y="57"/>
                    <a:pt x="58" y="57"/>
                  </a:cubicBezTo>
                  <a:cubicBezTo>
                    <a:pt x="58" y="57"/>
                    <a:pt x="58" y="57"/>
                    <a:pt x="58" y="56"/>
                  </a:cubicBezTo>
                  <a:cubicBezTo>
                    <a:pt x="58" y="56"/>
                    <a:pt x="58" y="56"/>
                    <a:pt x="58" y="56"/>
                  </a:cubicBezTo>
                  <a:cubicBezTo>
                    <a:pt x="89" y="12"/>
                    <a:pt x="89" y="12"/>
                    <a:pt x="89" y="12"/>
                  </a:cubicBezTo>
                  <a:cubicBezTo>
                    <a:pt x="89" y="12"/>
                    <a:pt x="89" y="11"/>
                    <a:pt x="90" y="10"/>
                  </a:cubicBezTo>
                  <a:cubicBezTo>
                    <a:pt x="90" y="8"/>
                    <a:pt x="90" y="5"/>
                    <a:pt x="88" y="3"/>
                  </a:cubicBezTo>
                  <a:cubicBezTo>
                    <a:pt x="87" y="1"/>
                    <a:pt x="85" y="0"/>
                    <a:pt x="82" y="0"/>
                  </a:cubicBezTo>
                  <a:cubicBezTo>
                    <a:pt x="62" y="1"/>
                    <a:pt x="27" y="19"/>
                    <a:pt x="19" y="24"/>
                  </a:cubicBezTo>
                  <a:cubicBezTo>
                    <a:pt x="11" y="29"/>
                    <a:pt x="6" y="35"/>
                    <a:pt x="3" y="42"/>
                  </a:cubicBezTo>
                  <a:cubicBezTo>
                    <a:pt x="0" y="53"/>
                    <a:pt x="5" y="65"/>
                    <a:pt x="10" y="77"/>
                  </a:cubicBezTo>
                  <a:cubicBezTo>
                    <a:pt x="13" y="85"/>
                    <a:pt x="16" y="92"/>
                    <a:pt x="18" y="100"/>
                  </a:cubicBezTo>
                  <a:cubicBezTo>
                    <a:pt x="19" y="103"/>
                    <a:pt x="21" y="105"/>
                    <a:pt x="24" y="105"/>
                  </a:cubicBezTo>
                  <a:cubicBezTo>
                    <a:pt x="32" y="105"/>
                    <a:pt x="40" y="107"/>
                    <a:pt x="48" y="108"/>
                  </a:cubicBezTo>
                  <a:cubicBezTo>
                    <a:pt x="69" y="112"/>
                    <a:pt x="88" y="116"/>
                    <a:pt x="98" y="88"/>
                  </a:cubicBezTo>
                  <a:close/>
                  <a:moveTo>
                    <a:pt x="98" y="88"/>
                  </a:moveTo>
                  <a:cubicBezTo>
                    <a:pt x="98" y="88"/>
                    <a:pt x="98" y="88"/>
                    <a:pt x="98" y="88"/>
                  </a:cubicBezTo>
                </a:path>
              </a:pathLst>
            </a:custGeom>
            <a:grpFill/>
            <a:ln w="9525">
              <a:noFill/>
              <a:round/>
              <a:headEnd/>
              <a:tailEnd/>
            </a:ln>
          </p:spPr>
          <p:txBody>
            <a:bodyPr vert="horz" wrap="square" lIns="99229" tIns="49615" rIns="99229" bIns="49615" numCol="1" anchor="t" anchorCtr="0" compatLnSpc="1">
              <a:prstTxWarp prst="textNoShape">
                <a:avLst/>
              </a:prstTxWarp>
            </a:bodyPr>
            <a:lstStyle/>
            <a:p>
              <a:pPr>
                <a:lnSpc>
                  <a:spcPct val="120000"/>
                </a:lnSpc>
              </a:pPr>
              <a:endParaRPr lang="en-US" sz="17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70" name="Freeform 26"/>
            <p:cNvSpPr>
              <a:spLocks noEditPoints="1"/>
            </p:cNvSpPr>
            <p:nvPr/>
          </p:nvSpPr>
          <p:spPr bwMode="auto">
            <a:xfrm>
              <a:off x="3121" y="1660"/>
              <a:ext cx="74" cy="70"/>
            </a:xfrm>
            <a:custGeom>
              <a:avLst/>
              <a:gdLst/>
              <a:ahLst/>
              <a:cxnLst>
                <a:cxn ang="0">
                  <a:pos x="62" y="67"/>
                </a:cxn>
                <a:cxn ang="0">
                  <a:pos x="13" y="89"/>
                </a:cxn>
                <a:cxn ang="0">
                  <a:pos x="9" y="94"/>
                </a:cxn>
                <a:cxn ang="0">
                  <a:pos x="13" y="103"/>
                </a:cxn>
                <a:cxn ang="0">
                  <a:pos x="79" y="114"/>
                </a:cxn>
                <a:cxn ang="0">
                  <a:pos x="110" y="94"/>
                </a:cxn>
                <a:cxn ang="0">
                  <a:pos x="114" y="73"/>
                </a:cxn>
                <a:cxn ang="0">
                  <a:pos x="119" y="50"/>
                </a:cxn>
                <a:cxn ang="0">
                  <a:pos x="116" y="42"/>
                </a:cxn>
                <a:cxn ang="0">
                  <a:pos x="97" y="27"/>
                </a:cxn>
                <a:cxn ang="0">
                  <a:pos x="44" y="19"/>
                </a:cxn>
                <a:cxn ang="0">
                  <a:pos x="1" y="71"/>
                </a:cxn>
                <a:cxn ang="0">
                  <a:pos x="3" y="79"/>
                </a:cxn>
                <a:cxn ang="0">
                  <a:pos x="10" y="81"/>
                </a:cxn>
                <a:cxn ang="0">
                  <a:pos x="62" y="66"/>
                </a:cxn>
                <a:cxn ang="0">
                  <a:pos x="62" y="66"/>
                </a:cxn>
                <a:cxn ang="0">
                  <a:pos x="62" y="67"/>
                </a:cxn>
                <a:cxn ang="0">
                  <a:pos x="62" y="67"/>
                </a:cxn>
                <a:cxn ang="0">
                  <a:pos x="62" y="67"/>
                </a:cxn>
                <a:cxn ang="0">
                  <a:pos x="62" y="67"/>
                </a:cxn>
              </a:cxnLst>
              <a:rect l="0" t="0" r="r" b="b"/>
              <a:pathLst>
                <a:path w="120" h="114">
                  <a:moveTo>
                    <a:pt x="62" y="67"/>
                  </a:moveTo>
                  <a:cubicBezTo>
                    <a:pt x="13" y="89"/>
                    <a:pt x="13" y="89"/>
                    <a:pt x="13" y="89"/>
                  </a:cubicBezTo>
                  <a:cubicBezTo>
                    <a:pt x="11" y="90"/>
                    <a:pt x="10" y="92"/>
                    <a:pt x="9" y="94"/>
                  </a:cubicBezTo>
                  <a:cubicBezTo>
                    <a:pt x="8" y="97"/>
                    <a:pt x="10" y="101"/>
                    <a:pt x="13" y="103"/>
                  </a:cubicBezTo>
                  <a:cubicBezTo>
                    <a:pt x="30" y="112"/>
                    <a:pt x="70" y="114"/>
                    <a:pt x="79" y="114"/>
                  </a:cubicBezTo>
                  <a:cubicBezTo>
                    <a:pt x="96" y="114"/>
                    <a:pt x="105" y="108"/>
                    <a:pt x="110" y="94"/>
                  </a:cubicBezTo>
                  <a:cubicBezTo>
                    <a:pt x="112" y="88"/>
                    <a:pt x="113" y="81"/>
                    <a:pt x="114" y="73"/>
                  </a:cubicBezTo>
                  <a:cubicBezTo>
                    <a:pt x="115" y="65"/>
                    <a:pt x="116" y="57"/>
                    <a:pt x="119" y="50"/>
                  </a:cubicBezTo>
                  <a:cubicBezTo>
                    <a:pt x="120" y="47"/>
                    <a:pt x="119" y="44"/>
                    <a:pt x="116" y="42"/>
                  </a:cubicBezTo>
                  <a:cubicBezTo>
                    <a:pt x="109" y="38"/>
                    <a:pt x="103" y="33"/>
                    <a:pt x="97" y="27"/>
                  </a:cubicBezTo>
                  <a:cubicBezTo>
                    <a:pt x="81" y="13"/>
                    <a:pt x="67" y="0"/>
                    <a:pt x="44" y="19"/>
                  </a:cubicBezTo>
                  <a:cubicBezTo>
                    <a:pt x="37" y="25"/>
                    <a:pt x="8" y="52"/>
                    <a:pt x="1" y="71"/>
                  </a:cubicBezTo>
                  <a:cubicBezTo>
                    <a:pt x="0" y="73"/>
                    <a:pt x="1" y="76"/>
                    <a:pt x="3" y="79"/>
                  </a:cubicBezTo>
                  <a:cubicBezTo>
                    <a:pt x="5" y="81"/>
                    <a:pt x="8" y="82"/>
                    <a:pt x="10" y="81"/>
                  </a:cubicBezTo>
                  <a:cubicBezTo>
                    <a:pt x="62" y="66"/>
                    <a:pt x="62" y="66"/>
                    <a:pt x="62" y="66"/>
                  </a:cubicBezTo>
                  <a:cubicBezTo>
                    <a:pt x="62" y="66"/>
                    <a:pt x="62" y="66"/>
                    <a:pt x="62" y="66"/>
                  </a:cubicBezTo>
                  <a:cubicBezTo>
                    <a:pt x="62" y="66"/>
                    <a:pt x="62" y="66"/>
                    <a:pt x="62" y="67"/>
                  </a:cubicBezTo>
                  <a:cubicBezTo>
                    <a:pt x="62" y="67"/>
                    <a:pt x="62" y="67"/>
                    <a:pt x="62" y="67"/>
                  </a:cubicBezTo>
                  <a:close/>
                  <a:moveTo>
                    <a:pt x="62" y="67"/>
                  </a:moveTo>
                  <a:cubicBezTo>
                    <a:pt x="62" y="67"/>
                    <a:pt x="62" y="67"/>
                    <a:pt x="62" y="67"/>
                  </a:cubicBezTo>
                </a:path>
              </a:pathLst>
            </a:custGeom>
            <a:grpFill/>
            <a:ln w="9525">
              <a:noFill/>
              <a:round/>
              <a:headEnd/>
              <a:tailEnd/>
            </a:ln>
          </p:spPr>
          <p:txBody>
            <a:bodyPr vert="horz" wrap="square" lIns="99229" tIns="49615" rIns="99229" bIns="49615" numCol="1" anchor="t" anchorCtr="0" compatLnSpc="1">
              <a:prstTxWarp prst="textNoShape">
                <a:avLst/>
              </a:prstTxWarp>
            </a:bodyPr>
            <a:lstStyle/>
            <a:p>
              <a:pPr>
                <a:lnSpc>
                  <a:spcPct val="120000"/>
                </a:lnSpc>
              </a:pPr>
              <a:endParaRPr lang="en-US" sz="17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71" name="Freeform 27"/>
            <p:cNvSpPr>
              <a:spLocks noEditPoints="1"/>
            </p:cNvSpPr>
            <p:nvPr/>
          </p:nvSpPr>
          <p:spPr bwMode="auto">
            <a:xfrm>
              <a:off x="3067" y="1623"/>
              <a:ext cx="72" cy="76"/>
            </a:xfrm>
            <a:custGeom>
              <a:avLst/>
              <a:gdLst/>
              <a:ahLst/>
              <a:cxnLst>
                <a:cxn ang="0">
                  <a:pos x="78" y="13"/>
                </a:cxn>
                <a:cxn ang="0">
                  <a:pos x="57" y="1"/>
                </a:cxn>
                <a:cxn ang="0">
                  <a:pos x="49" y="2"/>
                </a:cxn>
                <a:cxn ang="0">
                  <a:pos x="29" y="15"/>
                </a:cxn>
                <a:cxn ang="0">
                  <a:pos x="2" y="39"/>
                </a:cxn>
                <a:cxn ang="0">
                  <a:pos x="4" y="63"/>
                </a:cxn>
                <a:cxn ang="0">
                  <a:pos x="39" y="120"/>
                </a:cxn>
                <a:cxn ang="0">
                  <a:pos x="46" y="121"/>
                </a:cxn>
                <a:cxn ang="0">
                  <a:pos x="51" y="116"/>
                </a:cxn>
                <a:cxn ang="0">
                  <a:pos x="52" y="114"/>
                </a:cxn>
                <a:cxn ang="0">
                  <a:pos x="55" y="61"/>
                </a:cxn>
                <a:cxn ang="0">
                  <a:pos x="55" y="61"/>
                </a:cxn>
                <a:cxn ang="0">
                  <a:pos x="55" y="60"/>
                </a:cxn>
                <a:cxn ang="0">
                  <a:pos x="55" y="61"/>
                </a:cxn>
                <a:cxn ang="0">
                  <a:pos x="61" y="114"/>
                </a:cxn>
                <a:cxn ang="0">
                  <a:pos x="66" y="121"/>
                </a:cxn>
                <a:cxn ang="0">
                  <a:pos x="74" y="119"/>
                </a:cxn>
                <a:cxn ang="0">
                  <a:pos x="94" y="89"/>
                </a:cxn>
                <a:cxn ang="0">
                  <a:pos x="106" y="61"/>
                </a:cxn>
                <a:cxn ang="0">
                  <a:pos x="106" y="60"/>
                </a:cxn>
                <a:cxn ang="0">
                  <a:pos x="78" y="13"/>
                </a:cxn>
                <a:cxn ang="0">
                  <a:pos x="78" y="13"/>
                </a:cxn>
                <a:cxn ang="0">
                  <a:pos x="78" y="13"/>
                </a:cxn>
              </a:cxnLst>
              <a:rect l="0" t="0" r="r" b="b"/>
              <a:pathLst>
                <a:path w="115" h="122">
                  <a:moveTo>
                    <a:pt x="78" y="13"/>
                  </a:moveTo>
                  <a:cubicBezTo>
                    <a:pt x="71" y="10"/>
                    <a:pt x="64" y="6"/>
                    <a:pt x="57" y="1"/>
                  </a:cubicBezTo>
                  <a:cubicBezTo>
                    <a:pt x="55" y="0"/>
                    <a:pt x="52" y="0"/>
                    <a:pt x="49" y="2"/>
                  </a:cubicBezTo>
                  <a:cubicBezTo>
                    <a:pt x="43" y="7"/>
                    <a:pt x="36" y="11"/>
                    <a:pt x="29" y="15"/>
                  </a:cubicBezTo>
                  <a:cubicBezTo>
                    <a:pt x="17" y="22"/>
                    <a:pt x="6" y="28"/>
                    <a:pt x="2" y="39"/>
                  </a:cubicBezTo>
                  <a:cubicBezTo>
                    <a:pt x="0" y="46"/>
                    <a:pt x="1" y="53"/>
                    <a:pt x="4" y="63"/>
                  </a:cubicBezTo>
                  <a:cubicBezTo>
                    <a:pt x="7" y="71"/>
                    <a:pt x="24" y="107"/>
                    <a:pt x="39" y="120"/>
                  </a:cubicBezTo>
                  <a:cubicBezTo>
                    <a:pt x="41" y="122"/>
                    <a:pt x="44" y="122"/>
                    <a:pt x="46" y="121"/>
                  </a:cubicBezTo>
                  <a:cubicBezTo>
                    <a:pt x="49" y="121"/>
                    <a:pt x="51" y="119"/>
                    <a:pt x="51" y="116"/>
                  </a:cubicBezTo>
                  <a:cubicBezTo>
                    <a:pt x="52" y="116"/>
                    <a:pt x="52" y="115"/>
                    <a:pt x="52" y="114"/>
                  </a:cubicBezTo>
                  <a:cubicBezTo>
                    <a:pt x="55" y="61"/>
                    <a:pt x="55" y="61"/>
                    <a:pt x="55" y="61"/>
                  </a:cubicBezTo>
                  <a:cubicBezTo>
                    <a:pt x="55" y="61"/>
                    <a:pt x="55" y="61"/>
                    <a:pt x="55" y="61"/>
                  </a:cubicBezTo>
                  <a:cubicBezTo>
                    <a:pt x="55" y="60"/>
                    <a:pt x="55" y="60"/>
                    <a:pt x="55" y="60"/>
                  </a:cubicBezTo>
                  <a:cubicBezTo>
                    <a:pt x="55" y="60"/>
                    <a:pt x="55" y="61"/>
                    <a:pt x="55" y="61"/>
                  </a:cubicBezTo>
                  <a:cubicBezTo>
                    <a:pt x="61" y="114"/>
                    <a:pt x="61" y="114"/>
                    <a:pt x="61" y="114"/>
                  </a:cubicBezTo>
                  <a:cubicBezTo>
                    <a:pt x="61" y="117"/>
                    <a:pt x="63" y="119"/>
                    <a:pt x="66" y="121"/>
                  </a:cubicBezTo>
                  <a:cubicBezTo>
                    <a:pt x="68" y="122"/>
                    <a:pt x="72" y="121"/>
                    <a:pt x="74" y="119"/>
                  </a:cubicBezTo>
                  <a:cubicBezTo>
                    <a:pt x="81" y="112"/>
                    <a:pt x="89" y="99"/>
                    <a:pt x="94" y="89"/>
                  </a:cubicBezTo>
                  <a:cubicBezTo>
                    <a:pt x="100" y="76"/>
                    <a:pt x="104" y="65"/>
                    <a:pt x="106" y="61"/>
                  </a:cubicBezTo>
                  <a:cubicBezTo>
                    <a:pt x="106" y="60"/>
                    <a:pt x="106" y="60"/>
                    <a:pt x="106" y="60"/>
                  </a:cubicBezTo>
                  <a:cubicBezTo>
                    <a:pt x="115" y="32"/>
                    <a:pt x="97" y="23"/>
                    <a:pt x="78" y="13"/>
                  </a:cubicBezTo>
                  <a:close/>
                  <a:moveTo>
                    <a:pt x="78" y="13"/>
                  </a:moveTo>
                  <a:cubicBezTo>
                    <a:pt x="78" y="13"/>
                    <a:pt x="78" y="13"/>
                    <a:pt x="78" y="13"/>
                  </a:cubicBezTo>
                </a:path>
              </a:pathLst>
            </a:custGeom>
            <a:grpFill/>
            <a:ln w="9525">
              <a:noFill/>
              <a:round/>
              <a:headEnd/>
              <a:tailEnd/>
            </a:ln>
          </p:spPr>
          <p:txBody>
            <a:bodyPr vert="horz" wrap="square" lIns="99229" tIns="49615" rIns="99229" bIns="49615" numCol="1" anchor="t" anchorCtr="0" compatLnSpc="1">
              <a:prstTxWarp prst="textNoShape">
                <a:avLst/>
              </a:prstTxWarp>
            </a:bodyPr>
            <a:lstStyle/>
            <a:p>
              <a:pPr>
                <a:lnSpc>
                  <a:spcPct val="120000"/>
                </a:lnSpc>
              </a:pPr>
              <a:endParaRPr lang="en-US" sz="17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72" name="Freeform 28"/>
            <p:cNvSpPr>
              <a:spLocks noEditPoints="1"/>
            </p:cNvSpPr>
            <p:nvPr/>
          </p:nvSpPr>
          <p:spPr bwMode="auto">
            <a:xfrm>
              <a:off x="3096" y="1745"/>
              <a:ext cx="107" cy="100"/>
            </a:xfrm>
            <a:custGeom>
              <a:avLst/>
              <a:gdLst/>
              <a:ahLst/>
              <a:cxnLst>
                <a:cxn ang="0">
                  <a:pos x="92" y="80"/>
                </a:cxn>
                <a:cxn ang="0">
                  <a:pos x="92" y="79"/>
                </a:cxn>
                <a:cxn ang="0">
                  <a:pos x="93" y="80"/>
                </a:cxn>
                <a:cxn ang="0">
                  <a:pos x="148" y="134"/>
                </a:cxn>
                <a:cxn ang="0">
                  <a:pos x="156" y="137"/>
                </a:cxn>
                <a:cxn ang="0">
                  <a:pos x="163" y="134"/>
                </a:cxn>
                <a:cxn ang="0">
                  <a:pos x="167" y="127"/>
                </a:cxn>
                <a:cxn ang="0">
                  <a:pos x="148" y="32"/>
                </a:cxn>
                <a:cxn ang="0">
                  <a:pos x="107" y="0"/>
                </a:cxn>
                <a:cxn ang="0">
                  <a:pos x="74" y="6"/>
                </a:cxn>
                <a:cxn ang="0">
                  <a:pos x="39" y="12"/>
                </a:cxn>
                <a:cxn ang="0">
                  <a:pos x="34" y="14"/>
                </a:cxn>
                <a:cxn ang="0">
                  <a:pos x="31" y="20"/>
                </a:cxn>
                <a:cxn ang="0">
                  <a:pos x="21" y="53"/>
                </a:cxn>
                <a:cxn ang="0">
                  <a:pos x="37" y="130"/>
                </a:cxn>
                <a:cxn ang="0">
                  <a:pos x="130" y="160"/>
                </a:cxn>
                <a:cxn ang="0">
                  <a:pos x="130" y="160"/>
                </a:cxn>
                <a:cxn ang="0">
                  <a:pos x="137" y="158"/>
                </a:cxn>
                <a:cxn ang="0">
                  <a:pos x="139" y="142"/>
                </a:cxn>
                <a:cxn ang="0">
                  <a:pos x="92" y="80"/>
                </a:cxn>
                <a:cxn ang="0">
                  <a:pos x="92" y="80"/>
                </a:cxn>
                <a:cxn ang="0">
                  <a:pos x="92" y="80"/>
                </a:cxn>
                <a:cxn ang="0">
                  <a:pos x="92" y="80"/>
                </a:cxn>
              </a:cxnLst>
              <a:rect l="0" t="0" r="r" b="b"/>
              <a:pathLst>
                <a:path w="171" h="160">
                  <a:moveTo>
                    <a:pt x="92" y="80"/>
                  </a:moveTo>
                  <a:cubicBezTo>
                    <a:pt x="92" y="79"/>
                    <a:pt x="92" y="79"/>
                    <a:pt x="92" y="79"/>
                  </a:cubicBezTo>
                  <a:cubicBezTo>
                    <a:pt x="92" y="79"/>
                    <a:pt x="93" y="79"/>
                    <a:pt x="93" y="80"/>
                  </a:cubicBezTo>
                  <a:cubicBezTo>
                    <a:pt x="148" y="134"/>
                    <a:pt x="148" y="134"/>
                    <a:pt x="148" y="134"/>
                  </a:cubicBezTo>
                  <a:cubicBezTo>
                    <a:pt x="150" y="136"/>
                    <a:pt x="153" y="137"/>
                    <a:pt x="156" y="137"/>
                  </a:cubicBezTo>
                  <a:cubicBezTo>
                    <a:pt x="159" y="137"/>
                    <a:pt x="161" y="136"/>
                    <a:pt x="163" y="134"/>
                  </a:cubicBezTo>
                  <a:cubicBezTo>
                    <a:pt x="166" y="133"/>
                    <a:pt x="167" y="130"/>
                    <a:pt x="167" y="127"/>
                  </a:cubicBezTo>
                  <a:cubicBezTo>
                    <a:pt x="171" y="99"/>
                    <a:pt x="153" y="44"/>
                    <a:pt x="148" y="32"/>
                  </a:cubicBezTo>
                  <a:cubicBezTo>
                    <a:pt x="138" y="7"/>
                    <a:pt x="123" y="0"/>
                    <a:pt x="107" y="0"/>
                  </a:cubicBezTo>
                  <a:cubicBezTo>
                    <a:pt x="97" y="0"/>
                    <a:pt x="85" y="3"/>
                    <a:pt x="74" y="6"/>
                  </a:cubicBezTo>
                  <a:cubicBezTo>
                    <a:pt x="63" y="9"/>
                    <a:pt x="51" y="11"/>
                    <a:pt x="39" y="12"/>
                  </a:cubicBezTo>
                  <a:cubicBezTo>
                    <a:pt x="37" y="12"/>
                    <a:pt x="36" y="13"/>
                    <a:pt x="34" y="14"/>
                  </a:cubicBezTo>
                  <a:cubicBezTo>
                    <a:pt x="33" y="16"/>
                    <a:pt x="31" y="18"/>
                    <a:pt x="31" y="20"/>
                  </a:cubicBezTo>
                  <a:cubicBezTo>
                    <a:pt x="29" y="31"/>
                    <a:pt x="25" y="42"/>
                    <a:pt x="21" y="53"/>
                  </a:cubicBezTo>
                  <a:cubicBezTo>
                    <a:pt x="10" y="82"/>
                    <a:pt x="0" y="109"/>
                    <a:pt x="37" y="130"/>
                  </a:cubicBezTo>
                  <a:cubicBezTo>
                    <a:pt x="50" y="136"/>
                    <a:pt x="101" y="160"/>
                    <a:pt x="130" y="160"/>
                  </a:cubicBezTo>
                  <a:cubicBezTo>
                    <a:pt x="130" y="160"/>
                    <a:pt x="130" y="160"/>
                    <a:pt x="130" y="160"/>
                  </a:cubicBezTo>
                  <a:cubicBezTo>
                    <a:pt x="133" y="160"/>
                    <a:pt x="135" y="159"/>
                    <a:pt x="137" y="158"/>
                  </a:cubicBezTo>
                  <a:cubicBezTo>
                    <a:pt x="142" y="154"/>
                    <a:pt x="143" y="147"/>
                    <a:pt x="139" y="142"/>
                  </a:cubicBezTo>
                  <a:cubicBezTo>
                    <a:pt x="92" y="80"/>
                    <a:pt x="92" y="80"/>
                    <a:pt x="92" y="80"/>
                  </a:cubicBezTo>
                  <a:cubicBezTo>
                    <a:pt x="92" y="80"/>
                    <a:pt x="92" y="80"/>
                    <a:pt x="92" y="80"/>
                  </a:cubicBezTo>
                  <a:close/>
                  <a:moveTo>
                    <a:pt x="92" y="80"/>
                  </a:moveTo>
                  <a:cubicBezTo>
                    <a:pt x="92" y="80"/>
                    <a:pt x="92" y="80"/>
                    <a:pt x="92" y="80"/>
                  </a:cubicBezTo>
                </a:path>
              </a:pathLst>
            </a:custGeom>
            <a:grpFill/>
            <a:ln w="9525">
              <a:noFill/>
              <a:round/>
              <a:headEnd/>
              <a:tailEnd/>
            </a:ln>
          </p:spPr>
          <p:txBody>
            <a:bodyPr vert="horz" wrap="square" lIns="99229" tIns="49615" rIns="99229" bIns="49615" numCol="1" anchor="t" anchorCtr="0" compatLnSpc="1">
              <a:prstTxWarp prst="textNoShape">
                <a:avLst/>
              </a:prstTxWarp>
            </a:bodyPr>
            <a:lstStyle/>
            <a:p>
              <a:pPr>
                <a:lnSpc>
                  <a:spcPct val="120000"/>
                </a:lnSpc>
              </a:pPr>
              <a:endParaRPr lang="en-US" sz="17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73" name="Freeform 29"/>
            <p:cNvSpPr>
              <a:spLocks noEditPoints="1"/>
            </p:cNvSpPr>
            <p:nvPr/>
          </p:nvSpPr>
          <p:spPr bwMode="auto">
            <a:xfrm>
              <a:off x="3160" y="1893"/>
              <a:ext cx="105" cy="110"/>
            </a:xfrm>
            <a:custGeom>
              <a:avLst/>
              <a:gdLst/>
              <a:ahLst/>
              <a:cxnLst>
                <a:cxn ang="0">
                  <a:pos x="111" y="2"/>
                </a:cxn>
                <a:cxn ang="0">
                  <a:pos x="104" y="0"/>
                </a:cxn>
                <a:cxn ang="0">
                  <a:pos x="97" y="2"/>
                </a:cxn>
                <a:cxn ang="0">
                  <a:pos x="93" y="10"/>
                </a:cxn>
                <a:cxn ang="0">
                  <a:pos x="88" y="88"/>
                </a:cxn>
                <a:cxn ang="0">
                  <a:pos x="88" y="88"/>
                </a:cxn>
                <a:cxn ang="0">
                  <a:pos x="87" y="88"/>
                </a:cxn>
                <a:cxn ang="0">
                  <a:pos x="87" y="88"/>
                </a:cxn>
                <a:cxn ang="0">
                  <a:pos x="87" y="88"/>
                </a:cxn>
                <a:cxn ang="0">
                  <a:pos x="80" y="10"/>
                </a:cxn>
                <a:cxn ang="0">
                  <a:pos x="73" y="1"/>
                </a:cxn>
                <a:cxn ang="0">
                  <a:pos x="69" y="0"/>
                </a:cxn>
                <a:cxn ang="0">
                  <a:pos x="61" y="3"/>
                </a:cxn>
                <a:cxn ang="0">
                  <a:pos x="13" y="88"/>
                </a:cxn>
                <a:cxn ang="0">
                  <a:pos x="52" y="156"/>
                </a:cxn>
                <a:cxn ang="0">
                  <a:pos x="83" y="174"/>
                </a:cxn>
                <a:cxn ang="0">
                  <a:pos x="88" y="176"/>
                </a:cxn>
                <a:cxn ang="0">
                  <a:pos x="94" y="174"/>
                </a:cxn>
                <a:cxn ang="0">
                  <a:pos x="124" y="155"/>
                </a:cxn>
                <a:cxn ang="0">
                  <a:pos x="150" y="139"/>
                </a:cxn>
                <a:cxn ang="0">
                  <a:pos x="161" y="86"/>
                </a:cxn>
                <a:cxn ang="0">
                  <a:pos x="111" y="2"/>
                </a:cxn>
                <a:cxn ang="0">
                  <a:pos x="111" y="2"/>
                </a:cxn>
                <a:cxn ang="0">
                  <a:pos x="111" y="2"/>
                </a:cxn>
              </a:cxnLst>
              <a:rect l="0" t="0" r="r" b="b"/>
              <a:pathLst>
                <a:path w="169" h="176">
                  <a:moveTo>
                    <a:pt x="111" y="2"/>
                  </a:moveTo>
                  <a:cubicBezTo>
                    <a:pt x="109" y="1"/>
                    <a:pt x="106" y="0"/>
                    <a:pt x="104" y="0"/>
                  </a:cubicBezTo>
                  <a:cubicBezTo>
                    <a:pt x="101" y="0"/>
                    <a:pt x="99" y="1"/>
                    <a:pt x="97" y="2"/>
                  </a:cubicBezTo>
                  <a:cubicBezTo>
                    <a:pt x="94" y="4"/>
                    <a:pt x="93" y="7"/>
                    <a:pt x="93" y="10"/>
                  </a:cubicBezTo>
                  <a:cubicBezTo>
                    <a:pt x="88" y="88"/>
                    <a:pt x="88" y="88"/>
                    <a:pt x="88" y="88"/>
                  </a:cubicBezTo>
                  <a:cubicBezTo>
                    <a:pt x="88" y="88"/>
                    <a:pt x="88" y="88"/>
                    <a:pt x="88" y="88"/>
                  </a:cubicBezTo>
                  <a:cubicBezTo>
                    <a:pt x="87" y="88"/>
                    <a:pt x="87" y="88"/>
                    <a:pt x="87" y="88"/>
                  </a:cubicBezTo>
                  <a:cubicBezTo>
                    <a:pt x="87" y="88"/>
                    <a:pt x="87" y="88"/>
                    <a:pt x="87" y="88"/>
                  </a:cubicBezTo>
                  <a:cubicBezTo>
                    <a:pt x="87" y="88"/>
                    <a:pt x="87" y="88"/>
                    <a:pt x="87" y="88"/>
                  </a:cubicBezTo>
                  <a:cubicBezTo>
                    <a:pt x="80" y="10"/>
                    <a:pt x="80" y="10"/>
                    <a:pt x="80" y="10"/>
                  </a:cubicBezTo>
                  <a:cubicBezTo>
                    <a:pt x="79" y="6"/>
                    <a:pt x="77" y="3"/>
                    <a:pt x="73" y="1"/>
                  </a:cubicBezTo>
                  <a:cubicBezTo>
                    <a:pt x="72" y="0"/>
                    <a:pt x="70" y="0"/>
                    <a:pt x="69" y="0"/>
                  </a:cubicBezTo>
                  <a:cubicBezTo>
                    <a:pt x="66" y="0"/>
                    <a:pt x="63" y="1"/>
                    <a:pt x="61" y="3"/>
                  </a:cubicBezTo>
                  <a:cubicBezTo>
                    <a:pt x="40" y="22"/>
                    <a:pt x="18" y="75"/>
                    <a:pt x="13" y="88"/>
                  </a:cubicBezTo>
                  <a:cubicBezTo>
                    <a:pt x="0" y="128"/>
                    <a:pt x="25" y="142"/>
                    <a:pt x="52" y="156"/>
                  </a:cubicBezTo>
                  <a:cubicBezTo>
                    <a:pt x="63" y="161"/>
                    <a:pt x="73" y="167"/>
                    <a:pt x="83" y="174"/>
                  </a:cubicBezTo>
                  <a:cubicBezTo>
                    <a:pt x="84" y="175"/>
                    <a:pt x="86" y="176"/>
                    <a:pt x="88" y="176"/>
                  </a:cubicBezTo>
                  <a:cubicBezTo>
                    <a:pt x="90" y="176"/>
                    <a:pt x="92" y="175"/>
                    <a:pt x="94" y="174"/>
                  </a:cubicBezTo>
                  <a:cubicBezTo>
                    <a:pt x="103" y="166"/>
                    <a:pt x="113" y="161"/>
                    <a:pt x="124" y="155"/>
                  </a:cubicBezTo>
                  <a:cubicBezTo>
                    <a:pt x="133" y="150"/>
                    <a:pt x="142" y="145"/>
                    <a:pt x="150" y="139"/>
                  </a:cubicBezTo>
                  <a:cubicBezTo>
                    <a:pt x="166" y="125"/>
                    <a:pt x="169" y="109"/>
                    <a:pt x="161" y="86"/>
                  </a:cubicBezTo>
                  <a:cubicBezTo>
                    <a:pt x="156" y="73"/>
                    <a:pt x="133" y="21"/>
                    <a:pt x="111" y="2"/>
                  </a:cubicBezTo>
                  <a:close/>
                  <a:moveTo>
                    <a:pt x="111" y="2"/>
                  </a:moveTo>
                  <a:cubicBezTo>
                    <a:pt x="111" y="2"/>
                    <a:pt x="111" y="2"/>
                    <a:pt x="111" y="2"/>
                  </a:cubicBezTo>
                </a:path>
              </a:pathLst>
            </a:custGeom>
            <a:grpFill/>
            <a:ln w="9525">
              <a:noFill/>
              <a:round/>
              <a:headEnd/>
              <a:tailEnd/>
            </a:ln>
          </p:spPr>
          <p:txBody>
            <a:bodyPr vert="horz" wrap="square" lIns="99229" tIns="49615" rIns="99229" bIns="49615" numCol="1" anchor="t" anchorCtr="0" compatLnSpc="1">
              <a:prstTxWarp prst="textNoShape">
                <a:avLst/>
              </a:prstTxWarp>
            </a:bodyPr>
            <a:lstStyle/>
            <a:p>
              <a:pPr>
                <a:lnSpc>
                  <a:spcPct val="120000"/>
                </a:lnSpc>
              </a:pPr>
              <a:endParaRPr lang="en-US" sz="17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74" name="Freeform 30"/>
            <p:cNvSpPr>
              <a:spLocks noEditPoints="1"/>
            </p:cNvSpPr>
            <p:nvPr/>
          </p:nvSpPr>
          <p:spPr bwMode="auto">
            <a:xfrm>
              <a:off x="3077" y="1847"/>
              <a:ext cx="108" cy="95"/>
            </a:xfrm>
            <a:custGeom>
              <a:avLst/>
              <a:gdLst/>
              <a:ahLst/>
              <a:cxnLst>
                <a:cxn ang="0">
                  <a:pos x="171" y="54"/>
                </a:cxn>
                <a:cxn ang="0">
                  <a:pos x="162" y="50"/>
                </a:cxn>
                <a:cxn ang="0">
                  <a:pos x="159" y="50"/>
                </a:cxn>
                <a:cxn ang="0">
                  <a:pos x="84" y="71"/>
                </a:cxn>
                <a:cxn ang="0">
                  <a:pos x="84" y="71"/>
                </a:cxn>
                <a:cxn ang="0">
                  <a:pos x="84" y="71"/>
                </a:cxn>
                <a:cxn ang="0">
                  <a:pos x="84" y="70"/>
                </a:cxn>
                <a:cxn ang="0">
                  <a:pos x="84" y="70"/>
                </a:cxn>
                <a:cxn ang="0">
                  <a:pos x="155" y="39"/>
                </a:cxn>
                <a:cxn ang="0">
                  <a:pos x="158" y="37"/>
                </a:cxn>
                <a:cxn ang="0">
                  <a:pos x="162" y="27"/>
                </a:cxn>
                <a:cxn ang="0">
                  <a:pos x="156" y="18"/>
                </a:cxn>
                <a:cxn ang="0">
                  <a:pos x="60" y="0"/>
                </a:cxn>
                <a:cxn ang="0">
                  <a:pos x="60" y="0"/>
                </a:cxn>
                <a:cxn ang="0">
                  <a:pos x="27" y="10"/>
                </a:cxn>
                <a:cxn ang="0">
                  <a:pos x="8" y="59"/>
                </a:cxn>
                <a:cxn ang="0">
                  <a:pos x="1" y="94"/>
                </a:cxn>
                <a:cxn ang="0">
                  <a:pos x="5" y="104"/>
                </a:cxn>
                <a:cxn ang="0">
                  <a:pos x="32" y="126"/>
                </a:cxn>
                <a:cxn ang="0">
                  <a:pos x="78" y="153"/>
                </a:cxn>
                <a:cxn ang="0">
                  <a:pos x="109" y="140"/>
                </a:cxn>
                <a:cxn ang="0">
                  <a:pos x="110" y="139"/>
                </a:cxn>
                <a:cxn ang="0">
                  <a:pos x="142" y="108"/>
                </a:cxn>
                <a:cxn ang="0">
                  <a:pos x="172" y="66"/>
                </a:cxn>
                <a:cxn ang="0">
                  <a:pos x="171" y="54"/>
                </a:cxn>
                <a:cxn ang="0">
                  <a:pos x="171" y="54"/>
                </a:cxn>
                <a:cxn ang="0">
                  <a:pos x="171" y="54"/>
                </a:cxn>
              </a:cxnLst>
              <a:rect l="0" t="0" r="r" b="b"/>
              <a:pathLst>
                <a:path w="174" h="153">
                  <a:moveTo>
                    <a:pt x="171" y="54"/>
                  </a:moveTo>
                  <a:cubicBezTo>
                    <a:pt x="169" y="51"/>
                    <a:pt x="165" y="50"/>
                    <a:pt x="162" y="50"/>
                  </a:cubicBezTo>
                  <a:cubicBezTo>
                    <a:pt x="161" y="50"/>
                    <a:pt x="160" y="50"/>
                    <a:pt x="159" y="50"/>
                  </a:cubicBezTo>
                  <a:cubicBezTo>
                    <a:pt x="84" y="71"/>
                    <a:pt x="84" y="71"/>
                    <a:pt x="84" y="71"/>
                  </a:cubicBezTo>
                  <a:cubicBezTo>
                    <a:pt x="84" y="71"/>
                    <a:pt x="84" y="71"/>
                    <a:pt x="84" y="71"/>
                  </a:cubicBezTo>
                  <a:cubicBezTo>
                    <a:pt x="84" y="71"/>
                    <a:pt x="84" y="71"/>
                    <a:pt x="84" y="71"/>
                  </a:cubicBezTo>
                  <a:cubicBezTo>
                    <a:pt x="84" y="71"/>
                    <a:pt x="83" y="70"/>
                    <a:pt x="84" y="70"/>
                  </a:cubicBezTo>
                  <a:cubicBezTo>
                    <a:pt x="84" y="70"/>
                    <a:pt x="84" y="70"/>
                    <a:pt x="84" y="70"/>
                  </a:cubicBezTo>
                  <a:cubicBezTo>
                    <a:pt x="155" y="39"/>
                    <a:pt x="155" y="39"/>
                    <a:pt x="155" y="39"/>
                  </a:cubicBezTo>
                  <a:cubicBezTo>
                    <a:pt x="156" y="38"/>
                    <a:pt x="157" y="38"/>
                    <a:pt x="158" y="37"/>
                  </a:cubicBezTo>
                  <a:cubicBezTo>
                    <a:pt x="161" y="35"/>
                    <a:pt x="162" y="31"/>
                    <a:pt x="162" y="27"/>
                  </a:cubicBezTo>
                  <a:cubicBezTo>
                    <a:pt x="161" y="23"/>
                    <a:pt x="159" y="20"/>
                    <a:pt x="156" y="18"/>
                  </a:cubicBezTo>
                  <a:cubicBezTo>
                    <a:pt x="131" y="5"/>
                    <a:pt x="74" y="0"/>
                    <a:pt x="60" y="0"/>
                  </a:cubicBezTo>
                  <a:cubicBezTo>
                    <a:pt x="60" y="0"/>
                    <a:pt x="60" y="0"/>
                    <a:pt x="60" y="0"/>
                  </a:cubicBezTo>
                  <a:cubicBezTo>
                    <a:pt x="46" y="0"/>
                    <a:pt x="35" y="4"/>
                    <a:pt x="27" y="10"/>
                  </a:cubicBezTo>
                  <a:cubicBezTo>
                    <a:pt x="14" y="21"/>
                    <a:pt x="11" y="40"/>
                    <a:pt x="8" y="59"/>
                  </a:cubicBezTo>
                  <a:cubicBezTo>
                    <a:pt x="7" y="71"/>
                    <a:pt x="5" y="82"/>
                    <a:pt x="1" y="94"/>
                  </a:cubicBezTo>
                  <a:cubicBezTo>
                    <a:pt x="0" y="98"/>
                    <a:pt x="1" y="102"/>
                    <a:pt x="5" y="104"/>
                  </a:cubicBezTo>
                  <a:cubicBezTo>
                    <a:pt x="15" y="111"/>
                    <a:pt x="24" y="119"/>
                    <a:pt x="32" y="126"/>
                  </a:cubicBezTo>
                  <a:cubicBezTo>
                    <a:pt x="47" y="140"/>
                    <a:pt x="61" y="153"/>
                    <a:pt x="78" y="153"/>
                  </a:cubicBezTo>
                  <a:cubicBezTo>
                    <a:pt x="87" y="153"/>
                    <a:pt x="97" y="149"/>
                    <a:pt x="109" y="140"/>
                  </a:cubicBezTo>
                  <a:cubicBezTo>
                    <a:pt x="109" y="140"/>
                    <a:pt x="110" y="139"/>
                    <a:pt x="110" y="139"/>
                  </a:cubicBezTo>
                  <a:cubicBezTo>
                    <a:pt x="115" y="135"/>
                    <a:pt x="128" y="123"/>
                    <a:pt x="142" y="108"/>
                  </a:cubicBezTo>
                  <a:cubicBezTo>
                    <a:pt x="153" y="97"/>
                    <a:pt x="167" y="80"/>
                    <a:pt x="172" y="66"/>
                  </a:cubicBezTo>
                  <a:cubicBezTo>
                    <a:pt x="174" y="62"/>
                    <a:pt x="174" y="57"/>
                    <a:pt x="171" y="54"/>
                  </a:cubicBezTo>
                  <a:close/>
                  <a:moveTo>
                    <a:pt x="171" y="54"/>
                  </a:moveTo>
                  <a:cubicBezTo>
                    <a:pt x="171" y="54"/>
                    <a:pt x="171" y="54"/>
                    <a:pt x="171" y="54"/>
                  </a:cubicBezTo>
                </a:path>
              </a:pathLst>
            </a:custGeom>
            <a:grpFill/>
            <a:ln w="9525">
              <a:noFill/>
              <a:round/>
              <a:headEnd/>
              <a:tailEnd/>
            </a:ln>
          </p:spPr>
          <p:txBody>
            <a:bodyPr vert="horz" wrap="square" lIns="99229" tIns="49615" rIns="99229" bIns="49615" numCol="1" anchor="t" anchorCtr="0" compatLnSpc="1">
              <a:prstTxWarp prst="textNoShape">
                <a:avLst/>
              </a:prstTxWarp>
            </a:bodyPr>
            <a:lstStyle/>
            <a:p>
              <a:pPr>
                <a:lnSpc>
                  <a:spcPct val="120000"/>
                </a:lnSpc>
              </a:pPr>
              <a:endParaRPr lang="en-US" sz="17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75" name="Freeform 31"/>
            <p:cNvSpPr>
              <a:spLocks noEditPoints="1"/>
            </p:cNvSpPr>
            <p:nvPr/>
          </p:nvSpPr>
          <p:spPr bwMode="auto">
            <a:xfrm>
              <a:off x="3211" y="1737"/>
              <a:ext cx="105" cy="102"/>
            </a:xfrm>
            <a:custGeom>
              <a:avLst/>
              <a:gdLst/>
              <a:ahLst/>
              <a:cxnLst>
                <a:cxn ang="0">
                  <a:pos x="40" y="148"/>
                </a:cxn>
                <a:cxn ang="0">
                  <a:pos x="41" y="159"/>
                </a:cxn>
                <a:cxn ang="0">
                  <a:pos x="49" y="164"/>
                </a:cxn>
                <a:cxn ang="0">
                  <a:pos x="52" y="163"/>
                </a:cxn>
                <a:cxn ang="0">
                  <a:pos x="99" y="141"/>
                </a:cxn>
                <a:cxn ang="0">
                  <a:pos x="135" y="116"/>
                </a:cxn>
                <a:cxn ang="0">
                  <a:pos x="136" y="115"/>
                </a:cxn>
                <a:cxn ang="0">
                  <a:pos x="138" y="37"/>
                </a:cxn>
                <a:cxn ang="0">
                  <a:pos x="121" y="6"/>
                </a:cxn>
                <a:cxn ang="0">
                  <a:pos x="112" y="0"/>
                </a:cxn>
                <a:cxn ang="0">
                  <a:pos x="111" y="0"/>
                </a:cxn>
                <a:cxn ang="0">
                  <a:pos x="92" y="1"/>
                </a:cxn>
                <a:cxn ang="0">
                  <a:pos x="76" y="1"/>
                </a:cxn>
                <a:cxn ang="0">
                  <a:pos x="62" y="1"/>
                </a:cxn>
                <a:cxn ang="0">
                  <a:pos x="24" y="10"/>
                </a:cxn>
                <a:cxn ang="0">
                  <a:pos x="9" y="41"/>
                </a:cxn>
                <a:cxn ang="0">
                  <a:pos x="9" y="138"/>
                </a:cxn>
                <a:cxn ang="0">
                  <a:pos x="16" y="145"/>
                </a:cxn>
                <a:cxn ang="0">
                  <a:pos x="19" y="146"/>
                </a:cxn>
                <a:cxn ang="0">
                  <a:pos x="27" y="143"/>
                </a:cxn>
                <a:cxn ang="0">
                  <a:pos x="29" y="141"/>
                </a:cxn>
                <a:cxn ang="0">
                  <a:pos x="72" y="77"/>
                </a:cxn>
                <a:cxn ang="0">
                  <a:pos x="73" y="77"/>
                </a:cxn>
                <a:cxn ang="0">
                  <a:pos x="73" y="77"/>
                </a:cxn>
                <a:cxn ang="0">
                  <a:pos x="73" y="77"/>
                </a:cxn>
                <a:cxn ang="0">
                  <a:pos x="73" y="78"/>
                </a:cxn>
                <a:cxn ang="0">
                  <a:pos x="40" y="148"/>
                </a:cxn>
                <a:cxn ang="0">
                  <a:pos x="40" y="148"/>
                </a:cxn>
                <a:cxn ang="0">
                  <a:pos x="40" y="148"/>
                </a:cxn>
              </a:cxnLst>
              <a:rect l="0" t="0" r="r" b="b"/>
              <a:pathLst>
                <a:path w="169" h="164">
                  <a:moveTo>
                    <a:pt x="40" y="148"/>
                  </a:moveTo>
                  <a:cubicBezTo>
                    <a:pt x="38" y="152"/>
                    <a:pt x="38" y="156"/>
                    <a:pt x="41" y="159"/>
                  </a:cubicBezTo>
                  <a:cubicBezTo>
                    <a:pt x="43" y="162"/>
                    <a:pt x="46" y="164"/>
                    <a:pt x="49" y="164"/>
                  </a:cubicBezTo>
                  <a:cubicBezTo>
                    <a:pt x="50" y="164"/>
                    <a:pt x="51" y="164"/>
                    <a:pt x="52" y="163"/>
                  </a:cubicBezTo>
                  <a:cubicBezTo>
                    <a:pt x="67" y="160"/>
                    <a:pt x="86" y="150"/>
                    <a:pt x="99" y="141"/>
                  </a:cubicBezTo>
                  <a:cubicBezTo>
                    <a:pt x="116" y="130"/>
                    <a:pt x="130" y="120"/>
                    <a:pt x="135" y="116"/>
                  </a:cubicBezTo>
                  <a:cubicBezTo>
                    <a:pt x="136" y="115"/>
                    <a:pt x="136" y="115"/>
                    <a:pt x="136" y="115"/>
                  </a:cubicBezTo>
                  <a:cubicBezTo>
                    <a:pt x="169" y="87"/>
                    <a:pt x="154" y="62"/>
                    <a:pt x="138" y="37"/>
                  </a:cubicBezTo>
                  <a:cubicBezTo>
                    <a:pt x="132" y="27"/>
                    <a:pt x="125" y="17"/>
                    <a:pt x="121" y="6"/>
                  </a:cubicBezTo>
                  <a:cubicBezTo>
                    <a:pt x="119" y="2"/>
                    <a:pt x="116" y="0"/>
                    <a:pt x="112" y="0"/>
                  </a:cubicBezTo>
                  <a:cubicBezTo>
                    <a:pt x="112" y="0"/>
                    <a:pt x="112" y="0"/>
                    <a:pt x="111" y="0"/>
                  </a:cubicBezTo>
                  <a:cubicBezTo>
                    <a:pt x="105" y="1"/>
                    <a:pt x="98" y="1"/>
                    <a:pt x="92" y="1"/>
                  </a:cubicBezTo>
                  <a:cubicBezTo>
                    <a:pt x="86" y="1"/>
                    <a:pt x="81" y="1"/>
                    <a:pt x="76" y="1"/>
                  </a:cubicBezTo>
                  <a:cubicBezTo>
                    <a:pt x="71" y="1"/>
                    <a:pt x="66" y="1"/>
                    <a:pt x="62" y="1"/>
                  </a:cubicBezTo>
                  <a:cubicBezTo>
                    <a:pt x="47" y="1"/>
                    <a:pt x="34" y="2"/>
                    <a:pt x="24" y="10"/>
                  </a:cubicBezTo>
                  <a:cubicBezTo>
                    <a:pt x="17" y="17"/>
                    <a:pt x="11" y="27"/>
                    <a:pt x="9" y="41"/>
                  </a:cubicBezTo>
                  <a:cubicBezTo>
                    <a:pt x="6" y="54"/>
                    <a:pt x="0" y="111"/>
                    <a:pt x="9" y="138"/>
                  </a:cubicBezTo>
                  <a:cubicBezTo>
                    <a:pt x="10" y="142"/>
                    <a:pt x="13" y="145"/>
                    <a:pt x="16" y="145"/>
                  </a:cubicBezTo>
                  <a:cubicBezTo>
                    <a:pt x="17" y="146"/>
                    <a:pt x="18" y="146"/>
                    <a:pt x="19" y="146"/>
                  </a:cubicBezTo>
                  <a:cubicBezTo>
                    <a:pt x="22" y="146"/>
                    <a:pt x="24" y="145"/>
                    <a:pt x="27" y="143"/>
                  </a:cubicBezTo>
                  <a:cubicBezTo>
                    <a:pt x="27" y="143"/>
                    <a:pt x="28" y="142"/>
                    <a:pt x="29" y="141"/>
                  </a:cubicBezTo>
                  <a:cubicBezTo>
                    <a:pt x="72" y="77"/>
                    <a:pt x="72" y="77"/>
                    <a:pt x="72" y="77"/>
                  </a:cubicBezTo>
                  <a:cubicBezTo>
                    <a:pt x="73" y="77"/>
                    <a:pt x="73" y="77"/>
                    <a:pt x="73" y="77"/>
                  </a:cubicBezTo>
                  <a:cubicBezTo>
                    <a:pt x="73" y="77"/>
                    <a:pt x="73" y="77"/>
                    <a:pt x="73" y="77"/>
                  </a:cubicBezTo>
                  <a:cubicBezTo>
                    <a:pt x="73" y="77"/>
                    <a:pt x="73" y="77"/>
                    <a:pt x="73" y="77"/>
                  </a:cubicBezTo>
                  <a:cubicBezTo>
                    <a:pt x="74" y="77"/>
                    <a:pt x="74" y="77"/>
                    <a:pt x="73" y="78"/>
                  </a:cubicBezTo>
                  <a:lnTo>
                    <a:pt x="40" y="148"/>
                  </a:lnTo>
                  <a:close/>
                  <a:moveTo>
                    <a:pt x="40" y="148"/>
                  </a:moveTo>
                  <a:cubicBezTo>
                    <a:pt x="40" y="148"/>
                    <a:pt x="40" y="148"/>
                    <a:pt x="40" y="148"/>
                  </a:cubicBezTo>
                </a:path>
              </a:pathLst>
            </a:custGeom>
            <a:grpFill/>
            <a:ln w="9525">
              <a:noFill/>
              <a:round/>
              <a:headEnd/>
              <a:tailEnd/>
            </a:ln>
          </p:spPr>
          <p:txBody>
            <a:bodyPr vert="horz" wrap="square" lIns="99229" tIns="49615" rIns="99229" bIns="49615" numCol="1" anchor="t" anchorCtr="0" compatLnSpc="1">
              <a:prstTxWarp prst="textNoShape">
                <a:avLst/>
              </a:prstTxWarp>
            </a:bodyPr>
            <a:lstStyle/>
            <a:p>
              <a:pPr>
                <a:lnSpc>
                  <a:spcPct val="120000"/>
                </a:lnSpc>
              </a:pPr>
              <a:endParaRPr lang="en-US" sz="17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76" name="Freeform 32"/>
            <p:cNvSpPr>
              <a:spLocks noEditPoints="1"/>
            </p:cNvSpPr>
            <p:nvPr/>
          </p:nvSpPr>
          <p:spPr bwMode="auto">
            <a:xfrm>
              <a:off x="3241" y="1834"/>
              <a:ext cx="110" cy="95"/>
            </a:xfrm>
            <a:custGeom>
              <a:avLst/>
              <a:gdLst/>
              <a:ahLst/>
              <a:cxnLst>
                <a:cxn ang="0">
                  <a:pos x="163" y="52"/>
                </a:cxn>
                <a:cxn ang="0">
                  <a:pos x="114" y="0"/>
                </a:cxn>
                <a:cxn ang="0">
                  <a:pos x="104" y="1"/>
                </a:cxn>
                <a:cxn ang="0">
                  <a:pos x="11" y="32"/>
                </a:cxn>
                <a:cxn ang="0">
                  <a:pos x="7" y="43"/>
                </a:cxn>
                <a:cxn ang="0">
                  <a:pos x="15" y="52"/>
                </a:cxn>
                <a:cxn ang="0">
                  <a:pos x="90" y="73"/>
                </a:cxn>
                <a:cxn ang="0">
                  <a:pos x="90" y="73"/>
                </a:cxn>
                <a:cxn ang="0">
                  <a:pos x="90" y="74"/>
                </a:cxn>
                <a:cxn ang="0">
                  <a:pos x="90" y="74"/>
                </a:cxn>
                <a:cxn ang="0">
                  <a:pos x="90" y="74"/>
                </a:cxn>
                <a:cxn ang="0">
                  <a:pos x="13" y="64"/>
                </a:cxn>
                <a:cxn ang="0">
                  <a:pos x="11" y="64"/>
                </a:cxn>
                <a:cxn ang="0">
                  <a:pos x="4" y="67"/>
                </a:cxn>
                <a:cxn ang="0">
                  <a:pos x="0" y="77"/>
                </a:cxn>
                <a:cxn ang="0">
                  <a:pos x="1" y="81"/>
                </a:cxn>
                <a:cxn ang="0">
                  <a:pos x="75" y="145"/>
                </a:cxn>
                <a:cxn ang="0">
                  <a:pos x="102" y="154"/>
                </a:cxn>
                <a:cxn ang="0">
                  <a:pos x="128" y="144"/>
                </a:cxn>
                <a:cxn ang="0">
                  <a:pos x="149" y="121"/>
                </a:cxn>
                <a:cxn ang="0">
                  <a:pos x="157" y="112"/>
                </a:cxn>
                <a:cxn ang="0">
                  <a:pos x="173" y="96"/>
                </a:cxn>
                <a:cxn ang="0">
                  <a:pos x="175" y="85"/>
                </a:cxn>
                <a:cxn ang="0">
                  <a:pos x="163" y="52"/>
                </a:cxn>
                <a:cxn ang="0">
                  <a:pos x="163" y="52"/>
                </a:cxn>
                <a:cxn ang="0">
                  <a:pos x="163" y="52"/>
                </a:cxn>
              </a:cxnLst>
              <a:rect l="0" t="0" r="r" b="b"/>
              <a:pathLst>
                <a:path w="177" h="154">
                  <a:moveTo>
                    <a:pt x="163" y="52"/>
                  </a:moveTo>
                  <a:cubicBezTo>
                    <a:pt x="155" y="25"/>
                    <a:pt x="147" y="0"/>
                    <a:pt x="114" y="0"/>
                  </a:cubicBezTo>
                  <a:cubicBezTo>
                    <a:pt x="111" y="0"/>
                    <a:pt x="107" y="0"/>
                    <a:pt x="104" y="1"/>
                  </a:cubicBezTo>
                  <a:cubicBezTo>
                    <a:pt x="90" y="3"/>
                    <a:pt x="34" y="15"/>
                    <a:pt x="11" y="32"/>
                  </a:cubicBezTo>
                  <a:cubicBezTo>
                    <a:pt x="8" y="35"/>
                    <a:pt x="6" y="39"/>
                    <a:pt x="7" y="43"/>
                  </a:cubicBezTo>
                  <a:cubicBezTo>
                    <a:pt x="8" y="47"/>
                    <a:pt x="11" y="51"/>
                    <a:pt x="15" y="52"/>
                  </a:cubicBezTo>
                  <a:cubicBezTo>
                    <a:pt x="90" y="73"/>
                    <a:pt x="90" y="73"/>
                    <a:pt x="90" y="73"/>
                  </a:cubicBezTo>
                  <a:cubicBezTo>
                    <a:pt x="90" y="73"/>
                    <a:pt x="90" y="73"/>
                    <a:pt x="90" y="73"/>
                  </a:cubicBezTo>
                  <a:cubicBezTo>
                    <a:pt x="90" y="73"/>
                    <a:pt x="90" y="73"/>
                    <a:pt x="90" y="74"/>
                  </a:cubicBezTo>
                  <a:cubicBezTo>
                    <a:pt x="90" y="74"/>
                    <a:pt x="90" y="74"/>
                    <a:pt x="90" y="74"/>
                  </a:cubicBezTo>
                  <a:cubicBezTo>
                    <a:pt x="90" y="74"/>
                    <a:pt x="90" y="74"/>
                    <a:pt x="90" y="74"/>
                  </a:cubicBezTo>
                  <a:cubicBezTo>
                    <a:pt x="13" y="64"/>
                    <a:pt x="13" y="64"/>
                    <a:pt x="13" y="64"/>
                  </a:cubicBezTo>
                  <a:cubicBezTo>
                    <a:pt x="12" y="64"/>
                    <a:pt x="12" y="64"/>
                    <a:pt x="11" y="64"/>
                  </a:cubicBezTo>
                  <a:cubicBezTo>
                    <a:pt x="9" y="64"/>
                    <a:pt x="6" y="65"/>
                    <a:pt x="4" y="67"/>
                  </a:cubicBezTo>
                  <a:cubicBezTo>
                    <a:pt x="1" y="69"/>
                    <a:pt x="0" y="73"/>
                    <a:pt x="0" y="77"/>
                  </a:cubicBezTo>
                  <a:cubicBezTo>
                    <a:pt x="0" y="78"/>
                    <a:pt x="1" y="80"/>
                    <a:pt x="1" y="81"/>
                  </a:cubicBezTo>
                  <a:cubicBezTo>
                    <a:pt x="16" y="106"/>
                    <a:pt x="63" y="138"/>
                    <a:pt x="75" y="145"/>
                  </a:cubicBezTo>
                  <a:cubicBezTo>
                    <a:pt x="85" y="151"/>
                    <a:pt x="94" y="154"/>
                    <a:pt x="102" y="154"/>
                  </a:cubicBezTo>
                  <a:cubicBezTo>
                    <a:pt x="111" y="154"/>
                    <a:pt x="120" y="151"/>
                    <a:pt x="128" y="144"/>
                  </a:cubicBezTo>
                  <a:cubicBezTo>
                    <a:pt x="135" y="138"/>
                    <a:pt x="142" y="130"/>
                    <a:pt x="149" y="121"/>
                  </a:cubicBezTo>
                  <a:cubicBezTo>
                    <a:pt x="152" y="118"/>
                    <a:pt x="154" y="115"/>
                    <a:pt x="157" y="112"/>
                  </a:cubicBezTo>
                  <a:cubicBezTo>
                    <a:pt x="162" y="106"/>
                    <a:pt x="167" y="101"/>
                    <a:pt x="173" y="96"/>
                  </a:cubicBezTo>
                  <a:cubicBezTo>
                    <a:pt x="176" y="93"/>
                    <a:pt x="177" y="88"/>
                    <a:pt x="175" y="85"/>
                  </a:cubicBezTo>
                  <a:cubicBezTo>
                    <a:pt x="170" y="74"/>
                    <a:pt x="166" y="63"/>
                    <a:pt x="163" y="52"/>
                  </a:cubicBezTo>
                  <a:close/>
                  <a:moveTo>
                    <a:pt x="163" y="52"/>
                  </a:moveTo>
                  <a:cubicBezTo>
                    <a:pt x="163" y="52"/>
                    <a:pt x="163" y="52"/>
                    <a:pt x="163" y="52"/>
                  </a:cubicBezTo>
                </a:path>
              </a:pathLst>
            </a:custGeom>
            <a:grpFill/>
            <a:ln w="9525">
              <a:noFill/>
              <a:round/>
              <a:headEnd/>
              <a:tailEnd/>
            </a:ln>
          </p:spPr>
          <p:txBody>
            <a:bodyPr vert="horz" wrap="square" lIns="99229" tIns="49615" rIns="99229" bIns="49615" numCol="1" anchor="t" anchorCtr="0" compatLnSpc="1">
              <a:prstTxWarp prst="textNoShape">
                <a:avLst/>
              </a:prstTxWarp>
            </a:bodyPr>
            <a:lstStyle/>
            <a:p>
              <a:pPr>
                <a:lnSpc>
                  <a:spcPct val="120000"/>
                </a:lnSpc>
              </a:pPr>
              <a:endParaRPr lang="en-US" sz="17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77" name="Freeform 33"/>
            <p:cNvSpPr>
              <a:spLocks noEditPoints="1"/>
            </p:cNvSpPr>
            <p:nvPr/>
          </p:nvSpPr>
          <p:spPr bwMode="auto">
            <a:xfrm>
              <a:off x="3188" y="1839"/>
              <a:ext cx="43" cy="39"/>
            </a:xfrm>
            <a:custGeom>
              <a:avLst/>
              <a:gdLst/>
              <a:ahLst/>
              <a:cxnLst>
                <a:cxn ang="0">
                  <a:pos x="33" y="0"/>
                </a:cxn>
                <a:cxn ang="0">
                  <a:pos x="20" y="4"/>
                </a:cxn>
                <a:cxn ang="0">
                  <a:pos x="9" y="48"/>
                </a:cxn>
                <a:cxn ang="0">
                  <a:pos x="36" y="63"/>
                </a:cxn>
                <a:cxn ang="0">
                  <a:pos x="52" y="59"/>
                </a:cxn>
                <a:cxn ang="0">
                  <a:pos x="59" y="53"/>
                </a:cxn>
                <a:cxn ang="0">
                  <a:pos x="63" y="15"/>
                </a:cxn>
                <a:cxn ang="0">
                  <a:pos x="36" y="0"/>
                </a:cxn>
                <a:cxn ang="0">
                  <a:pos x="33" y="0"/>
                </a:cxn>
                <a:cxn ang="0">
                  <a:pos x="33" y="0"/>
                </a:cxn>
                <a:cxn ang="0">
                  <a:pos x="33" y="0"/>
                </a:cxn>
              </a:cxnLst>
              <a:rect l="0" t="0" r="r" b="b"/>
              <a:pathLst>
                <a:path w="70" h="63">
                  <a:moveTo>
                    <a:pt x="33" y="0"/>
                  </a:moveTo>
                  <a:cubicBezTo>
                    <a:pt x="28" y="0"/>
                    <a:pt x="24" y="2"/>
                    <a:pt x="20" y="4"/>
                  </a:cubicBezTo>
                  <a:cubicBezTo>
                    <a:pt x="5" y="13"/>
                    <a:pt x="0" y="33"/>
                    <a:pt x="9" y="48"/>
                  </a:cubicBezTo>
                  <a:cubicBezTo>
                    <a:pt x="15" y="58"/>
                    <a:pt x="25" y="63"/>
                    <a:pt x="36" y="63"/>
                  </a:cubicBezTo>
                  <a:cubicBezTo>
                    <a:pt x="41" y="63"/>
                    <a:pt x="47" y="62"/>
                    <a:pt x="52" y="59"/>
                  </a:cubicBezTo>
                  <a:cubicBezTo>
                    <a:pt x="55" y="57"/>
                    <a:pt x="57" y="55"/>
                    <a:pt x="59" y="53"/>
                  </a:cubicBezTo>
                  <a:cubicBezTo>
                    <a:pt x="68" y="43"/>
                    <a:pt x="70" y="27"/>
                    <a:pt x="63" y="15"/>
                  </a:cubicBezTo>
                  <a:cubicBezTo>
                    <a:pt x="57" y="5"/>
                    <a:pt x="46" y="0"/>
                    <a:pt x="36" y="0"/>
                  </a:cubicBezTo>
                  <a:cubicBezTo>
                    <a:pt x="35" y="0"/>
                    <a:pt x="34" y="0"/>
                    <a:pt x="33" y="0"/>
                  </a:cubicBezTo>
                  <a:close/>
                  <a:moveTo>
                    <a:pt x="33" y="0"/>
                  </a:moveTo>
                  <a:cubicBezTo>
                    <a:pt x="33" y="0"/>
                    <a:pt x="33" y="0"/>
                    <a:pt x="33" y="0"/>
                  </a:cubicBezTo>
                </a:path>
              </a:pathLst>
            </a:custGeom>
            <a:grpFill/>
            <a:ln w="9525">
              <a:noFill/>
              <a:round/>
              <a:headEnd/>
              <a:tailEnd/>
            </a:ln>
          </p:spPr>
          <p:txBody>
            <a:bodyPr vert="horz" wrap="square" lIns="99229" tIns="49615" rIns="99229" bIns="49615" numCol="1" anchor="t" anchorCtr="0" compatLnSpc="1">
              <a:prstTxWarp prst="textNoShape">
                <a:avLst/>
              </a:prstTxWarp>
            </a:bodyPr>
            <a:lstStyle/>
            <a:p>
              <a:pPr>
                <a:lnSpc>
                  <a:spcPct val="120000"/>
                </a:lnSpc>
              </a:pPr>
              <a:endParaRPr lang="en-US" sz="17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 name="Group 29"/>
          <p:cNvGrpSpPr/>
          <p:nvPr/>
        </p:nvGrpSpPr>
        <p:grpSpPr>
          <a:xfrm>
            <a:off x="2260388" y="1804418"/>
            <a:ext cx="1155819" cy="621339"/>
            <a:chOff x="798970" y="1704790"/>
            <a:chExt cx="826143" cy="805124"/>
          </a:xfrm>
        </p:grpSpPr>
        <p:sp>
          <p:nvSpPr>
            <p:cNvPr id="45" name="Text Placeholder 3"/>
            <p:cNvSpPr txBox="1">
              <a:spLocks/>
            </p:cNvSpPr>
            <p:nvPr/>
          </p:nvSpPr>
          <p:spPr>
            <a:xfrm>
              <a:off x="798970" y="1704790"/>
              <a:ext cx="769961" cy="335003"/>
            </a:xfrm>
            <a:prstGeom prst="rect">
              <a:avLst/>
            </a:prstGeom>
          </p:spPr>
          <p:txBody>
            <a:bodyPr wrap="non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705561">
                <a:lnSpc>
                  <a:spcPct val="120000"/>
                </a:lnSpc>
                <a:spcBef>
                  <a:spcPct val="20000"/>
                </a:spcBef>
                <a:defRPr/>
              </a:pPr>
              <a:r>
                <a:rPr lang="zh-CN" altLang="en-US"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相关标题文字</a:t>
              </a:r>
              <a:endParaRPr lang="en-US"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Text Placeholder 3"/>
            <p:cNvSpPr txBox="1">
              <a:spLocks/>
            </p:cNvSpPr>
            <p:nvPr/>
          </p:nvSpPr>
          <p:spPr>
            <a:xfrm>
              <a:off x="798971" y="1935623"/>
              <a:ext cx="826142" cy="574291"/>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just">
                <a:lnSpc>
                  <a:spcPct val="120000"/>
                </a:lnSpc>
              </a:pPr>
              <a:r>
                <a:rPr lang="en-US" altLang="zh-CN" sz="6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sz="6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7" name="Group 29"/>
          <p:cNvGrpSpPr/>
          <p:nvPr/>
        </p:nvGrpSpPr>
        <p:grpSpPr>
          <a:xfrm>
            <a:off x="4337761" y="1804418"/>
            <a:ext cx="1155819" cy="621339"/>
            <a:chOff x="798970" y="1704790"/>
            <a:chExt cx="826143" cy="805124"/>
          </a:xfrm>
        </p:grpSpPr>
        <p:sp>
          <p:nvSpPr>
            <p:cNvPr id="51" name="Text Placeholder 3"/>
            <p:cNvSpPr txBox="1">
              <a:spLocks/>
            </p:cNvSpPr>
            <p:nvPr/>
          </p:nvSpPr>
          <p:spPr>
            <a:xfrm>
              <a:off x="798970" y="1704790"/>
              <a:ext cx="769961" cy="335003"/>
            </a:xfrm>
            <a:prstGeom prst="rect">
              <a:avLst/>
            </a:prstGeom>
          </p:spPr>
          <p:txBody>
            <a:bodyPr wrap="non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705561">
                <a:lnSpc>
                  <a:spcPct val="120000"/>
                </a:lnSpc>
                <a:spcBef>
                  <a:spcPct val="20000"/>
                </a:spcBef>
                <a:defRPr/>
              </a:pPr>
              <a:r>
                <a:rPr lang="zh-CN" altLang="en-US"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相关标题文字</a:t>
              </a:r>
              <a:endParaRPr lang="en-US"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Text Placeholder 3"/>
            <p:cNvSpPr txBox="1">
              <a:spLocks/>
            </p:cNvSpPr>
            <p:nvPr/>
          </p:nvSpPr>
          <p:spPr>
            <a:xfrm>
              <a:off x="798971" y="1935623"/>
              <a:ext cx="826142" cy="574291"/>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just">
                <a:lnSpc>
                  <a:spcPct val="120000"/>
                </a:lnSpc>
              </a:pPr>
              <a:r>
                <a:rPr lang="en-US" altLang="zh-CN" sz="6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sz="6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8" name="Group 29"/>
          <p:cNvGrpSpPr/>
          <p:nvPr/>
        </p:nvGrpSpPr>
        <p:grpSpPr>
          <a:xfrm>
            <a:off x="6415135" y="1804418"/>
            <a:ext cx="1155819" cy="621339"/>
            <a:chOff x="798970" y="1704790"/>
            <a:chExt cx="826143" cy="805124"/>
          </a:xfrm>
        </p:grpSpPr>
        <p:sp>
          <p:nvSpPr>
            <p:cNvPr id="54" name="Text Placeholder 3"/>
            <p:cNvSpPr txBox="1">
              <a:spLocks/>
            </p:cNvSpPr>
            <p:nvPr/>
          </p:nvSpPr>
          <p:spPr>
            <a:xfrm>
              <a:off x="798970" y="1704790"/>
              <a:ext cx="769961" cy="335003"/>
            </a:xfrm>
            <a:prstGeom prst="rect">
              <a:avLst/>
            </a:prstGeom>
          </p:spPr>
          <p:txBody>
            <a:bodyPr wrap="non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705561">
                <a:lnSpc>
                  <a:spcPct val="120000"/>
                </a:lnSpc>
                <a:spcBef>
                  <a:spcPct val="20000"/>
                </a:spcBef>
                <a:defRPr/>
              </a:pPr>
              <a:r>
                <a:rPr lang="zh-CN" altLang="en-US"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相关标题文字</a:t>
              </a:r>
              <a:endParaRPr lang="en-US"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 name="Text Placeholder 3"/>
            <p:cNvSpPr txBox="1">
              <a:spLocks/>
            </p:cNvSpPr>
            <p:nvPr/>
          </p:nvSpPr>
          <p:spPr>
            <a:xfrm>
              <a:off x="798971" y="1935623"/>
              <a:ext cx="826142" cy="574291"/>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just">
                <a:lnSpc>
                  <a:spcPct val="120000"/>
                </a:lnSpc>
              </a:pPr>
              <a:r>
                <a:rPr lang="en-US" altLang="zh-CN" sz="6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sz="6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56" name="Text Placeholder 3"/>
          <p:cNvSpPr txBox="1">
            <a:spLocks/>
          </p:cNvSpPr>
          <p:nvPr/>
        </p:nvSpPr>
        <p:spPr>
          <a:xfrm>
            <a:off x="1538722" y="3253029"/>
            <a:ext cx="612347" cy="794064"/>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705561">
              <a:lnSpc>
                <a:spcPct val="120000"/>
              </a:lnSpc>
              <a:spcBef>
                <a:spcPct val="20000"/>
              </a:spcBef>
              <a:defRPr/>
            </a:pPr>
            <a:r>
              <a:rPr lang="en-US" sz="4300"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04</a:t>
            </a:r>
          </a:p>
        </p:txBody>
      </p:sp>
      <p:sp>
        <p:nvSpPr>
          <p:cNvPr id="57" name="Text Placeholder 3"/>
          <p:cNvSpPr txBox="1">
            <a:spLocks/>
          </p:cNvSpPr>
          <p:nvPr/>
        </p:nvSpPr>
        <p:spPr>
          <a:xfrm>
            <a:off x="3614938" y="3253029"/>
            <a:ext cx="612347" cy="794064"/>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705561">
              <a:lnSpc>
                <a:spcPct val="120000"/>
              </a:lnSpc>
              <a:spcBef>
                <a:spcPct val="20000"/>
              </a:spcBef>
              <a:defRPr/>
            </a:pPr>
            <a:r>
              <a:rPr lang="en-US" sz="4300" dirty="0">
                <a:solidFill>
                  <a:schemeClr val="accent5"/>
                </a:solidFill>
                <a:latin typeface="Arial" panose="020B0604020202020204" pitchFamily="34" charset="0"/>
                <a:ea typeface="微软雅黑" panose="020B0503020204020204" pitchFamily="34" charset="-122"/>
                <a:cs typeface="+mn-ea"/>
                <a:sym typeface="Arial" panose="020B0604020202020204" pitchFamily="34" charset="0"/>
              </a:rPr>
              <a:t>05</a:t>
            </a:r>
          </a:p>
        </p:txBody>
      </p:sp>
      <p:sp>
        <p:nvSpPr>
          <p:cNvPr id="58" name="Text Placeholder 3"/>
          <p:cNvSpPr txBox="1">
            <a:spLocks/>
          </p:cNvSpPr>
          <p:nvPr/>
        </p:nvSpPr>
        <p:spPr>
          <a:xfrm>
            <a:off x="5778143" y="3253029"/>
            <a:ext cx="612347" cy="794064"/>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705561">
              <a:lnSpc>
                <a:spcPct val="120000"/>
              </a:lnSpc>
              <a:spcBef>
                <a:spcPct val="20000"/>
              </a:spcBef>
              <a:defRPr/>
            </a:pPr>
            <a:r>
              <a:rPr lang="en-US" sz="4300" dirty="0">
                <a:solidFill>
                  <a:schemeClr val="accent6"/>
                </a:solidFill>
                <a:latin typeface="Arial" panose="020B0604020202020204" pitchFamily="34" charset="0"/>
                <a:ea typeface="微软雅黑" panose="020B0503020204020204" pitchFamily="34" charset="-122"/>
                <a:cs typeface="+mn-ea"/>
                <a:sym typeface="Arial" panose="020B0604020202020204" pitchFamily="34" charset="0"/>
              </a:rPr>
              <a:t>06</a:t>
            </a:r>
          </a:p>
        </p:txBody>
      </p:sp>
      <p:grpSp>
        <p:nvGrpSpPr>
          <p:cNvPr id="10" name="Group 29"/>
          <p:cNvGrpSpPr/>
          <p:nvPr/>
        </p:nvGrpSpPr>
        <p:grpSpPr>
          <a:xfrm>
            <a:off x="2260388" y="3498156"/>
            <a:ext cx="1155819" cy="621339"/>
            <a:chOff x="798970" y="1704790"/>
            <a:chExt cx="826143" cy="805124"/>
          </a:xfrm>
        </p:grpSpPr>
        <p:sp>
          <p:nvSpPr>
            <p:cNvPr id="79" name="Text Placeholder 3"/>
            <p:cNvSpPr txBox="1">
              <a:spLocks/>
            </p:cNvSpPr>
            <p:nvPr/>
          </p:nvSpPr>
          <p:spPr>
            <a:xfrm>
              <a:off x="798970" y="1704790"/>
              <a:ext cx="769961" cy="335003"/>
            </a:xfrm>
            <a:prstGeom prst="rect">
              <a:avLst/>
            </a:prstGeom>
          </p:spPr>
          <p:txBody>
            <a:bodyPr wrap="non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705561">
                <a:lnSpc>
                  <a:spcPct val="120000"/>
                </a:lnSpc>
                <a:spcBef>
                  <a:spcPct val="20000"/>
                </a:spcBef>
                <a:defRPr/>
              </a:pPr>
              <a:r>
                <a:rPr lang="zh-CN" altLang="en-US"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相关标题文字</a:t>
              </a:r>
              <a:endParaRPr lang="en-US"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0" name="Text Placeholder 3"/>
            <p:cNvSpPr txBox="1">
              <a:spLocks/>
            </p:cNvSpPr>
            <p:nvPr/>
          </p:nvSpPr>
          <p:spPr>
            <a:xfrm>
              <a:off x="798971" y="1935623"/>
              <a:ext cx="826142" cy="574291"/>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just">
                <a:lnSpc>
                  <a:spcPct val="120000"/>
                </a:lnSpc>
              </a:pPr>
              <a:r>
                <a:rPr lang="en-US" altLang="zh-CN" sz="6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sz="6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1" name="Group 29"/>
          <p:cNvGrpSpPr/>
          <p:nvPr/>
        </p:nvGrpSpPr>
        <p:grpSpPr>
          <a:xfrm>
            <a:off x="4337761" y="3498156"/>
            <a:ext cx="1155819" cy="621339"/>
            <a:chOff x="798970" y="1704790"/>
            <a:chExt cx="826143" cy="805124"/>
          </a:xfrm>
        </p:grpSpPr>
        <p:sp>
          <p:nvSpPr>
            <p:cNvPr id="82" name="Text Placeholder 3"/>
            <p:cNvSpPr txBox="1">
              <a:spLocks/>
            </p:cNvSpPr>
            <p:nvPr/>
          </p:nvSpPr>
          <p:spPr>
            <a:xfrm>
              <a:off x="798970" y="1704790"/>
              <a:ext cx="769961" cy="335003"/>
            </a:xfrm>
            <a:prstGeom prst="rect">
              <a:avLst/>
            </a:prstGeom>
          </p:spPr>
          <p:txBody>
            <a:bodyPr wrap="non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705561">
                <a:lnSpc>
                  <a:spcPct val="120000"/>
                </a:lnSpc>
                <a:spcBef>
                  <a:spcPct val="20000"/>
                </a:spcBef>
                <a:defRPr/>
              </a:pPr>
              <a:r>
                <a:rPr lang="zh-CN" altLang="en-US"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相关标题文字</a:t>
              </a:r>
              <a:endParaRPr lang="en-US"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3" name="Text Placeholder 3"/>
            <p:cNvSpPr txBox="1">
              <a:spLocks/>
            </p:cNvSpPr>
            <p:nvPr/>
          </p:nvSpPr>
          <p:spPr>
            <a:xfrm>
              <a:off x="798971" y="1935623"/>
              <a:ext cx="826142" cy="574291"/>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just">
                <a:lnSpc>
                  <a:spcPct val="120000"/>
                </a:lnSpc>
              </a:pPr>
              <a:r>
                <a:rPr lang="en-US" altLang="zh-CN" sz="6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sz="6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2" name="Group 29"/>
          <p:cNvGrpSpPr/>
          <p:nvPr/>
        </p:nvGrpSpPr>
        <p:grpSpPr>
          <a:xfrm>
            <a:off x="6415135" y="3498156"/>
            <a:ext cx="1155819" cy="621339"/>
            <a:chOff x="798970" y="1704790"/>
            <a:chExt cx="826143" cy="805124"/>
          </a:xfrm>
        </p:grpSpPr>
        <p:sp>
          <p:nvSpPr>
            <p:cNvPr id="85" name="Text Placeholder 3"/>
            <p:cNvSpPr txBox="1">
              <a:spLocks/>
            </p:cNvSpPr>
            <p:nvPr/>
          </p:nvSpPr>
          <p:spPr>
            <a:xfrm>
              <a:off x="798970" y="1704790"/>
              <a:ext cx="769961" cy="335003"/>
            </a:xfrm>
            <a:prstGeom prst="rect">
              <a:avLst/>
            </a:prstGeom>
          </p:spPr>
          <p:txBody>
            <a:bodyPr wrap="non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705561">
                <a:lnSpc>
                  <a:spcPct val="120000"/>
                </a:lnSpc>
                <a:spcBef>
                  <a:spcPct val="20000"/>
                </a:spcBef>
                <a:defRPr/>
              </a:pPr>
              <a:r>
                <a:rPr lang="zh-CN" altLang="en-US"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相关标题文字</a:t>
              </a:r>
              <a:endParaRPr lang="en-US"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6" name="Text Placeholder 3"/>
            <p:cNvSpPr txBox="1">
              <a:spLocks/>
            </p:cNvSpPr>
            <p:nvPr/>
          </p:nvSpPr>
          <p:spPr>
            <a:xfrm>
              <a:off x="798971" y="1935623"/>
              <a:ext cx="826142" cy="574291"/>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just">
                <a:lnSpc>
                  <a:spcPct val="120000"/>
                </a:lnSpc>
              </a:pPr>
              <a:r>
                <a:rPr lang="en-US" altLang="zh-CN" sz="6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sz="6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3" name="Group 36"/>
          <p:cNvGrpSpPr>
            <a:grpSpLocks noChangeAspect="1"/>
          </p:cNvGrpSpPr>
          <p:nvPr/>
        </p:nvGrpSpPr>
        <p:grpSpPr bwMode="auto">
          <a:xfrm>
            <a:off x="1595124" y="3932688"/>
            <a:ext cx="583125" cy="537149"/>
            <a:chOff x="419" y="2309"/>
            <a:chExt cx="507" cy="467"/>
          </a:xfrm>
          <a:solidFill>
            <a:schemeClr val="accent3"/>
          </a:solidFill>
        </p:grpSpPr>
        <p:sp>
          <p:nvSpPr>
            <p:cNvPr id="6181" name="Freeform 37"/>
            <p:cNvSpPr>
              <a:spLocks noEditPoints="1"/>
            </p:cNvSpPr>
            <p:nvPr/>
          </p:nvSpPr>
          <p:spPr bwMode="auto">
            <a:xfrm>
              <a:off x="445" y="2309"/>
              <a:ext cx="481" cy="467"/>
            </a:xfrm>
            <a:custGeom>
              <a:avLst/>
              <a:gdLst/>
              <a:ahLst/>
              <a:cxnLst>
                <a:cxn ang="0">
                  <a:pos x="465" y="361"/>
                </a:cxn>
                <a:cxn ang="0">
                  <a:pos x="439" y="387"/>
                </a:cxn>
                <a:cxn ang="0">
                  <a:pos x="360" y="308"/>
                </a:cxn>
                <a:cxn ang="0">
                  <a:pos x="406" y="261"/>
                </a:cxn>
                <a:cxn ang="0">
                  <a:pos x="384" y="236"/>
                </a:cxn>
                <a:cxn ang="0">
                  <a:pos x="356" y="264"/>
                </a:cxn>
                <a:cxn ang="0">
                  <a:pos x="162" y="71"/>
                </a:cxn>
                <a:cxn ang="0">
                  <a:pos x="148" y="83"/>
                </a:cxn>
                <a:cxn ang="0">
                  <a:pos x="136" y="70"/>
                </a:cxn>
                <a:cxn ang="0">
                  <a:pos x="118" y="87"/>
                </a:cxn>
                <a:cxn ang="0">
                  <a:pos x="31" y="0"/>
                </a:cxn>
                <a:cxn ang="0">
                  <a:pos x="0" y="2"/>
                </a:cxn>
                <a:cxn ang="0">
                  <a:pos x="103" y="104"/>
                </a:cxn>
                <a:cxn ang="0">
                  <a:pos x="85" y="120"/>
                </a:cxn>
                <a:cxn ang="0">
                  <a:pos x="99" y="134"/>
                </a:cxn>
                <a:cxn ang="0">
                  <a:pos x="85" y="146"/>
                </a:cxn>
                <a:cxn ang="0">
                  <a:pos x="280" y="341"/>
                </a:cxn>
                <a:cxn ang="0">
                  <a:pos x="252" y="368"/>
                </a:cxn>
                <a:cxn ang="0">
                  <a:pos x="274" y="391"/>
                </a:cxn>
                <a:cxn ang="0">
                  <a:pos x="321" y="344"/>
                </a:cxn>
                <a:cxn ang="0">
                  <a:pos x="403" y="424"/>
                </a:cxn>
                <a:cxn ang="0">
                  <a:pos x="377" y="450"/>
                </a:cxn>
                <a:cxn ang="0">
                  <a:pos x="394" y="467"/>
                </a:cxn>
                <a:cxn ang="0">
                  <a:pos x="481" y="379"/>
                </a:cxn>
                <a:cxn ang="0">
                  <a:pos x="465" y="361"/>
                </a:cxn>
                <a:cxn ang="0">
                  <a:pos x="290" y="318"/>
                </a:cxn>
                <a:cxn ang="0">
                  <a:pos x="217" y="245"/>
                </a:cxn>
                <a:cxn ang="0">
                  <a:pos x="261" y="203"/>
                </a:cxn>
                <a:cxn ang="0">
                  <a:pos x="333" y="275"/>
                </a:cxn>
                <a:cxn ang="0">
                  <a:pos x="290" y="318"/>
                </a:cxn>
                <a:cxn ang="0">
                  <a:pos x="290" y="318"/>
                </a:cxn>
                <a:cxn ang="0">
                  <a:pos x="290" y="318"/>
                </a:cxn>
              </a:cxnLst>
              <a:rect l="0" t="0" r="r" b="b"/>
              <a:pathLst>
                <a:path w="481" h="467">
                  <a:moveTo>
                    <a:pt x="465" y="361"/>
                  </a:moveTo>
                  <a:lnTo>
                    <a:pt x="439" y="387"/>
                  </a:lnTo>
                  <a:lnTo>
                    <a:pt x="360" y="308"/>
                  </a:lnTo>
                  <a:lnTo>
                    <a:pt x="406" y="261"/>
                  </a:lnTo>
                  <a:lnTo>
                    <a:pt x="384" y="236"/>
                  </a:lnTo>
                  <a:lnTo>
                    <a:pt x="356" y="264"/>
                  </a:lnTo>
                  <a:lnTo>
                    <a:pt x="162" y="71"/>
                  </a:lnTo>
                  <a:lnTo>
                    <a:pt x="148" y="83"/>
                  </a:lnTo>
                  <a:lnTo>
                    <a:pt x="136" y="70"/>
                  </a:lnTo>
                  <a:lnTo>
                    <a:pt x="118" y="87"/>
                  </a:lnTo>
                  <a:lnTo>
                    <a:pt x="31" y="0"/>
                  </a:lnTo>
                  <a:lnTo>
                    <a:pt x="0" y="2"/>
                  </a:lnTo>
                  <a:lnTo>
                    <a:pt x="103" y="104"/>
                  </a:lnTo>
                  <a:lnTo>
                    <a:pt x="85" y="120"/>
                  </a:lnTo>
                  <a:lnTo>
                    <a:pt x="99" y="134"/>
                  </a:lnTo>
                  <a:lnTo>
                    <a:pt x="85" y="146"/>
                  </a:lnTo>
                  <a:lnTo>
                    <a:pt x="280" y="341"/>
                  </a:lnTo>
                  <a:lnTo>
                    <a:pt x="252" y="368"/>
                  </a:lnTo>
                  <a:lnTo>
                    <a:pt x="274" y="391"/>
                  </a:lnTo>
                  <a:lnTo>
                    <a:pt x="321" y="344"/>
                  </a:lnTo>
                  <a:lnTo>
                    <a:pt x="403" y="424"/>
                  </a:lnTo>
                  <a:lnTo>
                    <a:pt x="377" y="450"/>
                  </a:lnTo>
                  <a:lnTo>
                    <a:pt x="394" y="467"/>
                  </a:lnTo>
                  <a:lnTo>
                    <a:pt x="481" y="379"/>
                  </a:lnTo>
                  <a:lnTo>
                    <a:pt x="465" y="361"/>
                  </a:lnTo>
                  <a:close/>
                  <a:moveTo>
                    <a:pt x="290" y="318"/>
                  </a:moveTo>
                  <a:lnTo>
                    <a:pt x="217" y="245"/>
                  </a:lnTo>
                  <a:lnTo>
                    <a:pt x="261" y="203"/>
                  </a:lnTo>
                  <a:lnTo>
                    <a:pt x="333" y="275"/>
                  </a:lnTo>
                  <a:lnTo>
                    <a:pt x="290" y="318"/>
                  </a:lnTo>
                  <a:close/>
                  <a:moveTo>
                    <a:pt x="290" y="318"/>
                  </a:moveTo>
                  <a:lnTo>
                    <a:pt x="290" y="318"/>
                  </a:lnTo>
                  <a:close/>
                </a:path>
              </a:pathLst>
            </a:custGeom>
            <a:grpFill/>
            <a:ln w="9525">
              <a:noFill/>
              <a:round/>
              <a:headEnd/>
              <a:tailEnd/>
            </a:ln>
          </p:spPr>
          <p:txBody>
            <a:bodyPr vert="horz" wrap="square" lIns="99229" tIns="49615" rIns="99229" bIns="49615" numCol="1" anchor="t" anchorCtr="0" compatLnSpc="1">
              <a:prstTxWarp prst="textNoShape">
                <a:avLst/>
              </a:prstTxWarp>
            </a:bodyPr>
            <a:lstStyle/>
            <a:p>
              <a:pPr>
                <a:lnSpc>
                  <a:spcPct val="120000"/>
                </a:lnSpc>
              </a:pPr>
              <a:endParaRPr lang="en-US" sz="17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82" name="Freeform 38"/>
            <p:cNvSpPr>
              <a:spLocks noEditPoints="1"/>
            </p:cNvSpPr>
            <p:nvPr/>
          </p:nvSpPr>
          <p:spPr bwMode="auto">
            <a:xfrm>
              <a:off x="445" y="2309"/>
              <a:ext cx="481" cy="467"/>
            </a:xfrm>
            <a:custGeom>
              <a:avLst/>
              <a:gdLst/>
              <a:ahLst/>
              <a:cxnLst>
                <a:cxn ang="0">
                  <a:pos x="465" y="361"/>
                </a:cxn>
                <a:cxn ang="0">
                  <a:pos x="439" y="387"/>
                </a:cxn>
                <a:cxn ang="0">
                  <a:pos x="360" y="308"/>
                </a:cxn>
                <a:cxn ang="0">
                  <a:pos x="406" y="261"/>
                </a:cxn>
                <a:cxn ang="0">
                  <a:pos x="384" y="236"/>
                </a:cxn>
                <a:cxn ang="0">
                  <a:pos x="356" y="264"/>
                </a:cxn>
                <a:cxn ang="0">
                  <a:pos x="162" y="71"/>
                </a:cxn>
                <a:cxn ang="0">
                  <a:pos x="148" y="83"/>
                </a:cxn>
                <a:cxn ang="0">
                  <a:pos x="136" y="70"/>
                </a:cxn>
                <a:cxn ang="0">
                  <a:pos x="118" y="87"/>
                </a:cxn>
                <a:cxn ang="0">
                  <a:pos x="31" y="0"/>
                </a:cxn>
                <a:cxn ang="0">
                  <a:pos x="0" y="2"/>
                </a:cxn>
                <a:cxn ang="0">
                  <a:pos x="103" y="104"/>
                </a:cxn>
                <a:cxn ang="0">
                  <a:pos x="85" y="120"/>
                </a:cxn>
                <a:cxn ang="0">
                  <a:pos x="99" y="134"/>
                </a:cxn>
                <a:cxn ang="0">
                  <a:pos x="85" y="146"/>
                </a:cxn>
                <a:cxn ang="0">
                  <a:pos x="280" y="341"/>
                </a:cxn>
                <a:cxn ang="0">
                  <a:pos x="252" y="368"/>
                </a:cxn>
                <a:cxn ang="0">
                  <a:pos x="274" y="391"/>
                </a:cxn>
                <a:cxn ang="0">
                  <a:pos x="321" y="344"/>
                </a:cxn>
                <a:cxn ang="0">
                  <a:pos x="403" y="424"/>
                </a:cxn>
                <a:cxn ang="0">
                  <a:pos x="377" y="450"/>
                </a:cxn>
                <a:cxn ang="0">
                  <a:pos x="394" y="467"/>
                </a:cxn>
                <a:cxn ang="0">
                  <a:pos x="481" y="379"/>
                </a:cxn>
                <a:cxn ang="0">
                  <a:pos x="465" y="361"/>
                </a:cxn>
                <a:cxn ang="0">
                  <a:pos x="290" y="318"/>
                </a:cxn>
                <a:cxn ang="0">
                  <a:pos x="217" y="245"/>
                </a:cxn>
                <a:cxn ang="0">
                  <a:pos x="261" y="203"/>
                </a:cxn>
                <a:cxn ang="0">
                  <a:pos x="333" y="275"/>
                </a:cxn>
                <a:cxn ang="0">
                  <a:pos x="290" y="318"/>
                </a:cxn>
                <a:cxn ang="0">
                  <a:pos x="290" y="318"/>
                </a:cxn>
                <a:cxn ang="0">
                  <a:pos x="290" y="318"/>
                </a:cxn>
              </a:cxnLst>
              <a:rect l="0" t="0" r="r" b="b"/>
              <a:pathLst>
                <a:path w="481" h="467">
                  <a:moveTo>
                    <a:pt x="465" y="361"/>
                  </a:moveTo>
                  <a:lnTo>
                    <a:pt x="439" y="387"/>
                  </a:lnTo>
                  <a:lnTo>
                    <a:pt x="360" y="308"/>
                  </a:lnTo>
                  <a:lnTo>
                    <a:pt x="406" y="261"/>
                  </a:lnTo>
                  <a:lnTo>
                    <a:pt x="384" y="236"/>
                  </a:lnTo>
                  <a:lnTo>
                    <a:pt x="356" y="264"/>
                  </a:lnTo>
                  <a:lnTo>
                    <a:pt x="162" y="71"/>
                  </a:lnTo>
                  <a:lnTo>
                    <a:pt x="148" y="83"/>
                  </a:lnTo>
                  <a:lnTo>
                    <a:pt x="136" y="70"/>
                  </a:lnTo>
                  <a:lnTo>
                    <a:pt x="118" y="87"/>
                  </a:lnTo>
                  <a:lnTo>
                    <a:pt x="31" y="0"/>
                  </a:lnTo>
                  <a:lnTo>
                    <a:pt x="0" y="2"/>
                  </a:lnTo>
                  <a:lnTo>
                    <a:pt x="103" y="104"/>
                  </a:lnTo>
                  <a:lnTo>
                    <a:pt x="85" y="120"/>
                  </a:lnTo>
                  <a:lnTo>
                    <a:pt x="99" y="134"/>
                  </a:lnTo>
                  <a:lnTo>
                    <a:pt x="85" y="146"/>
                  </a:lnTo>
                  <a:lnTo>
                    <a:pt x="280" y="341"/>
                  </a:lnTo>
                  <a:lnTo>
                    <a:pt x="252" y="368"/>
                  </a:lnTo>
                  <a:lnTo>
                    <a:pt x="274" y="391"/>
                  </a:lnTo>
                  <a:lnTo>
                    <a:pt x="321" y="344"/>
                  </a:lnTo>
                  <a:lnTo>
                    <a:pt x="403" y="424"/>
                  </a:lnTo>
                  <a:lnTo>
                    <a:pt x="377" y="450"/>
                  </a:lnTo>
                  <a:lnTo>
                    <a:pt x="394" y="467"/>
                  </a:lnTo>
                  <a:lnTo>
                    <a:pt x="481" y="379"/>
                  </a:lnTo>
                  <a:lnTo>
                    <a:pt x="465" y="361"/>
                  </a:lnTo>
                  <a:moveTo>
                    <a:pt x="290" y="318"/>
                  </a:moveTo>
                  <a:lnTo>
                    <a:pt x="217" y="245"/>
                  </a:lnTo>
                  <a:lnTo>
                    <a:pt x="261" y="203"/>
                  </a:lnTo>
                  <a:lnTo>
                    <a:pt x="333" y="275"/>
                  </a:lnTo>
                  <a:lnTo>
                    <a:pt x="290" y="318"/>
                  </a:lnTo>
                  <a:moveTo>
                    <a:pt x="290" y="318"/>
                  </a:moveTo>
                  <a:lnTo>
                    <a:pt x="290" y="318"/>
                  </a:lnTo>
                </a:path>
              </a:pathLst>
            </a:custGeom>
            <a:grpFill/>
            <a:ln w="9525">
              <a:noFill/>
              <a:round/>
              <a:headEnd/>
              <a:tailEnd/>
            </a:ln>
          </p:spPr>
          <p:txBody>
            <a:bodyPr vert="horz" wrap="square" lIns="99229" tIns="49615" rIns="99229" bIns="49615" numCol="1" anchor="t" anchorCtr="0" compatLnSpc="1">
              <a:prstTxWarp prst="textNoShape">
                <a:avLst/>
              </a:prstTxWarp>
            </a:bodyPr>
            <a:lstStyle/>
            <a:p>
              <a:pPr>
                <a:lnSpc>
                  <a:spcPct val="120000"/>
                </a:lnSpc>
              </a:pPr>
              <a:endParaRPr lang="en-US" sz="17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83" name="Freeform 39"/>
            <p:cNvSpPr>
              <a:spLocks noEditPoints="1"/>
            </p:cNvSpPr>
            <p:nvPr/>
          </p:nvSpPr>
          <p:spPr bwMode="auto">
            <a:xfrm>
              <a:off x="419" y="2321"/>
              <a:ext cx="49" cy="101"/>
            </a:xfrm>
            <a:custGeom>
              <a:avLst/>
              <a:gdLst/>
              <a:ahLst/>
              <a:cxnLst>
                <a:cxn ang="0">
                  <a:pos x="0" y="35"/>
                </a:cxn>
                <a:cxn ang="0">
                  <a:pos x="14" y="58"/>
                </a:cxn>
                <a:cxn ang="0">
                  <a:pos x="28" y="35"/>
                </a:cxn>
                <a:cxn ang="0">
                  <a:pos x="14" y="0"/>
                </a:cxn>
                <a:cxn ang="0">
                  <a:pos x="0" y="35"/>
                </a:cxn>
                <a:cxn ang="0">
                  <a:pos x="0" y="35"/>
                </a:cxn>
                <a:cxn ang="0">
                  <a:pos x="0" y="35"/>
                </a:cxn>
              </a:cxnLst>
              <a:rect l="0" t="0" r="r" b="b"/>
              <a:pathLst>
                <a:path w="28" h="58">
                  <a:moveTo>
                    <a:pt x="0" y="35"/>
                  </a:moveTo>
                  <a:cubicBezTo>
                    <a:pt x="0" y="51"/>
                    <a:pt x="6" y="58"/>
                    <a:pt x="14" y="58"/>
                  </a:cubicBezTo>
                  <a:cubicBezTo>
                    <a:pt x="22" y="58"/>
                    <a:pt x="28" y="51"/>
                    <a:pt x="28" y="35"/>
                  </a:cubicBezTo>
                  <a:cubicBezTo>
                    <a:pt x="28" y="18"/>
                    <a:pt x="14" y="0"/>
                    <a:pt x="14" y="0"/>
                  </a:cubicBezTo>
                  <a:cubicBezTo>
                    <a:pt x="14" y="0"/>
                    <a:pt x="0" y="18"/>
                    <a:pt x="0" y="35"/>
                  </a:cubicBezTo>
                  <a:close/>
                  <a:moveTo>
                    <a:pt x="0" y="35"/>
                  </a:moveTo>
                  <a:cubicBezTo>
                    <a:pt x="0" y="35"/>
                    <a:pt x="0" y="35"/>
                    <a:pt x="0" y="35"/>
                  </a:cubicBezTo>
                </a:path>
              </a:pathLst>
            </a:custGeom>
            <a:grpFill/>
            <a:ln w="9525">
              <a:noFill/>
              <a:round/>
              <a:headEnd/>
              <a:tailEnd/>
            </a:ln>
          </p:spPr>
          <p:txBody>
            <a:bodyPr vert="horz" wrap="square" lIns="99229" tIns="49615" rIns="99229" bIns="49615" numCol="1" anchor="t" anchorCtr="0" compatLnSpc="1">
              <a:prstTxWarp prst="textNoShape">
                <a:avLst/>
              </a:prstTxWarp>
            </a:bodyPr>
            <a:lstStyle/>
            <a:p>
              <a:pPr>
                <a:lnSpc>
                  <a:spcPct val="120000"/>
                </a:lnSpc>
              </a:pPr>
              <a:endParaRPr lang="en-US" sz="17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4" name="Group 42"/>
          <p:cNvGrpSpPr>
            <a:grpSpLocks noChangeAspect="1"/>
          </p:cNvGrpSpPr>
          <p:nvPr/>
        </p:nvGrpSpPr>
        <p:grpSpPr bwMode="auto">
          <a:xfrm>
            <a:off x="3629943" y="3936897"/>
            <a:ext cx="594151" cy="566007"/>
            <a:chOff x="2111" y="2341"/>
            <a:chExt cx="485" cy="462"/>
          </a:xfrm>
          <a:solidFill>
            <a:schemeClr val="accent5"/>
          </a:solidFill>
        </p:grpSpPr>
        <p:sp>
          <p:nvSpPr>
            <p:cNvPr id="6187" name="Freeform 43"/>
            <p:cNvSpPr>
              <a:spLocks noEditPoints="1"/>
            </p:cNvSpPr>
            <p:nvPr/>
          </p:nvSpPr>
          <p:spPr bwMode="auto">
            <a:xfrm>
              <a:off x="2111" y="2341"/>
              <a:ext cx="485" cy="462"/>
            </a:xfrm>
            <a:custGeom>
              <a:avLst/>
              <a:gdLst/>
              <a:ahLst/>
              <a:cxnLst>
                <a:cxn ang="0">
                  <a:pos x="45" y="0"/>
                </a:cxn>
                <a:cxn ang="0">
                  <a:pos x="39" y="6"/>
                </a:cxn>
                <a:cxn ang="0">
                  <a:pos x="39" y="58"/>
                </a:cxn>
                <a:cxn ang="0">
                  <a:pos x="45" y="64"/>
                </a:cxn>
                <a:cxn ang="0">
                  <a:pos x="71" y="64"/>
                </a:cxn>
                <a:cxn ang="0">
                  <a:pos x="65" y="84"/>
                </a:cxn>
                <a:cxn ang="0">
                  <a:pos x="38" y="89"/>
                </a:cxn>
                <a:cxn ang="0">
                  <a:pos x="32" y="89"/>
                </a:cxn>
                <a:cxn ang="0">
                  <a:pos x="16" y="73"/>
                </a:cxn>
                <a:cxn ang="0">
                  <a:pos x="16" y="61"/>
                </a:cxn>
                <a:cxn ang="0">
                  <a:pos x="25" y="45"/>
                </a:cxn>
                <a:cxn ang="0">
                  <a:pos x="12" y="29"/>
                </a:cxn>
                <a:cxn ang="0">
                  <a:pos x="0" y="45"/>
                </a:cxn>
                <a:cxn ang="0">
                  <a:pos x="9" y="61"/>
                </a:cxn>
                <a:cxn ang="0">
                  <a:pos x="9" y="73"/>
                </a:cxn>
                <a:cxn ang="0">
                  <a:pos x="32" y="97"/>
                </a:cxn>
                <a:cxn ang="0">
                  <a:pos x="38" y="97"/>
                </a:cxn>
                <a:cxn ang="0">
                  <a:pos x="43" y="97"/>
                </a:cxn>
                <a:cxn ang="0">
                  <a:pos x="70" y="89"/>
                </a:cxn>
                <a:cxn ang="0">
                  <a:pos x="78" y="64"/>
                </a:cxn>
                <a:cxn ang="0">
                  <a:pos x="96" y="64"/>
                </a:cxn>
                <a:cxn ang="0">
                  <a:pos x="102" y="58"/>
                </a:cxn>
                <a:cxn ang="0">
                  <a:pos x="102" y="6"/>
                </a:cxn>
                <a:cxn ang="0">
                  <a:pos x="96" y="0"/>
                </a:cxn>
                <a:cxn ang="0">
                  <a:pos x="45" y="0"/>
                </a:cxn>
                <a:cxn ang="0">
                  <a:pos x="72" y="54"/>
                </a:cxn>
                <a:cxn ang="0">
                  <a:pos x="49" y="32"/>
                </a:cxn>
                <a:cxn ang="0">
                  <a:pos x="72" y="10"/>
                </a:cxn>
                <a:cxn ang="0">
                  <a:pos x="94" y="32"/>
                </a:cxn>
                <a:cxn ang="0">
                  <a:pos x="72" y="54"/>
                </a:cxn>
                <a:cxn ang="0">
                  <a:pos x="72" y="54"/>
                </a:cxn>
                <a:cxn ang="0">
                  <a:pos x="72" y="54"/>
                </a:cxn>
              </a:cxnLst>
              <a:rect l="0" t="0" r="r" b="b"/>
              <a:pathLst>
                <a:path w="102" h="97">
                  <a:moveTo>
                    <a:pt x="45" y="0"/>
                  </a:moveTo>
                  <a:cubicBezTo>
                    <a:pt x="42" y="0"/>
                    <a:pt x="39" y="3"/>
                    <a:pt x="39" y="6"/>
                  </a:cubicBezTo>
                  <a:cubicBezTo>
                    <a:pt x="39" y="58"/>
                    <a:pt x="39" y="58"/>
                    <a:pt x="39" y="58"/>
                  </a:cubicBezTo>
                  <a:cubicBezTo>
                    <a:pt x="39" y="61"/>
                    <a:pt x="42" y="64"/>
                    <a:pt x="45" y="64"/>
                  </a:cubicBezTo>
                  <a:cubicBezTo>
                    <a:pt x="71" y="64"/>
                    <a:pt x="71" y="64"/>
                    <a:pt x="71" y="64"/>
                  </a:cubicBezTo>
                  <a:cubicBezTo>
                    <a:pt x="71" y="73"/>
                    <a:pt x="69" y="80"/>
                    <a:pt x="65" y="84"/>
                  </a:cubicBezTo>
                  <a:cubicBezTo>
                    <a:pt x="59" y="90"/>
                    <a:pt x="48" y="90"/>
                    <a:pt x="38" y="89"/>
                  </a:cubicBezTo>
                  <a:cubicBezTo>
                    <a:pt x="36" y="89"/>
                    <a:pt x="34" y="89"/>
                    <a:pt x="32" y="89"/>
                  </a:cubicBezTo>
                  <a:cubicBezTo>
                    <a:pt x="17" y="89"/>
                    <a:pt x="16" y="74"/>
                    <a:pt x="16" y="73"/>
                  </a:cubicBezTo>
                  <a:cubicBezTo>
                    <a:pt x="16" y="61"/>
                    <a:pt x="16" y="61"/>
                    <a:pt x="16" y="61"/>
                  </a:cubicBezTo>
                  <a:cubicBezTo>
                    <a:pt x="21" y="59"/>
                    <a:pt x="25" y="53"/>
                    <a:pt x="25" y="45"/>
                  </a:cubicBezTo>
                  <a:cubicBezTo>
                    <a:pt x="25" y="36"/>
                    <a:pt x="19" y="29"/>
                    <a:pt x="12" y="29"/>
                  </a:cubicBezTo>
                  <a:cubicBezTo>
                    <a:pt x="6" y="29"/>
                    <a:pt x="0" y="36"/>
                    <a:pt x="0" y="45"/>
                  </a:cubicBezTo>
                  <a:cubicBezTo>
                    <a:pt x="0" y="52"/>
                    <a:pt x="4" y="58"/>
                    <a:pt x="9" y="61"/>
                  </a:cubicBezTo>
                  <a:cubicBezTo>
                    <a:pt x="9" y="73"/>
                    <a:pt x="9" y="73"/>
                    <a:pt x="9" y="73"/>
                  </a:cubicBezTo>
                  <a:cubicBezTo>
                    <a:pt x="9" y="81"/>
                    <a:pt x="14" y="97"/>
                    <a:pt x="32" y="97"/>
                  </a:cubicBezTo>
                  <a:cubicBezTo>
                    <a:pt x="34" y="97"/>
                    <a:pt x="36" y="97"/>
                    <a:pt x="38" y="97"/>
                  </a:cubicBezTo>
                  <a:cubicBezTo>
                    <a:pt x="39" y="97"/>
                    <a:pt x="41" y="97"/>
                    <a:pt x="43" y="97"/>
                  </a:cubicBezTo>
                  <a:cubicBezTo>
                    <a:pt x="53" y="97"/>
                    <a:pt x="63" y="96"/>
                    <a:pt x="70" y="89"/>
                  </a:cubicBezTo>
                  <a:cubicBezTo>
                    <a:pt x="75" y="84"/>
                    <a:pt x="78" y="76"/>
                    <a:pt x="78" y="64"/>
                  </a:cubicBezTo>
                  <a:cubicBezTo>
                    <a:pt x="96" y="64"/>
                    <a:pt x="96" y="64"/>
                    <a:pt x="96" y="64"/>
                  </a:cubicBezTo>
                  <a:cubicBezTo>
                    <a:pt x="100" y="64"/>
                    <a:pt x="102" y="61"/>
                    <a:pt x="102" y="58"/>
                  </a:cubicBezTo>
                  <a:cubicBezTo>
                    <a:pt x="102" y="6"/>
                    <a:pt x="102" y="6"/>
                    <a:pt x="102" y="6"/>
                  </a:cubicBezTo>
                  <a:cubicBezTo>
                    <a:pt x="102" y="3"/>
                    <a:pt x="100" y="0"/>
                    <a:pt x="96" y="0"/>
                  </a:cubicBezTo>
                  <a:lnTo>
                    <a:pt x="45" y="0"/>
                  </a:lnTo>
                  <a:close/>
                  <a:moveTo>
                    <a:pt x="72" y="54"/>
                  </a:moveTo>
                  <a:cubicBezTo>
                    <a:pt x="59" y="54"/>
                    <a:pt x="49" y="44"/>
                    <a:pt x="49" y="32"/>
                  </a:cubicBezTo>
                  <a:cubicBezTo>
                    <a:pt x="49" y="20"/>
                    <a:pt x="59" y="10"/>
                    <a:pt x="72" y="10"/>
                  </a:cubicBezTo>
                  <a:cubicBezTo>
                    <a:pt x="84" y="10"/>
                    <a:pt x="94" y="20"/>
                    <a:pt x="94" y="32"/>
                  </a:cubicBezTo>
                  <a:cubicBezTo>
                    <a:pt x="94" y="44"/>
                    <a:pt x="84" y="54"/>
                    <a:pt x="72" y="54"/>
                  </a:cubicBezTo>
                  <a:close/>
                  <a:moveTo>
                    <a:pt x="72" y="54"/>
                  </a:moveTo>
                  <a:cubicBezTo>
                    <a:pt x="72" y="54"/>
                    <a:pt x="72" y="54"/>
                    <a:pt x="72" y="54"/>
                  </a:cubicBezTo>
                </a:path>
              </a:pathLst>
            </a:custGeom>
            <a:grpFill/>
            <a:ln w="9525">
              <a:noFill/>
              <a:round/>
              <a:headEnd/>
              <a:tailEnd/>
            </a:ln>
          </p:spPr>
          <p:txBody>
            <a:bodyPr vert="horz" wrap="square" lIns="99229" tIns="49615" rIns="99229" bIns="49615" numCol="1" anchor="t" anchorCtr="0" compatLnSpc="1">
              <a:prstTxWarp prst="textNoShape">
                <a:avLst/>
              </a:prstTxWarp>
            </a:bodyPr>
            <a:lstStyle/>
            <a:p>
              <a:pPr>
                <a:lnSpc>
                  <a:spcPct val="120000"/>
                </a:lnSpc>
              </a:pPr>
              <a:endParaRPr lang="en-US" sz="17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88" name="Freeform 44"/>
            <p:cNvSpPr>
              <a:spLocks noEditPoints="1"/>
            </p:cNvSpPr>
            <p:nvPr/>
          </p:nvSpPr>
          <p:spPr bwMode="auto">
            <a:xfrm>
              <a:off x="2372" y="2413"/>
              <a:ext cx="162" cy="161"/>
            </a:xfrm>
            <a:custGeom>
              <a:avLst/>
              <a:gdLst/>
              <a:ahLst/>
              <a:cxnLst>
                <a:cxn ang="0">
                  <a:pos x="17" y="0"/>
                </a:cxn>
                <a:cxn ang="0">
                  <a:pos x="0" y="17"/>
                </a:cxn>
                <a:cxn ang="0">
                  <a:pos x="17" y="34"/>
                </a:cxn>
                <a:cxn ang="0">
                  <a:pos x="34" y="17"/>
                </a:cxn>
                <a:cxn ang="0">
                  <a:pos x="17" y="0"/>
                </a:cxn>
                <a:cxn ang="0">
                  <a:pos x="17" y="30"/>
                </a:cxn>
                <a:cxn ang="0">
                  <a:pos x="4" y="17"/>
                </a:cxn>
                <a:cxn ang="0">
                  <a:pos x="17" y="4"/>
                </a:cxn>
                <a:cxn ang="0">
                  <a:pos x="30" y="17"/>
                </a:cxn>
                <a:cxn ang="0">
                  <a:pos x="17" y="30"/>
                </a:cxn>
                <a:cxn ang="0">
                  <a:pos x="17" y="30"/>
                </a:cxn>
                <a:cxn ang="0">
                  <a:pos x="17" y="30"/>
                </a:cxn>
              </a:cxnLst>
              <a:rect l="0" t="0" r="r" b="b"/>
              <a:pathLst>
                <a:path w="34" h="34">
                  <a:moveTo>
                    <a:pt x="17" y="0"/>
                  </a:moveTo>
                  <a:cubicBezTo>
                    <a:pt x="7" y="0"/>
                    <a:pt x="0" y="8"/>
                    <a:pt x="0" y="17"/>
                  </a:cubicBezTo>
                  <a:cubicBezTo>
                    <a:pt x="0" y="26"/>
                    <a:pt x="7" y="34"/>
                    <a:pt x="17" y="34"/>
                  </a:cubicBezTo>
                  <a:cubicBezTo>
                    <a:pt x="26" y="34"/>
                    <a:pt x="34" y="26"/>
                    <a:pt x="34" y="17"/>
                  </a:cubicBezTo>
                  <a:cubicBezTo>
                    <a:pt x="34" y="8"/>
                    <a:pt x="26" y="0"/>
                    <a:pt x="17" y="0"/>
                  </a:cubicBezTo>
                  <a:close/>
                  <a:moveTo>
                    <a:pt x="17" y="30"/>
                  </a:moveTo>
                  <a:cubicBezTo>
                    <a:pt x="10" y="30"/>
                    <a:pt x="4" y="24"/>
                    <a:pt x="4" y="17"/>
                  </a:cubicBezTo>
                  <a:cubicBezTo>
                    <a:pt x="4" y="10"/>
                    <a:pt x="10" y="4"/>
                    <a:pt x="17" y="4"/>
                  </a:cubicBezTo>
                  <a:cubicBezTo>
                    <a:pt x="24" y="4"/>
                    <a:pt x="30" y="10"/>
                    <a:pt x="30" y="17"/>
                  </a:cubicBezTo>
                  <a:cubicBezTo>
                    <a:pt x="30" y="24"/>
                    <a:pt x="24" y="30"/>
                    <a:pt x="17" y="30"/>
                  </a:cubicBezTo>
                  <a:close/>
                  <a:moveTo>
                    <a:pt x="17" y="30"/>
                  </a:moveTo>
                  <a:cubicBezTo>
                    <a:pt x="17" y="30"/>
                    <a:pt x="17" y="30"/>
                    <a:pt x="17" y="30"/>
                  </a:cubicBezTo>
                </a:path>
              </a:pathLst>
            </a:custGeom>
            <a:grpFill/>
            <a:ln w="9525">
              <a:noFill/>
              <a:round/>
              <a:headEnd/>
              <a:tailEnd/>
            </a:ln>
          </p:spPr>
          <p:txBody>
            <a:bodyPr vert="horz" wrap="square" lIns="99229" tIns="49615" rIns="99229" bIns="49615" numCol="1" anchor="t" anchorCtr="0" compatLnSpc="1">
              <a:prstTxWarp prst="textNoShape">
                <a:avLst/>
              </a:prstTxWarp>
            </a:bodyPr>
            <a:lstStyle/>
            <a:p>
              <a:pPr>
                <a:lnSpc>
                  <a:spcPct val="120000"/>
                </a:lnSpc>
              </a:pPr>
              <a:endParaRPr lang="en-US" sz="17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89" name="Freeform 45"/>
            <p:cNvSpPr>
              <a:spLocks noEditPoints="1"/>
            </p:cNvSpPr>
            <p:nvPr/>
          </p:nvSpPr>
          <p:spPr bwMode="auto">
            <a:xfrm>
              <a:off x="2482" y="2451"/>
              <a:ext cx="9" cy="14"/>
            </a:xfrm>
            <a:custGeom>
              <a:avLst/>
              <a:gdLst/>
              <a:ahLst/>
              <a:cxnLst>
                <a:cxn ang="0">
                  <a:pos x="2" y="2"/>
                </a:cxn>
                <a:cxn ang="0">
                  <a:pos x="1" y="3"/>
                </a:cxn>
                <a:cxn ang="0">
                  <a:pos x="0" y="2"/>
                </a:cxn>
                <a:cxn ang="0">
                  <a:pos x="1" y="0"/>
                </a:cxn>
                <a:cxn ang="0">
                  <a:pos x="2" y="2"/>
                </a:cxn>
                <a:cxn ang="0">
                  <a:pos x="2" y="2"/>
                </a:cxn>
                <a:cxn ang="0">
                  <a:pos x="2" y="2"/>
                </a:cxn>
              </a:cxnLst>
              <a:rect l="0" t="0" r="r" b="b"/>
              <a:pathLst>
                <a:path w="2" h="3">
                  <a:moveTo>
                    <a:pt x="2" y="2"/>
                  </a:moveTo>
                  <a:cubicBezTo>
                    <a:pt x="2" y="2"/>
                    <a:pt x="2" y="3"/>
                    <a:pt x="1" y="3"/>
                  </a:cubicBezTo>
                  <a:cubicBezTo>
                    <a:pt x="1" y="3"/>
                    <a:pt x="0" y="2"/>
                    <a:pt x="0" y="2"/>
                  </a:cubicBezTo>
                  <a:cubicBezTo>
                    <a:pt x="0" y="1"/>
                    <a:pt x="1" y="0"/>
                    <a:pt x="1" y="0"/>
                  </a:cubicBezTo>
                  <a:cubicBezTo>
                    <a:pt x="2" y="0"/>
                    <a:pt x="2" y="1"/>
                    <a:pt x="2" y="2"/>
                  </a:cubicBezTo>
                  <a:close/>
                  <a:moveTo>
                    <a:pt x="2" y="2"/>
                  </a:moveTo>
                  <a:cubicBezTo>
                    <a:pt x="2" y="2"/>
                    <a:pt x="2" y="2"/>
                    <a:pt x="2" y="2"/>
                  </a:cubicBezTo>
                </a:path>
              </a:pathLst>
            </a:custGeom>
            <a:grpFill/>
            <a:ln w="9525">
              <a:noFill/>
              <a:round/>
              <a:headEnd/>
              <a:tailEnd/>
            </a:ln>
          </p:spPr>
          <p:txBody>
            <a:bodyPr vert="horz" wrap="square" lIns="99229" tIns="49615" rIns="99229" bIns="49615" numCol="1" anchor="t" anchorCtr="0" compatLnSpc="1">
              <a:prstTxWarp prst="textNoShape">
                <a:avLst/>
              </a:prstTxWarp>
            </a:bodyPr>
            <a:lstStyle/>
            <a:p>
              <a:pPr>
                <a:lnSpc>
                  <a:spcPct val="120000"/>
                </a:lnSpc>
              </a:pPr>
              <a:endParaRPr lang="en-US" sz="17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90" name="Freeform 46"/>
            <p:cNvSpPr>
              <a:spLocks noEditPoints="1"/>
            </p:cNvSpPr>
            <p:nvPr/>
          </p:nvSpPr>
          <p:spPr bwMode="auto">
            <a:xfrm>
              <a:off x="2410" y="2522"/>
              <a:ext cx="10" cy="10"/>
            </a:xfrm>
            <a:custGeom>
              <a:avLst/>
              <a:gdLst/>
              <a:ahLst/>
              <a:cxnLst>
                <a:cxn ang="0">
                  <a:pos x="1" y="1"/>
                </a:cxn>
                <a:cxn ang="0">
                  <a:pos x="1" y="2"/>
                </a:cxn>
                <a:cxn ang="0">
                  <a:pos x="2" y="2"/>
                </a:cxn>
                <a:cxn ang="0">
                  <a:pos x="2" y="1"/>
                </a:cxn>
                <a:cxn ang="0">
                  <a:pos x="1" y="1"/>
                </a:cxn>
                <a:cxn ang="0">
                  <a:pos x="1" y="1"/>
                </a:cxn>
                <a:cxn ang="0">
                  <a:pos x="1" y="1"/>
                </a:cxn>
              </a:cxnLst>
              <a:rect l="0" t="0" r="r" b="b"/>
              <a:pathLst>
                <a:path w="2" h="2">
                  <a:moveTo>
                    <a:pt x="1" y="1"/>
                  </a:moveTo>
                  <a:cubicBezTo>
                    <a:pt x="0" y="1"/>
                    <a:pt x="0" y="2"/>
                    <a:pt x="1" y="2"/>
                  </a:cubicBezTo>
                  <a:cubicBezTo>
                    <a:pt x="1" y="2"/>
                    <a:pt x="2" y="2"/>
                    <a:pt x="2" y="2"/>
                  </a:cubicBezTo>
                  <a:cubicBezTo>
                    <a:pt x="2" y="2"/>
                    <a:pt x="2" y="1"/>
                    <a:pt x="2" y="1"/>
                  </a:cubicBezTo>
                  <a:cubicBezTo>
                    <a:pt x="2" y="0"/>
                    <a:pt x="1" y="0"/>
                    <a:pt x="1" y="1"/>
                  </a:cubicBezTo>
                  <a:close/>
                  <a:moveTo>
                    <a:pt x="1" y="1"/>
                  </a:moveTo>
                  <a:cubicBezTo>
                    <a:pt x="1" y="1"/>
                    <a:pt x="1" y="1"/>
                    <a:pt x="1" y="1"/>
                  </a:cubicBezTo>
                </a:path>
              </a:pathLst>
            </a:custGeom>
            <a:grpFill/>
            <a:ln w="9525">
              <a:noFill/>
              <a:round/>
              <a:headEnd/>
              <a:tailEnd/>
            </a:ln>
          </p:spPr>
          <p:txBody>
            <a:bodyPr vert="horz" wrap="square" lIns="99229" tIns="49615" rIns="99229" bIns="49615" numCol="1" anchor="t" anchorCtr="0" compatLnSpc="1">
              <a:prstTxWarp prst="textNoShape">
                <a:avLst/>
              </a:prstTxWarp>
            </a:bodyPr>
            <a:lstStyle/>
            <a:p>
              <a:pPr>
                <a:lnSpc>
                  <a:spcPct val="120000"/>
                </a:lnSpc>
              </a:pPr>
              <a:endParaRPr lang="en-US" sz="17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91" name="Freeform 47"/>
            <p:cNvSpPr>
              <a:spLocks noEditPoints="1"/>
            </p:cNvSpPr>
            <p:nvPr/>
          </p:nvSpPr>
          <p:spPr bwMode="auto">
            <a:xfrm>
              <a:off x="2496" y="2489"/>
              <a:ext cx="9" cy="9"/>
            </a:xfrm>
            <a:custGeom>
              <a:avLst/>
              <a:gdLst/>
              <a:ahLst/>
              <a:cxnLst>
                <a:cxn ang="0">
                  <a:pos x="2" y="1"/>
                </a:cxn>
                <a:cxn ang="0">
                  <a:pos x="1" y="2"/>
                </a:cxn>
                <a:cxn ang="0">
                  <a:pos x="0" y="1"/>
                </a:cxn>
                <a:cxn ang="0">
                  <a:pos x="1" y="0"/>
                </a:cxn>
                <a:cxn ang="0">
                  <a:pos x="2" y="1"/>
                </a:cxn>
                <a:cxn ang="0">
                  <a:pos x="2" y="1"/>
                </a:cxn>
                <a:cxn ang="0">
                  <a:pos x="2" y="1"/>
                </a:cxn>
              </a:cxnLst>
              <a:rect l="0" t="0" r="r" b="b"/>
              <a:pathLst>
                <a:path w="2" h="2">
                  <a:moveTo>
                    <a:pt x="2" y="1"/>
                  </a:moveTo>
                  <a:cubicBezTo>
                    <a:pt x="2" y="1"/>
                    <a:pt x="2" y="2"/>
                    <a:pt x="1" y="2"/>
                  </a:cubicBezTo>
                  <a:cubicBezTo>
                    <a:pt x="1" y="2"/>
                    <a:pt x="0" y="1"/>
                    <a:pt x="0" y="1"/>
                  </a:cubicBezTo>
                  <a:cubicBezTo>
                    <a:pt x="0" y="0"/>
                    <a:pt x="1" y="0"/>
                    <a:pt x="1" y="0"/>
                  </a:cubicBezTo>
                  <a:cubicBezTo>
                    <a:pt x="2" y="0"/>
                    <a:pt x="2" y="0"/>
                    <a:pt x="2" y="1"/>
                  </a:cubicBezTo>
                  <a:close/>
                  <a:moveTo>
                    <a:pt x="2" y="1"/>
                  </a:moveTo>
                  <a:cubicBezTo>
                    <a:pt x="2" y="1"/>
                    <a:pt x="2" y="1"/>
                    <a:pt x="2" y="1"/>
                  </a:cubicBezTo>
                </a:path>
              </a:pathLst>
            </a:custGeom>
            <a:grpFill/>
            <a:ln w="9525">
              <a:noFill/>
              <a:round/>
              <a:headEnd/>
              <a:tailEnd/>
            </a:ln>
          </p:spPr>
          <p:txBody>
            <a:bodyPr vert="horz" wrap="square" lIns="99229" tIns="49615" rIns="99229" bIns="49615" numCol="1" anchor="t" anchorCtr="0" compatLnSpc="1">
              <a:prstTxWarp prst="textNoShape">
                <a:avLst/>
              </a:prstTxWarp>
            </a:bodyPr>
            <a:lstStyle/>
            <a:p>
              <a:pPr>
                <a:lnSpc>
                  <a:spcPct val="120000"/>
                </a:lnSpc>
              </a:pPr>
              <a:endParaRPr lang="en-US" sz="17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92" name="Freeform 48"/>
            <p:cNvSpPr>
              <a:spLocks noEditPoints="1"/>
            </p:cNvSpPr>
            <p:nvPr/>
          </p:nvSpPr>
          <p:spPr bwMode="auto">
            <a:xfrm>
              <a:off x="2396" y="2489"/>
              <a:ext cx="10" cy="9"/>
            </a:xfrm>
            <a:custGeom>
              <a:avLst/>
              <a:gdLst/>
              <a:ahLst/>
              <a:cxnLst>
                <a:cxn ang="0">
                  <a:pos x="2" y="1"/>
                </a:cxn>
                <a:cxn ang="0">
                  <a:pos x="1" y="2"/>
                </a:cxn>
                <a:cxn ang="0">
                  <a:pos x="0" y="1"/>
                </a:cxn>
                <a:cxn ang="0">
                  <a:pos x="1" y="0"/>
                </a:cxn>
                <a:cxn ang="0">
                  <a:pos x="2" y="1"/>
                </a:cxn>
                <a:cxn ang="0">
                  <a:pos x="2" y="1"/>
                </a:cxn>
                <a:cxn ang="0">
                  <a:pos x="2" y="1"/>
                </a:cxn>
              </a:cxnLst>
              <a:rect l="0" t="0" r="r" b="b"/>
              <a:pathLst>
                <a:path w="2" h="2">
                  <a:moveTo>
                    <a:pt x="2" y="1"/>
                  </a:moveTo>
                  <a:cubicBezTo>
                    <a:pt x="2" y="1"/>
                    <a:pt x="2" y="2"/>
                    <a:pt x="1" y="2"/>
                  </a:cubicBezTo>
                  <a:cubicBezTo>
                    <a:pt x="1" y="2"/>
                    <a:pt x="0" y="1"/>
                    <a:pt x="0" y="1"/>
                  </a:cubicBezTo>
                  <a:cubicBezTo>
                    <a:pt x="0" y="0"/>
                    <a:pt x="1" y="0"/>
                    <a:pt x="1" y="0"/>
                  </a:cubicBezTo>
                  <a:cubicBezTo>
                    <a:pt x="2" y="0"/>
                    <a:pt x="2" y="0"/>
                    <a:pt x="2" y="1"/>
                  </a:cubicBezTo>
                  <a:close/>
                  <a:moveTo>
                    <a:pt x="2" y="1"/>
                  </a:moveTo>
                  <a:cubicBezTo>
                    <a:pt x="2" y="1"/>
                    <a:pt x="2" y="1"/>
                    <a:pt x="2" y="1"/>
                  </a:cubicBezTo>
                </a:path>
              </a:pathLst>
            </a:custGeom>
            <a:grpFill/>
            <a:ln w="9525">
              <a:noFill/>
              <a:round/>
              <a:headEnd/>
              <a:tailEnd/>
            </a:ln>
          </p:spPr>
          <p:txBody>
            <a:bodyPr vert="horz" wrap="square" lIns="99229" tIns="49615" rIns="99229" bIns="49615" numCol="1" anchor="t" anchorCtr="0" compatLnSpc="1">
              <a:prstTxWarp prst="textNoShape">
                <a:avLst/>
              </a:prstTxWarp>
            </a:bodyPr>
            <a:lstStyle/>
            <a:p>
              <a:pPr>
                <a:lnSpc>
                  <a:spcPct val="120000"/>
                </a:lnSpc>
              </a:pPr>
              <a:endParaRPr lang="en-US" sz="17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93" name="Freeform 49"/>
            <p:cNvSpPr>
              <a:spLocks noEditPoints="1"/>
            </p:cNvSpPr>
            <p:nvPr/>
          </p:nvSpPr>
          <p:spPr bwMode="auto">
            <a:xfrm>
              <a:off x="2482" y="2522"/>
              <a:ext cx="9" cy="10"/>
            </a:xfrm>
            <a:custGeom>
              <a:avLst/>
              <a:gdLst/>
              <a:ahLst/>
              <a:cxnLst>
                <a:cxn ang="0">
                  <a:pos x="0" y="1"/>
                </a:cxn>
                <a:cxn ang="0">
                  <a:pos x="0" y="2"/>
                </a:cxn>
                <a:cxn ang="0">
                  <a:pos x="2" y="2"/>
                </a:cxn>
                <a:cxn ang="0">
                  <a:pos x="2" y="1"/>
                </a:cxn>
                <a:cxn ang="0">
                  <a:pos x="0" y="1"/>
                </a:cxn>
                <a:cxn ang="0">
                  <a:pos x="0" y="1"/>
                </a:cxn>
                <a:cxn ang="0">
                  <a:pos x="0" y="1"/>
                </a:cxn>
              </a:cxnLst>
              <a:rect l="0" t="0" r="r" b="b"/>
              <a:pathLst>
                <a:path w="2" h="2">
                  <a:moveTo>
                    <a:pt x="0" y="1"/>
                  </a:moveTo>
                  <a:cubicBezTo>
                    <a:pt x="0" y="1"/>
                    <a:pt x="0" y="2"/>
                    <a:pt x="0" y="2"/>
                  </a:cubicBezTo>
                  <a:cubicBezTo>
                    <a:pt x="1" y="2"/>
                    <a:pt x="1" y="2"/>
                    <a:pt x="2" y="2"/>
                  </a:cubicBezTo>
                  <a:cubicBezTo>
                    <a:pt x="2" y="2"/>
                    <a:pt x="2" y="1"/>
                    <a:pt x="2" y="1"/>
                  </a:cubicBezTo>
                  <a:cubicBezTo>
                    <a:pt x="1" y="0"/>
                    <a:pt x="1" y="0"/>
                    <a:pt x="0" y="1"/>
                  </a:cubicBezTo>
                  <a:close/>
                  <a:moveTo>
                    <a:pt x="0" y="1"/>
                  </a:moveTo>
                  <a:cubicBezTo>
                    <a:pt x="0" y="1"/>
                    <a:pt x="0" y="1"/>
                    <a:pt x="0" y="1"/>
                  </a:cubicBezTo>
                </a:path>
              </a:pathLst>
            </a:custGeom>
            <a:grpFill/>
            <a:ln w="9525">
              <a:noFill/>
              <a:round/>
              <a:headEnd/>
              <a:tailEnd/>
            </a:ln>
          </p:spPr>
          <p:txBody>
            <a:bodyPr vert="horz" wrap="square" lIns="99229" tIns="49615" rIns="99229" bIns="49615" numCol="1" anchor="t" anchorCtr="0" compatLnSpc="1">
              <a:prstTxWarp prst="textNoShape">
                <a:avLst/>
              </a:prstTxWarp>
            </a:bodyPr>
            <a:lstStyle/>
            <a:p>
              <a:pPr>
                <a:lnSpc>
                  <a:spcPct val="120000"/>
                </a:lnSpc>
              </a:pPr>
              <a:endParaRPr lang="en-US" sz="17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94" name="Freeform 50"/>
            <p:cNvSpPr>
              <a:spLocks noEditPoints="1"/>
            </p:cNvSpPr>
            <p:nvPr/>
          </p:nvSpPr>
          <p:spPr bwMode="auto">
            <a:xfrm>
              <a:off x="2410" y="2451"/>
              <a:ext cx="10" cy="14"/>
            </a:xfrm>
            <a:custGeom>
              <a:avLst/>
              <a:gdLst/>
              <a:ahLst/>
              <a:cxnLst>
                <a:cxn ang="0">
                  <a:pos x="2" y="2"/>
                </a:cxn>
                <a:cxn ang="0">
                  <a:pos x="1" y="3"/>
                </a:cxn>
                <a:cxn ang="0">
                  <a:pos x="0" y="2"/>
                </a:cxn>
                <a:cxn ang="0">
                  <a:pos x="1" y="0"/>
                </a:cxn>
                <a:cxn ang="0">
                  <a:pos x="2" y="2"/>
                </a:cxn>
                <a:cxn ang="0">
                  <a:pos x="2" y="2"/>
                </a:cxn>
                <a:cxn ang="0">
                  <a:pos x="2" y="2"/>
                </a:cxn>
              </a:cxnLst>
              <a:rect l="0" t="0" r="r" b="b"/>
              <a:pathLst>
                <a:path w="2" h="3">
                  <a:moveTo>
                    <a:pt x="2" y="2"/>
                  </a:moveTo>
                  <a:cubicBezTo>
                    <a:pt x="2" y="2"/>
                    <a:pt x="2" y="3"/>
                    <a:pt x="1" y="3"/>
                  </a:cubicBezTo>
                  <a:cubicBezTo>
                    <a:pt x="1" y="3"/>
                    <a:pt x="0" y="2"/>
                    <a:pt x="0" y="2"/>
                  </a:cubicBezTo>
                  <a:cubicBezTo>
                    <a:pt x="0" y="1"/>
                    <a:pt x="1" y="0"/>
                    <a:pt x="1" y="0"/>
                  </a:cubicBezTo>
                  <a:cubicBezTo>
                    <a:pt x="2" y="0"/>
                    <a:pt x="2" y="1"/>
                    <a:pt x="2" y="2"/>
                  </a:cubicBezTo>
                  <a:close/>
                  <a:moveTo>
                    <a:pt x="2" y="2"/>
                  </a:moveTo>
                  <a:cubicBezTo>
                    <a:pt x="2" y="2"/>
                    <a:pt x="2" y="2"/>
                    <a:pt x="2" y="2"/>
                  </a:cubicBezTo>
                </a:path>
              </a:pathLst>
            </a:custGeom>
            <a:grpFill/>
            <a:ln w="9525">
              <a:noFill/>
              <a:round/>
              <a:headEnd/>
              <a:tailEnd/>
            </a:ln>
          </p:spPr>
          <p:txBody>
            <a:bodyPr vert="horz" wrap="square" lIns="99229" tIns="49615" rIns="99229" bIns="49615" numCol="1" anchor="t" anchorCtr="0" compatLnSpc="1">
              <a:prstTxWarp prst="textNoShape">
                <a:avLst/>
              </a:prstTxWarp>
            </a:bodyPr>
            <a:lstStyle/>
            <a:p>
              <a:pPr>
                <a:lnSpc>
                  <a:spcPct val="120000"/>
                </a:lnSpc>
              </a:pPr>
              <a:endParaRPr lang="en-US" sz="17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95" name="Freeform 51"/>
            <p:cNvSpPr>
              <a:spLocks noEditPoints="1"/>
            </p:cNvSpPr>
            <p:nvPr/>
          </p:nvSpPr>
          <p:spPr bwMode="auto">
            <a:xfrm>
              <a:off x="2439" y="2455"/>
              <a:ext cx="28" cy="53"/>
            </a:xfrm>
            <a:custGeom>
              <a:avLst/>
              <a:gdLst/>
              <a:ahLst/>
              <a:cxnLst>
                <a:cxn ang="0">
                  <a:pos x="4" y="5"/>
                </a:cxn>
                <a:cxn ang="0">
                  <a:pos x="4" y="2"/>
                </a:cxn>
                <a:cxn ang="0">
                  <a:pos x="3" y="0"/>
                </a:cxn>
                <a:cxn ang="0">
                  <a:pos x="2" y="2"/>
                </a:cxn>
                <a:cxn ang="0">
                  <a:pos x="2" y="5"/>
                </a:cxn>
                <a:cxn ang="0">
                  <a:pos x="0" y="8"/>
                </a:cxn>
                <a:cxn ang="0">
                  <a:pos x="3" y="11"/>
                </a:cxn>
                <a:cxn ang="0">
                  <a:pos x="6" y="8"/>
                </a:cxn>
                <a:cxn ang="0">
                  <a:pos x="4" y="5"/>
                </a:cxn>
                <a:cxn ang="0">
                  <a:pos x="4" y="5"/>
                </a:cxn>
                <a:cxn ang="0">
                  <a:pos x="4" y="5"/>
                </a:cxn>
              </a:cxnLst>
              <a:rect l="0" t="0" r="r" b="b"/>
              <a:pathLst>
                <a:path w="6" h="11">
                  <a:moveTo>
                    <a:pt x="4" y="5"/>
                  </a:moveTo>
                  <a:cubicBezTo>
                    <a:pt x="4" y="2"/>
                    <a:pt x="4" y="2"/>
                    <a:pt x="4" y="2"/>
                  </a:cubicBezTo>
                  <a:cubicBezTo>
                    <a:pt x="4" y="1"/>
                    <a:pt x="4" y="0"/>
                    <a:pt x="3" y="0"/>
                  </a:cubicBezTo>
                  <a:cubicBezTo>
                    <a:pt x="2" y="0"/>
                    <a:pt x="2" y="1"/>
                    <a:pt x="2" y="2"/>
                  </a:cubicBezTo>
                  <a:cubicBezTo>
                    <a:pt x="2" y="5"/>
                    <a:pt x="2" y="5"/>
                    <a:pt x="2" y="5"/>
                  </a:cubicBezTo>
                  <a:cubicBezTo>
                    <a:pt x="0" y="6"/>
                    <a:pt x="0" y="7"/>
                    <a:pt x="0" y="8"/>
                  </a:cubicBezTo>
                  <a:cubicBezTo>
                    <a:pt x="0" y="10"/>
                    <a:pt x="1" y="11"/>
                    <a:pt x="3" y="11"/>
                  </a:cubicBezTo>
                  <a:cubicBezTo>
                    <a:pt x="4" y="11"/>
                    <a:pt x="6" y="10"/>
                    <a:pt x="6" y="8"/>
                  </a:cubicBezTo>
                  <a:cubicBezTo>
                    <a:pt x="6" y="7"/>
                    <a:pt x="5" y="6"/>
                    <a:pt x="4" y="5"/>
                  </a:cubicBezTo>
                  <a:close/>
                  <a:moveTo>
                    <a:pt x="4" y="5"/>
                  </a:moveTo>
                  <a:cubicBezTo>
                    <a:pt x="4" y="5"/>
                    <a:pt x="4" y="5"/>
                    <a:pt x="4" y="5"/>
                  </a:cubicBezTo>
                </a:path>
              </a:pathLst>
            </a:custGeom>
            <a:grpFill/>
            <a:ln w="9525">
              <a:noFill/>
              <a:round/>
              <a:headEnd/>
              <a:tailEnd/>
            </a:ln>
          </p:spPr>
          <p:txBody>
            <a:bodyPr vert="horz" wrap="square" lIns="99229" tIns="49615" rIns="99229" bIns="49615" numCol="1" anchor="t" anchorCtr="0" compatLnSpc="1">
              <a:prstTxWarp prst="textNoShape">
                <a:avLst/>
              </a:prstTxWarp>
            </a:bodyPr>
            <a:lstStyle/>
            <a:p>
              <a:pPr>
                <a:lnSpc>
                  <a:spcPct val="120000"/>
                </a:lnSpc>
              </a:pPr>
              <a:endParaRPr lang="en-US" sz="17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96" name="Freeform 52"/>
            <p:cNvSpPr>
              <a:spLocks noEditPoints="1"/>
            </p:cNvSpPr>
            <p:nvPr/>
          </p:nvSpPr>
          <p:spPr bwMode="auto">
            <a:xfrm>
              <a:off x="2448" y="2436"/>
              <a:ext cx="10" cy="10"/>
            </a:xfrm>
            <a:custGeom>
              <a:avLst/>
              <a:gdLst/>
              <a:ahLst/>
              <a:cxnLst>
                <a:cxn ang="0">
                  <a:pos x="2" y="1"/>
                </a:cxn>
                <a:cxn ang="0">
                  <a:pos x="1" y="2"/>
                </a:cxn>
                <a:cxn ang="0">
                  <a:pos x="0" y="1"/>
                </a:cxn>
                <a:cxn ang="0">
                  <a:pos x="1" y="0"/>
                </a:cxn>
                <a:cxn ang="0">
                  <a:pos x="2" y="1"/>
                </a:cxn>
                <a:cxn ang="0">
                  <a:pos x="2" y="1"/>
                </a:cxn>
                <a:cxn ang="0">
                  <a:pos x="2" y="1"/>
                </a:cxn>
              </a:cxnLst>
              <a:rect l="0" t="0" r="r" b="b"/>
              <a:pathLst>
                <a:path w="2" h="2">
                  <a:moveTo>
                    <a:pt x="2" y="1"/>
                  </a:moveTo>
                  <a:cubicBezTo>
                    <a:pt x="2" y="2"/>
                    <a:pt x="1" y="2"/>
                    <a:pt x="1" y="2"/>
                  </a:cubicBezTo>
                  <a:cubicBezTo>
                    <a:pt x="0" y="2"/>
                    <a:pt x="0" y="2"/>
                    <a:pt x="0" y="1"/>
                  </a:cubicBezTo>
                  <a:cubicBezTo>
                    <a:pt x="0" y="1"/>
                    <a:pt x="0" y="0"/>
                    <a:pt x="1" y="0"/>
                  </a:cubicBezTo>
                  <a:cubicBezTo>
                    <a:pt x="1" y="0"/>
                    <a:pt x="2" y="1"/>
                    <a:pt x="2" y="1"/>
                  </a:cubicBezTo>
                  <a:close/>
                  <a:moveTo>
                    <a:pt x="2" y="1"/>
                  </a:moveTo>
                  <a:cubicBezTo>
                    <a:pt x="2" y="1"/>
                    <a:pt x="2" y="1"/>
                    <a:pt x="2" y="1"/>
                  </a:cubicBezTo>
                </a:path>
              </a:pathLst>
            </a:custGeom>
            <a:grpFill/>
            <a:ln w="9525">
              <a:noFill/>
              <a:round/>
              <a:headEnd/>
              <a:tailEnd/>
            </a:ln>
          </p:spPr>
          <p:txBody>
            <a:bodyPr vert="horz" wrap="square" lIns="99229" tIns="49615" rIns="99229" bIns="49615" numCol="1" anchor="t" anchorCtr="0" compatLnSpc="1">
              <a:prstTxWarp prst="textNoShape">
                <a:avLst/>
              </a:prstTxWarp>
            </a:bodyPr>
            <a:lstStyle/>
            <a:p>
              <a:pPr>
                <a:lnSpc>
                  <a:spcPct val="120000"/>
                </a:lnSpc>
              </a:pPr>
              <a:endParaRPr lang="en-US" sz="17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97" name="Freeform 53"/>
            <p:cNvSpPr>
              <a:spLocks noEditPoints="1"/>
            </p:cNvSpPr>
            <p:nvPr/>
          </p:nvSpPr>
          <p:spPr bwMode="auto">
            <a:xfrm>
              <a:off x="2448" y="2536"/>
              <a:ext cx="10" cy="10"/>
            </a:xfrm>
            <a:custGeom>
              <a:avLst/>
              <a:gdLst/>
              <a:ahLst/>
              <a:cxnLst>
                <a:cxn ang="0">
                  <a:pos x="2" y="1"/>
                </a:cxn>
                <a:cxn ang="0">
                  <a:pos x="1" y="2"/>
                </a:cxn>
                <a:cxn ang="0">
                  <a:pos x="0" y="1"/>
                </a:cxn>
                <a:cxn ang="0">
                  <a:pos x="1" y="0"/>
                </a:cxn>
                <a:cxn ang="0">
                  <a:pos x="2" y="1"/>
                </a:cxn>
                <a:cxn ang="0">
                  <a:pos x="2" y="1"/>
                </a:cxn>
                <a:cxn ang="0">
                  <a:pos x="2" y="1"/>
                </a:cxn>
              </a:cxnLst>
              <a:rect l="0" t="0" r="r" b="b"/>
              <a:pathLst>
                <a:path w="2" h="2">
                  <a:moveTo>
                    <a:pt x="2" y="1"/>
                  </a:moveTo>
                  <a:cubicBezTo>
                    <a:pt x="2" y="2"/>
                    <a:pt x="1" y="2"/>
                    <a:pt x="1" y="2"/>
                  </a:cubicBezTo>
                  <a:cubicBezTo>
                    <a:pt x="0" y="2"/>
                    <a:pt x="0" y="2"/>
                    <a:pt x="0" y="1"/>
                  </a:cubicBezTo>
                  <a:cubicBezTo>
                    <a:pt x="0" y="1"/>
                    <a:pt x="0" y="0"/>
                    <a:pt x="1" y="0"/>
                  </a:cubicBezTo>
                  <a:cubicBezTo>
                    <a:pt x="1" y="0"/>
                    <a:pt x="2" y="1"/>
                    <a:pt x="2" y="1"/>
                  </a:cubicBezTo>
                  <a:close/>
                  <a:moveTo>
                    <a:pt x="2" y="1"/>
                  </a:moveTo>
                  <a:cubicBezTo>
                    <a:pt x="2" y="1"/>
                    <a:pt x="2" y="1"/>
                    <a:pt x="2" y="1"/>
                  </a:cubicBezTo>
                </a:path>
              </a:pathLst>
            </a:custGeom>
            <a:grpFill/>
            <a:ln w="9525">
              <a:noFill/>
              <a:round/>
              <a:headEnd/>
              <a:tailEnd/>
            </a:ln>
          </p:spPr>
          <p:txBody>
            <a:bodyPr vert="horz" wrap="square" lIns="99229" tIns="49615" rIns="99229" bIns="49615" numCol="1" anchor="t" anchorCtr="0" compatLnSpc="1">
              <a:prstTxWarp prst="textNoShape">
                <a:avLst/>
              </a:prstTxWarp>
            </a:bodyPr>
            <a:lstStyle/>
            <a:p>
              <a:pPr>
                <a:lnSpc>
                  <a:spcPct val="120000"/>
                </a:lnSpc>
              </a:pPr>
              <a:endParaRPr lang="en-US" sz="17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5" name="Group 107"/>
          <p:cNvGrpSpPr/>
          <p:nvPr/>
        </p:nvGrpSpPr>
        <p:grpSpPr>
          <a:xfrm>
            <a:off x="5825547" y="3982218"/>
            <a:ext cx="517898" cy="520676"/>
            <a:chOff x="7839075" y="1611313"/>
            <a:chExt cx="896938" cy="901700"/>
          </a:xfrm>
          <a:solidFill>
            <a:schemeClr val="accent6"/>
          </a:solidFill>
        </p:grpSpPr>
        <p:sp>
          <p:nvSpPr>
            <p:cNvPr id="109" name="Freeform 73"/>
            <p:cNvSpPr>
              <a:spLocks noEditPoints="1"/>
            </p:cNvSpPr>
            <p:nvPr/>
          </p:nvSpPr>
          <p:spPr bwMode="auto">
            <a:xfrm>
              <a:off x="7839075" y="1611313"/>
              <a:ext cx="896938" cy="901700"/>
            </a:xfrm>
            <a:custGeom>
              <a:avLst/>
              <a:gdLst/>
              <a:ahLst/>
              <a:cxnLst>
                <a:cxn ang="0">
                  <a:pos x="289" y="212"/>
                </a:cxn>
                <a:cxn ang="0">
                  <a:pos x="105" y="28"/>
                </a:cxn>
                <a:cxn ang="0">
                  <a:pos x="111" y="22"/>
                </a:cxn>
                <a:cxn ang="0">
                  <a:pos x="89" y="0"/>
                </a:cxn>
                <a:cxn ang="0">
                  <a:pos x="0" y="89"/>
                </a:cxn>
                <a:cxn ang="0">
                  <a:pos x="22" y="111"/>
                </a:cxn>
                <a:cxn ang="0">
                  <a:pos x="28" y="105"/>
                </a:cxn>
                <a:cxn ang="0">
                  <a:pos x="212" y="290"/>
                </a:cxn>
                <a:cxn ang="0">
                  <a:pos x="289" y="290"/>
                </a:cxn>
                <a:cxn ang="0">
                  <a:pos x="289" y="212"/>
                </a:cxn>
                <a:cxn ang="0">
                  <a:pos x="273" y="273"/>
                </a:cxn>
                <a:cxn ang="0">
                  <a:pos x="226" y="273"/>
                </a:cxn>
                <a:cxn ang="0">
                  <a:pos x="52" y="99"/>
                </a:cxn>
                <a:cxn ang="0">
                  <a:pos x="99" y="52"/>
                </a:cxn>
                <a:cxn ang="0">
                  <a:pos x="273" y="226"/>
                </a:cxn>
                <a:cxn ang="0">
                  <a:pos x="273" y="273"/>
                </a:cxn>
                <a:cxn ang="0">
                  <a:pos x="273" y="273"/>
                </a:cxn>
                <a:cxn ang="0">
                  <a:pos x="273" y="273"/>
                </a:cxn>
              </a:cxnLst>
              <a:rect l="0" t="0" r="r" b="b"/>
              <a:pathLst>
                <a:path w="310" h="311">
                  <a:moveTo>
                    <a:pt x="289" y="212"/>
                  </a:moveTo>
                  <a:cubicBezTo>
                    <a:pt x="105" y="28"/>
                    <a:pt x="105" y="28"/>
                    <a:pt x="105" y="28"/>
                  </a:cubicBezTo>
                  <a:cubicBezTo>
                    <a:pt x="111" y="22"/>
                    <a:pt x="111" y="22"/>
                    <a:pt x="111" y="22"/>
                  </a:cubicBezTo>
                  <a:cubicBezTo>
                    <a:pt x="89" y="0"/>
                    <a:pt x="89" y="0"/>
                    <a:pt x="89" y="0"/>
                  </a:cubicBezTo>
                  <a:cubicBezTo>
                    <a:pt x="0" y="89"/>
                    <a:pt x="0" y="89"/>
                    <a:pt x="0" y="89"/>
                  </a:cubicBezTo>
                  <a:cubicBezTo>
                    <a:pt x="22" y="111"/>
                    <a:pt x="22" y="111"/>
                    <a:pt x="22" y="111"/>
                  </a:cubicBezTo>
                  <a:cubicBezTo>
                    <a:pt x="28" y="105"/>
                    <a:pt x="28" y="105"/>
                    <a:pt x="28" y="105"/>
                  </a:cubicBezTo>
                  <a:cubicBezTo>
                    <a:pt x="212" y="290"/>
                    <a:pt x="212" y="290"/>
                    <a:pt x="212" y="290"/>
                  </a:cubicBezTo>
                  <a:cubicBezTo>
                    <a:pt x="233" y="311"/>
                    <a:pt x="268" y="311"/>
                    <a:pt x="289" y="290"/>
                  </a:cubicBezTo>
                  <a:cubicBezTo>
                    <a:pt x="310" y="268"/>
                    <a:pt x="310" y="234"/>
                    <a:pt x="289" y="212"/>
                  </a:cubicBezTo>
                  <a:close/>
                  <a:moveTo>
                    <a:pt x="273" y="273"/>
                  </a:moveTo>
                  <a:cubicBezTo>
                    <a:pt x="260" y="286"/>
                    <a:pt x="239" y="286"/>
                    <a:pt x="226" y="273"/>
                  </a:cubicBezTo>
                  <a:cubicBezTo>
                    <a:pt x="52" y="99"/>
                    <a:pt x="52" y="99"/>
                    <a:pt x="52" y="99"/>
                  </a:cubicBezTo>
                  <a:cubicBezTo>
                    <a:pt x="99" y="52"/>
                    <a:pt x="99" y="52"/>
                    <a:pt x="99" y="52"/>
                  </a:cubicBezTo>
                  <a:cubicBezTo>
                    <a:pt x="273" y="226"/>
                    <a:pt x="273" y="226"/>
                    <a:pt x="273" y="226"/>
                  </a:cubicBezTo>
                  <a:cubicBezTo>
                    <a:pt x="286" y="239"/>
                    <a:pt x="286" y="260"/>
                    <a:pt x="273" y="273"/>
                  </a:cubicBezTo>
                  <a:close/>
                  <a:moveTo>
                    <a:pt x="273" y="273"/>
                  </a:moveTo>
                  <a:cubicBezTo>
                    <a:pt x="273" y="273"/>
                    <a:pt x="273" y="273"/>
                    <a:pt x="273" y="273"/>
                  </a:cubicBezTo>
                </a:path>
              </a:pathLst>
            </a:custGeom>
            <a:grpFill/>
            <a:ln w="9525">
              <a:noFill/>
              <a:round/>
              <a:headEnd/>
              <a:tailEnd/>
            </a:ln>
          </p:spPr>
          <p:txBody>
            <a:bodyPr vert="horz" wrap="square" lIns="99229" tIns="49615" rIns="99229" bIns="49615" numCol="1" anchor="t" anchorCtr="0" compatLnSpc="1">
              <a:prstTxWarp prst="textNoShape">
                <a:avLst/>
              </a:prstTxWarp>
            </a:bodyPr>
            <a:lstStyle/>
            <a:p>
              <a:pPr>
                <a:lnSpc>
                  <a:spcPct val="120000"/>
                </a:lnSpc>
              </a:pPr>
              <a:endParaRPr lang="en-US" sz="17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0" name="Freeform 74"/>
            <p:cNvSpPr>
              <a:spLocks noEditPoints="1"/>
            </p:cNvSpPr>
            <p:nvPr/>
          </p:nvSpPr>
          <p:spPr bwMode="auto">
            <a:xfrm>
              <a:off x="8175625" y="1993900"/>
              <a:ext cx="447675" cy="403225"/>
            </a:xfrm>
            <a:custGeom>
              <a:avLst/>
              <a:gdLst/>
              <a:ahLst/>
              <a:cxnLst>
                <a:cxn ang="0">
                  <a:pos x="56" y="13"/>
                </a:cxn>
                <a:cxn ang="0">
                  <a:pos x="31" y="9"/>
                </a:cxn>
                <a:cxn ang="0">
                  <a:pos x="0" y="12"/>
                </a:cxn>
                <a:cxn ang="0">
                  <a:pos x="120" y="131"/>
                </a:cxn>
                <a:cxn ang="0">
                  <a:pos x="147" y="131"/>
                </a:cxn>
                <a:cxn ang="0">
                  <a:pos x="147" y="104"/>
                </a:cxn>
                <a:cxn ang="0">
                  <a:pos x="56" y="13"/>
                </a:cxn>
                <a:cxn ang="0">
                  <a:pos x="56" y="13"/>
                </a:cxn>
                <a:cxn ang="0">
                  <a:pos x="56" y="13"/>
                </a:cxn>
              </a:cxnLst>
              <a:rect l="0" t="0" r="r" b="b"/>
              <a:pathLst>
                <a:path w="155" h="139">
                  <a:moveTo>
                    <a:pt x="56" y="13"/>
                  </a:moveTo>
                  <a:cubicBezTo>
                    <a:pt x="56" y="13"/>
                    <a:pt x="42" y="0"/>
                    <a:pt x="31" y="9"/>
                  </a:cubicBezTo>
                  <a:cubicBezTo>
                    <a:pt x="19" y="18"/>
                    <a:pt x="0" y="12"/>
                    <a:pt x="0" y="12"/>
                  </a:cubicBezTo>
                  <a:cubicBezTo>
                    <a:pt x="120" y="131"/>
                    <a:pt x="120" y="131"/>
                    <a:pt x="120" y="131"/>
                  </a:cubicBezTo>
                  <a:cubicBezTo>
                    <a:pt x="127" y="139"/>
                    <a:pt x="139" y="139"/>
                    <a:pt x="147" y="131"/>
                  </a:cubicBezTo>
                  <a:cubicBezTo>
                    <a:pt x="155" y="124"/>
                    <a:pt x="155" y="111"/>
                    <a:pt x="147" y="104"/>
                  </a:cubicBezTo>
                  <a:lnTo>
                    <a:pt x="56" y="13"/>
                  </a:lnTo>
                  <a:close/>
                  <a:moveTo>
                    <a:pt x="56" y="13"/>
                  </a:moveTo>
                  <a:cubicBezTo>
                    <a:pt x="56" y="13"/>
                    <a:pt x="56" y="13"/>
                    <a:pt x="56" y="13"/>
                  </a:cubicBezTo>
                </a:path>
              </a:pathLst>
            </a:custGeom>
            <a:grpFill/>
            <a:ln w="9525">
              <a:noFill/>
              <a:round/>
              <a:headEnd/>
              <a:tailEnd/>
            </a:ln>
          </p:spPr>
          <p:txBody>
            <a:bodyPr vert="horz" wrap="square" lIns="99229" tIns="49615" rIns="99229" bIns="49615" numCol="1" anchor="t" anchorCtr="0" compatLnSpc="1">
              <a:prstTxWarp prst="textNoShape">
                <a:avLst/>
              </a:prstTxWarp>
            </a:bodyPr>
            <a:lstStyle/>
            <a:p>
              <a:pPr>
                <a:lnSpc>
                  <a:spcPct val="120000"/>
                </a:lnSpc>
              </a:pPr>
              <a:endParaRPr lang="en-US" sz="1700" dirty="0">
                <a:latin typeface="Arial" panose="020B0604020202020204" pitchFamily="34" charset="0"/>
                <a:ea typeface="微软雅黑" panose="020B0503020204020204" pitchFamily="34" charset="-122"/>
                <a:cs typeface="+mn-ea"/>
                <a:sym typeface="Arial" panose="020B0604020202020204" pitchFamily="34" charset="0"/>
              </a:endParaRPr>
            </a:p>
          </p:txBody>
        </p:sp>
      </p:grpSp>
    </p:spTree>
    <p:extLst>
      <p:ext uri="{BB962C8B-B14F-4D97-AF65-F5344CB8AC3E}">
        <p14:creationId xmlns:p14="http://schemas.microsoft.com/office/powerpoint/2010/main" val="366394108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2" presetClass="entr" presetSubtype="2" accel="50000" decel="5000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1+#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 presetClass="entr" presetSubtype="4" accel="50000" decel="5000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53" presetClass="entr" presetSubtype="0" fill="hold" grpId="0" nodeType="afterEffect">
                                  <p:stCondLst>
                                    <p:cond delay="0"/>
                                  </p:stCondLst>
                                  <p:childTnLst>
                                    <p:set>
                                      <p:cBhvr>
                                        <p:cTn id="26" dur="1" fill="hold">
                                          <p:stCondLst>
                                            <p:cond delay="0"/>
                                          </p:stCondLst>
                                        </p:cTn>
                                        <p:tgtEl>
                                          <p:spTgt spid="6155"/>
                                        </p:tgtEl>
                                        <p:attrNameLst>
                                          <p:attrName>style.visibility</p:attrName>
                                        </p:attrNameLst>
                                      </p:cBhvr>
                                      <p:to>
                                        <p:strVal val="visible"/>
                                      </p:to>
                                    </p:set>
                                    <p:anim calcmode="lin" valueType="num">
                                      <p:cBhvr>
                                        <p:cTn id="27" dur="500" fill="hold"/>
                                        <p:tgtEl>
                                          <p:spTgt spid="6155"/>
                                        </p:tgtEl>
                                        <p:attrNameLst>
                                          <p:attrName>ppt_w</p:attrName>
                                        </p:attrNameLst>
                                      </p:cBhvr>
                                      <p:tavLst>
                                        <p:tav tm="0">
                                          <p:val>
                                            <p:fltVal val="0"/>
                                          </p:val>
                                        </p:tav>
                                        <p:tav tm="100000">
                                          <p:val>
                                            <p:strVal val="#ppt_w"/>
                                          </p:val>
                                        </p:tav>
                                      </p:tavLst>
                                    </p:anim>
                                    <p:anim calcmode="lin" valueType="num">
                                      <p:cBhvr>
                                        <p:cTn id="28" dur="500" fill="hold"/>
                                        <p:tgtEl>
                                          <p:spTgt spid="6155"/>
                                        </p:tgtEl>
                                        <p:attrNameLst>
                                          <p:attrName>ppt_h</p:attrName>
                                        </p:attrNameLst>
                                      </p:cBhvr>
                                      <p:tavLst>
                                        <p:tav tm="0">
                                          <p:val>
                                            <p:fltVal val="0"/>
                                          </p:val>
                                        </p:tav>
                                        <p:tav tm="100000">
                                          <p:val>
                                            <p:strVal val="#ppt_h"/>
                                          </p:val>
                                        </p:tav>
                                      </p:tavLst>
                                    </p:anim>
                                    <p:animEffect transition="in" filter="fade">
                                      <p:cBhvr>
                                        <p:cTn id="29" dur="500"/>
                                        <p:tgtEl>
                                          <p:spTgt spid="6155"/>
                                        </p:tgtEl>
                                      </p:cBhvr>
                                    </p:animEffect>
                                  </p:childTnLst>
                                </p:cTn>
                              </p:par>
                              <p:par>
                                <p:cTn id="30" presetID="2" presetClass="entr" presetSubtype="2" accel="50000" decel="5000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1+#ppt_w/2"/>
                                          </p:val>
                                        </p:tav>
                                        <p:tav tm="100000">
                                          <p:val>
                                            <p:strVal val="#ppt_x"/>
                                          </p:val>
                                        </p:tav>
                                      </p:tavLst>
                                    </p:anim>
                                    <p:anim calcmode="lin" valueType="num">
                                      <p:cBhvr additive="base">
                                        <p:cTn id="33" dur="500" fill="hold"/>
                                        <p:tgtEl>
                                          <p:spTgt spid="7"/>
                                        </p:tgtEl>
                                        <p:attrNameLst>
                                          <p:attrName>ppt_y</p:attrName>
                                        </p:attrNameLst>
                                      </p:cBhvr>
                                      <p:tavLst>
                                        <p:tav tm="0">
                                          <p:val>
                                            <p:strVal val="#ppt_y"/>
                                          </p:val>
                                        </p:tav>
                                        <p:tav tm="100000">
                                          <p:val>
                                            <p:strVal val="#ppt_y"/>
                                          </p:val>
                                        </p:tav>
                                      </p:tavLst>
                                    </p:anim>
                                  </p:childTnLst>
                                </p:cTn>
                              </p:par>
                            </p:childTnLst>
                          </p:cTn>
                        </p:par>
                        <p:par>
                          <p:cTn id="34" fill="hold">
                            <p:stCondLst>
                              <p:cond delay="2000"/>
                            </p:stCondLst>
                            <p:childTnLst>
                              <p:par>
                                <p:cTn id="35" presetID="2" presetClass="entr" presetSubtype="4" accel="50000" decel="50000"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par>
                          <p:cTn id="39" fill="hold">
                            <p:stCondLst>
                              <p:cond delay="2500"/>
                            </p:stCondLst>
                            <p:childTnLst>
                              <p:par>
                                <p:cTn id="40" presetID="53" presetClass="entr" presetSubtype="0" fill="hold" nodeType="after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500" fill="hold"/>
                                        <p:tgtEl>
                                          <p:spTgt spid="3"/>
                                        </p:tgtEl>
                                        <p:attrNameLst>
                                          <p:attrName>ppt_w</p:attrName>
                                        </p:attrNameLst>
                                      </p:cBhvr>
                                      <p:tavLst>
                                        <p:tav tm="0">
                                          <p:val>
                                            <p:fltVal val="0"/>
                                          </p:val>
                                        </p:tav>
                                        <p:tav tm="100000">
                                          <p:val>
                                            <p:strVal val="#ppt_w"/>
                                          </p:val>
                                        </p:tav>
                                      </p:tavLst>
                                    </p:anim>
                                    <p:anim calcmode="lin" valueType="num">
                                      <p:cBhvr>
                                        <p:cTn id="43" dur="500" fill="hold"/>
                                        <p:tgtEl>
                                          <p:spTgt spid="3"/>
                                        </p:tgtEl>
                                        <p:attrNameLst>
                                          <p:attrName>ppt_h</p:attrName>
                                        </p:attrNameLst>
                                      </p:cBhvr>
                                      <p:tavLst>
                                        <p:tav tm="0">
                                          <p:val>
                                            <p:fltVal val="0"/>
                                          </p:val>
                                        </p:tav>
                                        <p:tav tm="100000">
                                          <p:val>
                                            <p:strVal val="#ppt_h"/>
                                          </p:val>
                                        </p:tav>
                                      </p:tavLst>
                                    </p:anim>
                                    <p:animEffect transition="in" filter="fade">
                                      <p:cBhvr>
                                        <p:cTn id="44" dur="500"/>
                                        <p:tgtEl>
                                          <p:spTgt spid="3"/>
                                        </p:tgtEl>
                                      </p:cBhvr>
                                    </p:animEffect>
                                  </p:childTnLst>
                                </p:cTn>
                              </p:par>
                              <p:par>
                                <p:cTn id="45" presetID="2" presetClass="entr" presetSubtype="2" accel="50000" decel="5000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1+#ppt_w/2"/>
                                          </p:val>
                                        </p:tav>
                                        <p:tav tm="100000">
                                          <p:val>
                                            <p:strVal val="#ppt_x"/>
                                          </p:val>
                                        </p:tav>
                                      </p:tavLst>
                                    </p:anim>
                                    <p:anim calcmode="lin" valueType="num">
                                      <p:cBhvr additive="base">
                                        <p:cTn id="48" dur="500" fill="hold"/>
                                        <p:tgtEl>
                                          <p:spTgt spid="8"/>
                                        </p:tgtEl>
                                        <p:attrNameLst>
                                          <p:attrName>ppt_y</p:attrName>
                                        </p:attrNameLst>
                                      </p:cBhvr>
                                      <p:tavLst>
                                        <p:tav tm="0">
                                          <p:val>
                                            <p:strVal val="#ppt_y"/>
                                          </p:val>
                                        </p:tav>
                                        <p:tav tm="100000">
                                          <p:val>
                                            <p:strVal val="#ppt_y"/>
                                          </p:val>
                                        </p:tav>
                                      </p:tavLst>
                                    </p:anim>
                                  </p:childTnLst>
                                </p:cTn>
                              </p:par>
                            </p:childTnLst>
                          </p:cTn>
                        </p:par>
                        <p:par>
                          <p:cTn id="49" fill="hold">
                            <p:stCondLst>
                              <p:cond delay="3000"/>
                            </p:stCondLst>
                            <p:childTnLst>
                              <p:par>
                                <p:cTn id="50" presetID="2" presetClass="entr" presetSubtype="4" accel="50000" decel="50000" fill="hold" grpId="0" nodeType="afterEffect">
                                  <p:stCondLst>
                                    <p:cond delay="0"/>
                                  </p:stCondLst>
                                  <p:childTnLst>
                                    <p:set>
                                      <p:cBhvr>
                                        <p:cTn id="51" dur="1" fill="hold">
                                          <p:stCondLst>
                                            <p:cond delay="0"/>
                                          </p:stCondLst>
                                        </p:cTn>
                                        <p:tgtEl>
                                          <p:spTgt spid="56"/>
                                        </p:tgtEl>
                                        <p:attrNameLst>
                                          <p:attrName>style.visibility</p:attrName>
                                        </p:attrNameLst>
                                      </p:cBhvr>
                                      <p:to>
                                        <p:strVal val="visible"/>
                                      </p:to>
                                    </p:set>
                                    <p:anim calcmode="lin" valueType="num">
                                      <p:cBhvr additive="base">
                                        <p:cTn id="52" dur="500" fill="hold"/>
                                        <p:tgtEl>
                                          <p:spTgt spid="56"/>
                                        </p:tgtEl>
                                        <p:attrNameLst>
                                          <p:attrName>ppt_x</p:attrName>
                                        </p:attrNameLst>
                                      </p:cBhvr>
                                      <p:tavLst>
                                        <p:tav tm="0">
                                          <p:val>
                                            <p:strVal val="#ppt_x"/>
                                          </p:val>
                                        </p:tav>
                                        <p:tav tm="100000">
                                          <p:val>
                                            <p:strVal val="#ppt_x"/>
                                          </p:val>
                                        </p:tav>
                                      </p:tavLst>
                                    </p:anim>
                                    <p:anim calcmode="lin" valueType="num">
                                      <p:cBhvr additive="base">
                                        <p:cTn id="53" dur="500" fill="hold"/>
                                        <p:tgtEl>
                                          <p:spTgt spid="56"/>
                                        </p:tgtEl>
                                        <p:attrNameLst>
                                          <p:attrName>ppt_y</p:attrName>
                                        </p:attrNameLst>
                                      </p:cBhvr>
                                      <p:tavLst>
                                        <p:tav tm="0">
                                          <p:val>
                                            <p:strVal val="1+#ppt_h/2"/>
                                          </p:val>
                                        </p:tav>
                                        <p:tav tm="100000">
                                          <p:val>
                                            <p:strVal val="#ppt_y"/>
                                          </p:val>
                                        </p:tav>
                                      </p:tavLst>
                                    </p:anim>
                                  </p:childTnLst>
                                </p:cTn>
                              </p:par>
                            </p:childTnLst>
                          </p:cTn>
                        </p:par>
                        <p:par>
                          <p:cTn id="54" fill="hold">
                            <p:stCondLst>
                              <p:cond delay="3500"/>
                            </p:stCondLst>
                            <p:childTnLst>
                              <p:par>
                                <p:cTn id="55" presetID="53" presetClass="entr" presetSubtype="0" fill="hold" nodeType="after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childTnLst>
                                </p:cTn>
                              </p:par>
                              <p:par>
                                <p:cTn id="60" presetID="2" presetClass="entr" presetSubtype="2" accel="50000" decel="50000" fill="hold" nodeType="with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additive="base">
                                        <p:cTn id="62" dur="500" fill="hold"/>
                                        <p:tgtEl>
                                          <p:spTgt spid="10"/>
                                        </p:tgtEl>
                                        <p:attrNameLst>
                                          <p:attrName>ppt_x</p:attrName>
                                        </p:attrNameLst>
                                      </p:cBhvr>
                                      <p:tavLst>
                                        <p:tav tm="0">
                                          <p:val>
                                            <p:strVal val="1+#ppt_w/2"/>
                                          </p:val>
                                        </p:tav>
                                        <p:tav tm="100000">
                                          <p:val>
                                            <p:strVal val="#ppt_x"/>
                                          </p:val>
                                        </p:tav>
                                      </p:tavLst>
                                    </p:anim>
                                    <p:anim calcmode="lin" valueType="num">
                                      <p:cBhvr additive="base">
                                        <p:cTn id="63" dur="500" fill="hold"/>
                                        <p:tgtEl>
                                          <p:spTgt spid="10"/>
                                        </p:tgtEl>
                                        <p:attrNameLst>
                                          <p:attrName>ppt_y</p:attrName>
                                        </p:attrNameLst>
                                      </p:cBhvr>
                                      <p:tavLst>
                                        <p:tav tm="0">
                                          <p:val>
                                            <p:strVal val="#ppt_y"/>
                                          </p:val>
                                        </p:tav>
                                        <p:tav tm="100000">
                                          <p:val>
                                            <p:strVal val="#ppt_y"/>
                                          </p:val>
                                        </p:tav>
                                      </p:tavLst>
                                    </p:anim>
                                  </p:childTnLst>
                                </p:cTn>
                              </p:par>
                            </p:childTnLst>
                          </p:cTn>
                        </p:par>
                        <p:par>
                          <p:cTn id="64" fill="hold">
                            <p:stCondLst>
                              <p:cond delay="4000"/>
                            </p:stCondLst>
                            <p:childTnLst>
                              <p:par>
                                <p:cTn id="65" presetID="2" presetClass="entr" presetSubtype="4" accel="50000" decel="50000" fill="hold" grpId="0" nodeType="afterEffect">
                                  <p:stCondLst>
                                    <p:cond delay="0"/>
                                  </p:stCondLst>
                                  <p:childTnLst>
                                    <p:set>
                                      <p:cBhvr>
                                        <p:cTn id="66" dur="1" fill="hold">
                                          <p:stCondLst>
                                            <p:cond delay="0"/>
                                          </p:stCondLst>
                                        </p:cTn>
                                        <p:tgtEl>
                                          <p:spTgt spid="57"/>
                                        </p:tgtEl>
                                        <p:attrNameLst>
                                          <p:attrName>style.visibility</p:attrName>
                                        </p:attrNameLst>
                                      </p:cBhvr>
                                      <p:to>
                                        <p:strVal val="visible"/>
                                      </p:to>
                                    </p:set>
                                    <p:anim calcmode="lin" valueType="num">
                                      <p:cBhvr additive="base">
                                        <p:cTn id="67" dur="500" fill="hold"/>
                                        <p:tgtEl>
                                          <p:spTgt spid="57"/>
                                        </p:tgtEl>
                                        <p:attrNameLst>
                                          <p:attrName>ppt_x</p:attrName>
                                        </p:attrNameLst>
                                      </p:cBhvr>
                                      <p:tavLst>
                                        <p:tav tm="0">
                                          <p:val>
                                            <p:strVal val="#ppt_x"/>
                                          </p:val>
                                        </p:tav>
                                        <p:tav tm="100000">
                                          <p:val>
                                            <p:strVal val="#ppt_x"/>
                                          </p:val>
                                        </p:tav>
                                      </p:tavLst>
                                    </p:anim>
                                    <p:anim calcmode="lin" valueType="num">
                                      <p:cBhvr additive="base">
                                        <p:cTn id="68" dur="500" fill="hold"/>
                                        <p:tgtEl>
                                          <p:spTgt spid="57"/>
                                        </p:tgtEl>
                                        <p:attrNameLst>
                                          <p:attrName>ppt_y</p:attrName>
                                        </p:attrNameLst>
                                      </p:cBhvr>
                                      <p:tavLst>
                                        <p:tav tm="0">
                                          <p:val>
                                            <p:strVal val="1+#ppt_h/2"/>
                                          </p:val>
                                        </p:tav>
                                        <p:tav tm="100000">
                                          <p:val>
                                            <p:strVal val="#ppt_y"/>
                                          </p:val>
                                        </p:tav>
                                      </p:tavLst>
                                    </p:anim>
                                  </p:childTnLst>
                                </p:cTn>
                              </p:par>
                            </p:childTnLst>
                          </p:cTn>
                        </p:par>
                        <p:par>
                          <p:cTn id="69" fill="hold">
                            <p:stCondLst>
                              <p:cond delay="4500"/>
                            </p:stCondLst>
                            <p:childTnLst>
                              <p:par>
                                <p:cTn id="70" presetID="53" presetClass="entr" presetSubtype="0" fill="hold" nodeType="afterEffect">
                                  <p:stCondLst>
                                    <p:cond delay="0"/>
                                  </p:stCondLst>
                                  <p:childTnLst>
                                    <p:set>
                                      <p:cBhvr>
                                        <p:cTn id="71" dur="1" fill="hold">
                                          <p:stCondLst>
                                            <p:cond delay="0"/>
                                          </p:stCondLst>
                                        </p:cTn>
                                        <p:tgtEl>
                                          <p:spTgt spid="14"/>
                                        </p:tgtEl>
                                        <p:attrNameLst>
                                          <p:attrName>style.visibility</p:attrName>
                                        </p:attrNameLst>
                                      </p:cBhvr>
                                      <p:to>
                                        <p:strVal val="visible"/>
                                      </p:to>
                                    </p:set>
                                    <p:anim calcmode="lin" valueType="num">
                                      <p:cBhvr>
                                        <p:cTn id="72" dur="500" fill="hold"/>
                                        <p:tgtEl>
                                          <p:spTgt spid="14"/>
                                        </p:tgtEl>
                                        <p:attrNameLst>
                                          <p:attrName>ppt_w</p:attrName>
                                        </p:attrNameLst>
                                      </p:cBhvr>
                                      <p:tavLst>
                                        <p:tav tm="0">
                                          <p:val>
                                            <p:fltVal val="0"/>
                                          </p:val>
                                        </p:tav>
                                        <p:tav tm="100000">
                                          <p:val>
                                            <p:strVal val="#ppt_w"/>
                                          </p:val>
                                        </p:tav>
                                      </p:tavLst>
                                    </p:anim>
                                    <p:anim calcmode="lin" valueType="num">
                                      <p:cBhvr>
                                        <p:cTn id="73" dur="500" fill="hold"/>
                                        <p:tgtEl>
                                          <p:spTgt spid="14"/>
                                        </p:tgtEl>
                                        <p:attrNameLst>
                                          <p:attrName>ppt_h</p:attrName>
                                        </p:attrNameLst>
                                      </p:cBhvr>
                                      <p:tavLst>
                                        <p:tav tm="0">
                                          <p:val>
                                            <p:fltVal val="0"/>
                                          </p:val>
                                        </p:tav>
                                        <p:tav tm="100000">
                                          <p:val>
                                            <p:strVal val="#ppt_h"/>
                                          </p:val>
                                        </p:tav>
                                      </p:tavLst>
                                    </p:anim>
                                    <p:animEffect transition="in" filter="fade">
                                      <p:cBhvr>
                                        <p:cTn id="74" dur="500"/>
                                        <p:tgtEl>
                                          <p:spTgt spid="14"/>
                                        </p:tgtEl>
                                      </p:cBhvr>
                                    </p:animEffect>
                                  </p:childTnLst>
                                </p:cTn>
                              </p:par>
                              <p:par>
                                <p:cTn id="75" presetID="2" presetClass="entr" presetSubtype="2" accel="50000" decel="50000" fill="hold" nodeType="withEffect">
                                  <p:stCondLst>
                                    <p:cond delay="0"/>
                                  </p:stCondLst>
                                  <p:childTnLst>
                                    <p:set>
                                      <p:cBhvr>
                                        <p:cTn id="76" dur="1" fill="hold">
                                          <p:stCondLst>
                                            <p:cond delay="0"/>
                                          </p:stCondLst>
                                        </p:cTn>
                                        <p:tgtEl>
                                          <p:spTgt spid="11"/>
                                        </p:tgtEl>
                                        <p:attrNameLst>
                                          <p:attrName>style.visibility</p:attrName>
                                        </p:attrNameLst>
                                      </p:cBhvr>
                                      <p:to>
                                        <p:strVal val="visible"/>
                                      </p:to>
                                    </p:set>
                                    <p:anim calcmode="lin" valueType="num">
                                      <p:cBhvr additive="base">
                                        <p:cTn id="77" dur="500" fill="hold"/>
                                        <p:tgtEl>
                                          <p:spTgt spid="11"/>
                                        </p:tgtEl>
                                        <p:attrNameLst>
                                          <p:attrName>ppt_x</p:attrName>
                                        </p:attrNameLst>
                                      </p:cBhvr>
                                      <p:tavLst>
                                        <p:tav tm="0">
                                          <p:val>
                                            <p:strVal val="1+#ppt_w/2"/>
                                          </p:val>
                                        </p:tav>
                                        <p:tav tm="100000">
                                          <p:val>
                                            <p:strVal val="#ppt_x"/>
                                          </p:val>
                                        </p:tav>
                                      </p:tavLst>
                                    </p:anim>
                                    <p:anim calcmode="lin" valueType="num">
                                      <p:cBhvr additive="base">
                                        <p:cTn id="78" dur="500" fill="hold"/>
                                        <p:tgtEl>
                                          <p:spTgt spid="11"/>
                                        </p:tgtEl>
                                        <p:attrNameLst>
                                          <p:attrName>ppt_y</p:attrName>
                                        </p:attrNameLst>
                                      </p:cBhvr>
                                      <p:tavLst>
                                        <p:tav tm="0">
                                          <p:val>
                                            <p:strVal val="#ppt_y"/>
                                          </p:val>
                                        </p:tav>
                                        <p:tav tm="100000">
                                          <p:val>
                                            <p:strVal val="#ppt_y"/>
                                          </p:val>
                                        </p:tav>
                                      </p:tavLst>
                                    </p:anim>
                                  </p:childTnLst>
                                </p:cTn>
                              </p:par>
                            </p:childTnLst>
                          </p:cTn>
                        </p:par>
                        <p:par>
                          <p:cTn id="79" fill="hold">
                            <p:stCondLst>
                              <p:cond delay="5000"/>
                            </p:stCondLst>
                            <p:childTnLst>
                              <p:par>
                                <p:cTn id="80" presetID="2" presetClass="entr" presetSubtype="4" accel="50000" decel="50000" fill="hold" grpId="0" nodeType="afterEffect">
                                  <p:stCondLst>
                                    <p:cond delay="0"/>
                                  </p:stCondLst>
                                  <p:childTnLst>
                                    <p:set>
                                      <p:cBhvr>
                                        <p:cTn id="81" dur="1" fill="hold">
                                          <p:stCondLst>
                                            <p:cond delay="0"/>
                                          </p:stCondLst>
                                        </p:cTn>
                                        <p:tgtEl>
                                          <p:spTgt spid="58"/>
                                        </p:tgtEl>
                                        <p:attrNameLst>
                                          <p:attrName>style.visibility</p:attrName>
                                        </p:attrNameLst>
                                      </p:cBhvr>
                                      <p:to>
                                        <p:strVal val="visible"/>
                                      </p:to>
                                    </p:set>
                                    <p:anim calcmode="lin" valueType="num">
                                      <p:cBhvr additive="base">
                                        <p:cTn id="82" dur="500" fill="hold"/>
                                        <p:tgtEl>
                                          <p:spTgt spid="58"/>
                                        </p:tgtEl>
                                        <p:attrNameLst>
                                          <p:attrName>ppt_x</p:attrName>
                                        </p:attrNameLst>
                                      </p:cBhvr>
                                      <p:tavLst>
                                        <p:tav tm="0">
                                          <p:val>
                                            <p:strVal val="#ppt_x"/>
                                          </p:val>
                                        </p:tav>
                                        <p:tav tm="100000">
                                          <p:val>
                                            <p:strVal val="#ppt_x"/>
                                          </p:val>
                                        </p:tav>
                                      </p:tavLst>
                                    </p:anim>
                                    <p:anim calcmode="lin" valueType="num">
                                      <p:cBhvr additive="base">
                                        <p:cTn id="83" dur="500" fill="hold"/>
                                        <p:tgtEl>
                                          <p:spTgt spid="58"/>
                                        </p:tgtEl>
                                        <p:attrNameLst>
                                          <p:attrName>ppt_y</p:attrName>
                                        </p:attrNameLst>
                                      </p:cBhvr>
                                      <p:tavLst>
                                        <p:tav tm="0">
                                          <p:val>
                                            <p:strVal val="1+#ppt_h/2"/>
                                          </p:val>
                                        </p:tav>
                                        <p:tav tm="100000">
                                          <p:val>
                                            <p:strVal val="#ppt_y"/>
                                          </p:val>
                                        </p:tav>
                                      </p:tavLst>
                                    </p:anim>
                                  </p:childTnLst>
                                </p:cTn>
                              </p:par>
                            </p:childTnLst>
                          </p:cTn>
                        </p:par>
                        <p:par>
                          <p:cTn id="84" fill="hold">
                            <p:stCondLst>
                              <p:cond delay="5500"/>
                            </p:stCondLst>
                            <p:childTnLst>
                              <p:par>
                                <p:cTn id="85" presetID="53" presetClass="entr" presetSubtype="0" fill="hold" nodeType="afterEffect">
                                  <p:stCondLst>
                                    <p:cond delay="0"/>
                                  </p:stCondLst>
                                  <p:childTnLst>
                                    <p:set>
                                      <p:cBhvr>
                                        <p:cTn id="86" dur="1" fill="hold">
                                          <p:stCondLst>
                                            <p:cond delay="0"/>
                                          </p:stCondLst>
                                        </p:cTn>
                                        <p:tgtEl>
                                          <p:spTgt spid="15"/>
                                        </p:tgtEl>
                                        <p:attrNameLst>
                                          <p:attrName>style.visibility</p:attrName>
                                        </p:attrNameLst>
                                      </p:cBhvr>
                                      <p:to>
                                        <p:strVal val="visible"/>
                                      </p:to>
                                    </p:set>
                                    <p:anim calcmode="lin" valueType="num">
                                      <p:cBhvr>
                                        <p:cTn id="87" dur="500" fill="hold"/>
                                        <p:tgtEl>
                                          <p:spTgt spid="15"/>
                                        </p:tgtEl>
                                        <p:attrNameLst>
                                          <p:attrName>ppt_w</p:attrName>
                                        </p:attrNameLst>
                                      </p:cBhvr>
                                      <p:tavLst>
                                        <p:tav tm="0">
                                          <p:val>
                                            <p:fltVal val="0"/>
                                          </p:val>
                                        </p:tav>
                                        <p:tav tm="100000">
                                          <p:val>
                                            <p:strVal val="#ppt_w"/>
                                          </p:val>
                                        </p:tav>
                                      </p:tavLst>
                                    </p:anim>
                                    <p:anim calcmode="lin" valueType="num">
                                      <p:cBhvr>
                                        <p:cTn id="88" dur="500" fill="hold"/>
                                        <p:tgtEl>
                                          <p:spTgt spid="15"/>
                                        </p:tgtEl>
                                        <p:attrNameLst>
                                          <p:attrName>ppt_h</p:attrName>
                                        </p:attrNameLst>
                                      </p:cBhvr>
                                      <p:tavLst>
                                        <p:tav tm="0">
                                          <p:val>
                                            <p:fltVal val="0"/>
                                          </p:val>
                                        </p:tav>
                                        <p:tav tm="100000">
                                          <p:val>
                                            <p:strVal val="#ppt_h"/>
                                          </p:val>
                                        </p:tav>
                                      </p:tavLst>
                                    </p:anim>
                                    <p:animEffect transition="in" filter="fade">
                                      <p:cBhvr>
                                        <p:cTn id="89" dur="500"/>
                                        <p:tgtEl>
                                          <p:spTgt spid="15"/>
                                        </p:tgtEl>
                                      </p:cBhvr>
                                    </p:animEffect>
                                  </p:childTnLst>
                                </p:cTn>
                              </p:par>
                              <p:par>
                                <p:cTn id="90" presetID="2" presetClass="entr" presetSubtype="2" accel="50000" decel="50000" fill="hold" nodeType="withEffect">
                                  <p:stCondLst>
                                    <p:cond delay="0"/>
                                  </p:stCondLst>
                                  <p:childTnLst>
                                    <p:set>
                                      <p:cBhvr>
                                        <p:cTn id="91" dur="1" fill="hold">
                                          <p:stCondLst>
                                            <p:cond delay="0"/>
                                          </p:stCondLst>
                                        </p:cTn>
                                        <p:tgtEl>
                                          <p:spTgt spid="12"/>
                                        </p:tgtEl>
                                        <p:attrNameLst>
                                          <p:attrName>style.visibility</p:attrName>
                                        </p:attrNameLst>
                                      </p:cBhvr>
                                      <p:to>
                                        <p:strVal val="visible"/>
                                      </p:to>
                                    </p:set>
                                    <p:anim calcmode="lin" valueType="num">
                                      <p:cBhvr additive="base">
                                        <p:cTn id="92" dur="500" fill="hold"/>
                                        <p:tgtEl>
                                          <p:spTgt spid="12"/>
                                        </p:tgtEl>
                                        <p:attrNameLst>
                                          <p:attrName>ppt_x</p:attrName>
                                        </p:attrNameLst>
                                      </p:cBhvr>
                                      <p:tavLst>
                                        <p:tav tm="0">
                                          <p:val>
                                            <p:strVal val="1+#ppt_w/2"/>
                                          </p:val>
                                        </p:tav>
                                        <p:tav tm="100000">
                                          <p:val>
                                            <p:strVal val="#ppt_x"/>
                                          </p:val>
                                        </p:tav>
                                      </p:tavLst>
                                    </p:anim>
                                    <p:anim calcmode="lin" valueType="num">
                                      <p:cBhvr additive="base">
                                        <p:cTn id="9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6155" grpId="0" animBg="1"/>
      <p:bldP spid="56" grpId="0"/>
      <p:bldP spid="57" grpId="0"/>
      <p:bldP spid="5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30D5C1-D155-2E40-A967-511B3BD0F2AE}" type="slidenum">
              <a:rPr lang="en-US" smtClean="0">
                <a:latin typeface="微软雅黑" panose="020B0503020204020204" pitchFamily="34" charset="-122"/>
                <a:ea typeface="微软雅黑" panose="020B0503020204020204" pitchFamily="34" charset="-122"/>
                <a:sym typeface="微软雅黑" panose="020B0503020204020204" pitchFamily="34" charset="-122"/>
              </a:rPr>
              <a:t>21</a:t>
            </a:fld>
            <a:endParaRPr 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aphicFrame>
        <p:nvGraphicFramePr>
          <p:cNvPr id="34" name="Chart 33"/>
          <p:cNvGraphicFramePr/>
          <p:nvPr>
            <p:extLst>
              <p:ext uri="{D42A27DB-BD31-4B8C-83A1-F6EECF244321}">
                <p14:modId xmlns:p14="http://schemas.microsoft.com/office/powerpoint/2010/main" val="3696360886"/>
              </p:ext>
            </p:extLst>
          </p:nvPr>
        </p:nvGraphicFramePr>
        <p:xfrm>
          <a:off x="609600" y="1429545"/>
          <a:ext cx="2209800" cy="2057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5" name="Chart 34"/>
          <p:cNvGraphicFramePr/>
          <p:nvPr>
            <p:extLst>
              <p:ext uri="{D42A27DB-BD31-4B8C-83A1-F6EECF244321}">
                <p14:modId xmlns:p14="http://schemas.microsoft.com/office/powerpoint/2010/main" val="365017487"/>
              </p:ext>
            </p:extLst>
          </p:nvPr>
        </p:nvGraphicFramePr>
        <p:xfrm>
          <a:off x="2590800" y="1429545"/>
          <a:ext cx="2209800" cy="2057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6" name="Chart 35"/>
          <p:cNvGraphicFramePr/>
          <p:nvPr>
            <p:extLst>
              <p:ext uri="{D42A27DB-BD31-4B8C-83A1-F6EECF244321}">
                <p14:modId xmlns:p14="http://schemas.microsoft.com/office/powerpoint/2010/main" val="1534916382"/>
              </p:ext>
            </p:extLst>
          </p:nvPr>
        </p:nvGraphicFramePr>
        <p:xfrm>
          <a:off x="4572000" y="1429545"/>
          <a:ext cx="2209800" cy="20574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7" name="Chart 36"/>
          <p:cNvGraphicFramePr/>
          <p:nvPr>
            <p:extLst>
              <p:ext uri="{D42A27DB-BD31-4B8C-83A1-F6EECF244321}">
                <p14:modId xmlns:p14="http://schemas.microsoft.com/office/powerpoint/2010/main" val="2903820927"/>
              </p:ext>
            </p:extLst>
          </p:nvPr>
        </p:nvGraphicFramePr>
        <p:xfrm>
          <a:off x="6400800" y="1429545"/>
          <a:ext cx="2209800" cy="2057400"/>
        </p:xfrm>
        <a:graphic>
          <a:graphicData uri="http://schemas.openxmlformats.org/drawingml/2006/chart">
            <c:chart xmlns:c="http://schemas.openxmlformats.org/drawingml/2006/chart" xmlns:r="http://schemas.openxmlformats.org/officeDocument/2006/relationships" r:id="rId6"/>
          </a:graphicData>
        </a:graphic>
      </p:graphicFrame>
      <p:sp>
        <p:nvSpPr>
          <p:cNvPr id="38" name="Text Placeholder 5"/>
          <p:cNvSpPr txBox="1"/>
          <p:nvPr/>
        </p:nvSpPr>
        <p:spPr>
          <a:xfrm>
            <a:off x="838200" y="3791744"/>
            <a:ext cx="1752600" cy="6096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buNone/>
            </a:pPr>
            <a:r>
              <a:rPr lang="zh-CN" altLang="en-US" sz="105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sym typeface="微软雅黑" panose="020B0503020204020204" pitchFamily="34" charset="-122"/>
              </a:rPr>
              <a:t>单击此处添加副标题或详细文本描述</a:t>
            </a:r>
            <a:endParaRPr lang="en-US" sz="105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sym typeface="微软雅黑" panose="020B0503020204020204" pitchFamily="34" charset="-122"/>
            </a:endParaRPr>
          </a:p>
        </p:txBody>
      </p:sp>
      <p:sp>
        <p:nvSpPr>
          <p:cNvPr id="39" name="Text Placeholder 5"/>
          <p:cNvSpPr txBox="1"/>
          <p:nvPr/>
        </p:nvSpPr>
        <p:spPr>
          <a:xfrm>
            <a:off x="2819400" y="3791744"/>
            <a:ext cx="1752600" cy="6096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buNone/>
            </a:pPr>
            <a:r>
              <a:rPr lang="zh-CN" altLang="en-US" sz="105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sym typeface="微软雅黑" panose="020B0503020204020204" pitchFamily="34" charset="-122"/>
              </a:rPr>
              <a:t>单击此处添加副标题或详细文本描述</a:t>
            </a:r>
            <a:endParaRPr lang="en-US" sz="105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sym typeface="微软雅黑" panose="020B0503020204020204" pitchFamily="34" charset="-122"/>
            </a:endParaRPr>
          </a:p>
        </p:txBody>
      </p:sp>
      <p:sp>
        <p:nvSpPr>
          <p:cNvPr id="40" name="Text Placeholder 5"/>
          <p:cNvSpPr txBox="1"/>
          <p:nvPr/>
        </p:nvSpPr>
        <p:spPr>
          <a:xfrm>
            <a:off x="4800600" y="3791744"/>
            <a:ext cx="1752600" cy="6096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buNone/>
            </a:pPr>
            <a:r>
              <a:rPr lang="zh-CN" altLang="en-US" sz="105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sym typeface="微软雅黑" panose="020B0503020204020204" pitchFamily="34" charset="-122"/>
              </a:rPr>
              <a:t>单击此处添加副标题或详细文本描述</a:t>
            </a:r>
            <a:endParaRPr lang="en-US" sz="105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sym typeface="微软雅黑" panose="020B0503020204020204" pitchFamily="34" charset="-122"/>
            </a:endParaRPr>
          </a:p>
        </p:txBody>
      </p:sp>
      <p:sp>
        <p:nvSpPr>
          <p:cNvPr id="41" name="Text Placeholder 5"/>
          <p:cNvSpPr txBox="1"/>
          <p:nvPr/>
        </p:nvSpPr>
        <p:spPr>
          <a:xfrm>
            <a:off x="6705600" y="3791744"/>
            <a:ext cx="1752600" cy="6096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buNone/>
            </a:pPr>
            <a:r>
              <a:rPr lang="zh-CN" altLang="en-US" sz="105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sym typeface="微软雅黑" panose="020B0503020204020204" pitchFamily="34" charset="-122"/>
              </a:rPr>
              <a:t>单击此处添加副标题或详细文本描述</a:t>
            </a:r>
            <a:endParaRPr lang="en-US" sz="105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sym typeface="微软雅黑" panose="020B0503020204020204" pitchFamily="34" charset="-122"/>
            </a:endParaRPr>
          </a:p>
        </p:txBody>
      </p:sp>
      <p:sp>
        <p:nvSpPr>
          <p:cNvPr id="42" name="Rectangle 41"/>
          <p:cNvSpPr/>
          <p:nvPr/>
        </p:nvSpPr>
        <p:spPr>
          <a:xfrm>
            <a:off x="1143000" y="3521585"/>
            <a:ext cx="1016476" cy="259045"/>
          </a:xfrm>
          <a:prstGeom prst="rect">
            <a:avLst/>
          </a:prstGeom>
        </p:spPr>
        <p:txBody>
          <a:bodyPr wrap="square">
            <a:spAutoFit/>
          </a:bodyPr>
          <a:lstStyle/>
          <a:p>
            <a:pPr algn="ctr">
              <a:lnSpc>
                <a:spcPts val="1400"/>
              </a:lnSpc>
            </a:pPr>
            <a:r>
              <a:rPr lang="zh-CN" altLang="en-US" sz="1050" dirty="0">
                <a:solidFill>
                  <a:schemeClr val="accent1"/>
                </a:solidFill>
                <a:latin typeface="微软雅黑" panose="020B0503020204020204" pitchFamily="34" charset="-122"/>
                <a:ea typeface="微软雅黑" panose="020B0503020204020204" pitchFamily="34" charset="-122"/>
                <a:cs typeface="Glegoo"/>
                <a:sym typeface="微软雅黑" panose="020B0503020204020204" pitchFamily="34" charset="-122"/>
              </a:rPr>
              <a:t>日期</a:t>
            </a:r>
            <a:r>
              <a:rPr lang="en-US" sz="1050" dirty="0">
                <a:solidFill>
                  <a:schemeClr val="accent1"/>
                </a:solidFill>
                <a:latin typeface="微软雅黑" panose="020B0503020204020204" pitchFamily="34" charset="-122"/>
                <a:ea typeface="微软雅黑" panose="020B0503020204020204" pitchFamily="34" charset="-122"/>
                <a:cs typeface="Glegoo"/>
                <a:sym typeface="微软雅黑" panose="020B0503020204020204" pitchFamily="34" charset="-122"/>
              </a:rPr>
              <a:t>: 2016</a:t>
            </a:r>
          </a:p>
        </p:txBody>
      </p:sp>
      <p:sp>
        <p:nvSpPr>
          <p:cNvPr id="43" name="Rectangle 42"/>
          <p:cNvSpPr/>
          <p:nvPr/>
        </p:nvSpPr>
        <p:spPr>
          <a:xfrm>
            <a:off x="3174524" y="3521585"/>
            <a:ext cx="1016476" cy="259045"/>
          </a:xfrm>
          <a:prstGeom prst="rect">
            <a:avLst/>
          </a:prstGeom>
        </p:spPr>
        <p:txBody>
          <a:bodyPr wrap="square">
            <a:spAutoFit/>
          </a:bodyPr>
          <a:lstStyle/>
          <a:p>
            <a:pPr algn="ctr">
              <a:lnSpc>
                <a:spcPts val="1400"/>
              </a:lnSpc>
            </a:pPr>
            <a:r>
              <a:rPr lang="zh-CN" altLang="en-US" sz="1050" dirty="0">
                <a:solidFill>
                  <a:schemeClr val="accent1"/>
                </a:solidFill>
                <a:latin typeface="微软雅黑" panose="020B0503020204020204" pitchFamily="34" charset="-122"/>
                <a:ea typeface="微软雅黑" panose="020B0503020204020204" pitchFamily="34" charset="-122"/>
                <a:cs typeface="Glegoo"/>
                <a:sym typeface="微软雅黑" panose="020B0503020204020204" pitchFamily="34" charset="-122"/>
              </a:rPr>
              <a:t>日期</a:t>
            </a:r>
            <a:r>
              <a:rPr lang="en-US" sz="1050" dirty="0">
                <a:solidFill>
                  <a:schemeClr val="accent1"/>
                </a:solidFill>
                <a:latin typeface="微软雅黑" panose="020B0503020204020204" pitchFamily="34" charset="-122"/>
                <a:ea typeface="微软雅黑" panose="020B0503020204020204" pitchFamily="34" charset="-122"/>
                <a:cs typeface="Glegoo"/>
                <a:sym typeface="微软雅黑" panose="020B0503020204020204" pitchFamily="34" charset="-122"/>
              </a:rPr>
              <a:t>: 2017</a:t>
            </a:r>
          </a:p>
        </p:txBody>
      </p:sp>
      <p:sp>
        <p:nvSpPr>
          <p:cNvPr id="44" name="Rectangle 43"/>
          <p:cNvSpPr/>
          <p:nvPr/>
        </p:nvSpPr>
        <p:spPr>
          <a:xfrm>
            <a:off x="5155724" y="3521585"/>
            <a:ext cx="1016476" cy="259045"/>
          </a:xfrm>
          <a:prstGeom prst="rect">
            <a:avLst/>
          </a:prstGeom>
        </p:spPr>
        <p:txBody>
          <a:bodyPr wrap="square">
            <a:spAutoFit/>
          </a:bodyPr>
          <a:lstStyle/>
          <a:p>
            <a:pPr algn="ctr">
              <a:lnSpc>
                <a:spcPts val="1400"/>
              </a:lnSpc>
            </a:pPr>
            <a:r>
              <a:rPr lang="zh-CN" altLang="en-US" sz="1050" dirty="0">
                <a:solidFill>
                  <a:schemeClr val="accent1"/>
                </a:solidFill>
                <a:latin typeface="微软雅黑" panose="020B0503020204020204" pitchFamily="34" charset="-122"/>
                <a:ea typeface="微软雅黑" panose="020B0503020204020204" pitchFamily="34" charset="-122"/>
                <a:cs typeface="Glegoo"/>
                <a:sym typeface="微软雅黑" panose="020B0503020204020204" pitchFamily="34" charset="-122"/>
              </a:rPr>
              <a:t>日期</a:t>
            </a:r>
            <a:r>
              <a:rPr lang="en-US" sz="1050" dirty="0">
                <a:solidFill>
                  <a:schemeClr val="accent1"/>
                </a:solidFill>
                <a:latin typeface="微软雅黑" panose="020B0503020204020204" pitchFamily="34" charset="-122"/>
                <a:ea typeface="微软雅黑" panose="020B0503020204020204" pitchFamily="34" charset="-122"/>
                <a:cs typeface="Glegoo"/>
                <a:sym typeface="微软雅黑" panose="020B0503020204020204" pitchFamily="34" charset="-122"/>
              </a:rPr>
              <a:t>: 2018</a:t>
            </a:r>
          </a:p>
        </p:txBody>
      </p:sp>
      <p:sp>
        <p:nvSpPr>
          <p:cNvPr id="45" name="Rectangle 44"/>
          <p:cNvSpPr/>
          <p:nvPr/>
        </p:nvSpPr>
        <p:spPr>
          <a:xfrm>
            <a:off x="7086600" y="3521585"/>
            <a:ext cx="1016476" cy="259045"/>
          </a:xfrm>
          <a:prstGeom prst="rect">
            <a:avLst/>
          </a:prstGeom>
        </p:spPr>
        <p:txBody>
          <a:bodyPr wrap="square">
            <a:spAutoFit/>
          </a:bodyPr>
          <a:lstStyle/>
          <a:p>
            <a:pPr algn="ctr">
              <a:lnSpc>
                <a:spcPts val="1400"/>
              </a:lnSpc>
            </a:pPr>
            <a:r>
              <a:rPr lang="zh-CN" altLang="en-US" sz="1050" dirty="0">
                <a:solidFill>
                  <a:schemeClr val="accent1"/>
                </a:solidFill>
                <a:latin typeface="微软雅黑" panose="020B0503020204020204" pitchFamily="34" charset="-122"/>
                <a:ea typeface="微软雅黑" panose="020B0503020204020204" pitchFamily="34" charset="-122"/>
                <a:cs typeface="Glegoo"/>
                <a:sym typeface="微软雅黑" panose="020B0503020204020204" pitchFamily="34" charset="-122"/>
              </a:rPr>
              <a:t>日期</a:t>
            </a:r>
            <a:r>
              <a:rPr lang="en-US" sz="1050" dirty="0">
                <a:solidFill>
                  <a:schemeClr val="accent1"/>
                </a:solidFill>
                <a:latin typeface="微软雅黑" panose="020B0503020204020204" pitchFamily="34" charset="-122"/>
                <a:ea typeface="微软雅黑" panose="020B0503020204020204" pitchFamily="34" charset="-122"/>
                <a:cs typeface="Glegoo"/>
                <a:sym typeface="微软雅黑" panose="020B0503020204020204" pitchFamily="34" charset="-122"/>
              </a:rPr>
              <a:t>: 2019</a:t>
            </a:r>
          </a:p>
        </p:txBody>
      </p:sp>
    </p:spTree>
    <p:extLst>
      <p:ext uri="{BB962C8B-B14F-4D97-AF65-F5344CB8AC3E}">
        <p14:creationId xmlns:p14="http://schemas.microsoft.com/office/powerpoint/2010/main" val="28323877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heel(1)">
                                      <p:cBhvr>
                                        <p:cTn id="7" dur="2000"/>
                                        <p:tgtEl>
                                          <p:spTgt spid="34"/>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heel(1)">
                                      <p:cBhvr>
                                        <p:cTn id="11" dur="2000"/>
                                        <p:tgtEl>
                                          <p:spTgt spid="35"/>
                                        </p:tgtEl>
                                      </p:cBhvr>
                                    </p:animEffect>
                                  </p:childTnLst>
                                </p:cTn>
                              </p:par>
                            </p:childTnLst>
                          </p:cTn>
                        </p:par>
                        <p:par>
                          <p:cTn id="12" fill="hold">
                            <p:stCondLst>
                              <p:cond delay="4000"/>
                            </p:stCondLst>
                            <p:childTnLst>
                              <p:par>
                                <p:cTn id="13" presetID="21" presetClass="entr" presetSubtype="1"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heel(1)">
                                      <p:cBhvr>
                                        <p:cTn id="15" dur="2000"/>
                                        <p:tgtEl>
                                          <p:spTgt spid="36"/>
                                        </p:tgtEl>
                                      </p:cBhvr>
                                    </p:animEffect>
                                  </p:childTnLst>
                                </p:cTn>
                              </p:par>
                            </p:childTnLst>
                          </p:cTn>
                        </p:par>
                        <p:par>
                          <p:cTn id="16" fill="hold">
                            <p:stCondLst>
                              <p:cond delay="6000"/>
                            </p:stCondLst>
                            <p:childTnLst>
                              <p:par>
                                <p:cTn id="17" presetID="21" presetClass="entr" presetSubtype="1" fill="hold" grpId="0"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heel(1)">
                                      <p:cBhvr>
                                        <p:cTn id="19"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4" grpId="0">
        <p:bldAsOne/>
      </p:bldGraphic>
      <p:bldGraphic spid="35" grpId="0">
        <p:bldAsOne/>
      </p:bldGraphic>
      <p:bldGraphic spid="36" grpId="0">
        <p:bldAsOne/>
      </p:bldGraphic>
      <p:bldGraphic spid="37"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7"/>
          <p:cNvGrpSpPr/>
          <p:nvPr/>
        </p:nvGrpSpPr>
        <p:grpSpPr>
          <a:xfrm>
            <a:off x="1934563" y="3182736"/>
            <a:ext cx="5648056" cy="1046504"/>
            <a:chOff x="-3854384" y="2708920"/>
            <a:chExt cx="6986224" cy="1294048"/>
          </a:xfrm>
        </p:grpSpPr>
        <p:sp>
          <p:nvSpPr>
            <p:cNvPr id="75" name="한쪽 모서리가 잘린 사각형 8"/>
            <p:cNvSpPr/>
            <p:nvPr/>
          </p:nvSpPr>
          <p:spPr>
            <a:xfrm>
              <a:off x="-3854384" y="2708920"/>
              <a:ext cx="6986224" cy="1294048"/>
            </a:xfrm>
            <a:prstGeom prst="snip1Rect">
              <a:avLst>
                <a:gd name="adj" fmla="val 12326"/>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accent1"/>
                </a:solidFill>
                <a:latin typeface="微软雅黑" panose="020B0503020204020204" pitchFamily="34" charset="-122"/>
              </a:endParaRPr>
            </a:p>
          </p:txBody>
        </p:sp>
        <p:sp>
          <p:nvSpPr>
            <p:cNvPr id="76" name="직각 삼각형 9"/>
            <p:cNvSpPr/>
            <p:nvPr/>
          </p:nvSpPr>
          <p:spPr>
            <a:xfrm>
              <a:off x="2987824" y="2708920"/>
              <a:ext cx="144016" cy="144016"/>
            </a:xfrm>
            <a:prstGeom prst="r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accent1"/>
                </a:solidFill>
                <a:latin typeface="微软雅黑" panose="020B0503020204020204" pitchFamily="34" charset="-122"/>
              </a:endParaRPr>
            </a:p>
          </p:txBody>
        </p:sp>
      </p:grpSp>
      <p:grpSp>
        <p:nvGrpSpPr>
          <p:cNvPr id="3" name="그룹 10"/>
          <p:cNvGrpSpPr/>
          <p:nvPr/>
        </p:nvGrpSpPr>
        <p:grpSpPr>
          <a:xfrm>
            <a:off x="1934563" y="1378873"/>
            <a:ext cx="5648056" cy="1046504"/>
            <a:chOff x="-3854384" y="2708920"/>
            <a:chExt cx="6986224" cy="1294048"/>
          </a:xfrm>
        </p:grpSpPr>
        <p:sp>
          <p:nvSpPr>
            <p:cNvPr id="78" name="한쪽 모서리가 잘린 사각형 11"/>
            <p:cNvSpPr/>
            <p:nvPr/>
          </p:nvSpPr>
          <p:spPr>
            <a:xfrm>
              <a:off x="-3854384" y="2708920"/>
              <a:ext cx="6986224" cy="1294048"/>
            </a:xfrm>
            <a:prstGeom prst="snip1Rect">
              <a:avLst>
                <a:gd name="adj" fmla="val 1232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accent1"/>
                </a:solidFill>
                <a:latin typeface="微软雅黑" panose="020B0503020204020204" pitchFamily="34" charset="-122"/>
              </a:endParaRPr>
            </a:p>
          </p:txBody>
        </p:sp>
        <p:sp>
          <p:nvSpPr>
            <p:cNvPr id="79" name="직각 삼각형 12"/>
            <p:cNvSpPr/>
            <p:nvPr/>
          </p:nvSpPr>
          <p:spPr>
            <a:xfrm>
              <a:off x="2987824" y="2708920"/>
              <a:ext cx="144016" cy="144016"/>
            </a:xfrm>
            <a:prstGeom prst="r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accent1"/>
                </a:solidFill>
                <a:latin typeface="微软雅黑" panose="020B0503020204020204" pitchFamily="34" charset="-122"/>
              </a:endParaRPr>
            </a:p>
          </p:txBody>
        </p:sp>
      </p:grpSp>
      <p:graphicFrame>
        <p:nvGraphicFramePr>
          <p:cNvPr id="80" name="차트 13"/>
          <p:cNvGraphicFramePr/>
          <p:nvPr>
            <p:extLst/>
          </p:nvPr>
        </p:nvGraphicFramePr>
        <p:xfrm>
          <a:off x="2416816" y="1401976"/>
          <a:ext cx="5096497" cy="10003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1" name="차트 14"/>
          <p:cNvGraphicFramePr/>
          <p:nvPr>
            <p:extLst/>
          </p:nvPr>
        </p:nvGraphicFramePr>
        <p:xfrm>
          <a:off x="2416816" y="3205838"/>
          <a:ext cx="5096497" cy="1000300"/>
        </p:xfrm>
        <a:graphic>
          <a:graphicData uri="http://schemas.openxmlformats.org/drawingml/2006/chart">
            <c:chart xmlns:c="http://schemas.openxmlformats.org/drawingml/2006/chart" xmlns:r="http://schemas.openxmlformats.org/officeDocument/2006/relationships" r:id="rId4"/>
          </a:graphicData>
        </a:graphic>
      </p:graphicFrame>
      <p:grpSp>
        <p:nvGrpSpPr>
          <p:cNvPr id="4" name="그룹 15"/>
          <p:cNvGrpSpPr/>
          <p:nvPr/>
        </p:nvGrpSpPr>
        <p:grpSpPr>
          <a:xfrm>
            <a:off x="1934560" y="947426"/>
            <a:ext cx="5121713" cy="472990"/>
            <a:chOff x="5982004" y="2113355"/>
            <a:chExt cx="2679974" cy="584873"/>
          </a:xfrm>
        </p:grpSpPr>
        <p:sp>
          <p:nvSpPr>
            <p:cNvPr id="83" name="Rectangle 3"/>
            <p:cNvSpPr txBox="1">
              <a:spLocks noChangeArrowheads="1"/>
            </p:cNvSpPr>
            <p:nvPr/>
          </p:nvSpPr>
          <p:spPr bwMode="auto">
            <a:xfrm>
              <a:off x="5982005" y="2113355"/>
              <a:ext cx="2223696" cy="199866"/>
            </a:xfrm>
            <a:prstGeom prst="rect">
              <a:avLst/>
            </a:prstGeom>
          </p:spPr>
          <p:txBody>
            <a:bodyPr wrap="square" lIns="0" tIns="0" rIns="0" bIns="0" anchor="ctr">
              <a:spAutoFit/>
              <a:scene3d>
                <a:camera prst="orthographicFront"/>
                <a:lightRig rig="threePt" dir="t"/>
              </a:scene3d>
              <a:sp3d>
                <a:bevelT w="0" h="0"/>
              </a:sp3d>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spcBef>
                  <a:spcPts val="0"/>
                </a:spcBef>
                <a:defRPr/>
              </a:pPr>
              <a:r>
                <a:rPr lang="zh-CN" altLang="en-US" sz="1050" dirty="0">
                  <a:solidFill>
                    <a:schemeClr val="accent1"/>
                  </a:solidFill>
                  <a:latin typeface="微软雅黑" panose="020B0503020204020204" pitchFamily="34" charset="-122"/>
                  <a:ea typeface="微软雅黑" panose="020B0503020204020204" pitchFamily="34" charset="-122"/>
                  <a:cs typeface="Tahoma" panose="020B0604030504040204" pitchFamily="34" charset="0"/>
                </a:rPr>
                <a:t>标题文字内容</a:t>
              </a:r>
              <a:endParaRPr lang="en-US" altLang="ko-KR" sz="1050" dirty="0">
                <a:solidFill>
                  <a:schemeClr val="accent1"/>
                </a:solidFill>
                <a:latin typeface="微软雅黑" panose="020B0503020204020204" pitchFamily="34" charset="-122"/>
                <a:ea typeface="微软雅黑" panose="020B0503020204020204" pitchFamily="34" charset="-122"/>
                <a:cs typeface="Tahoma" panose="020B0604030504040204" pitchFamily="34" charset="0"/>
              </a:endParaRPr>
            </a:p>
          </p:txBody>
        </p:sp>
        <p:sp>
          <p:nvSpPr>
            <p:cNvPr id="84" name="Rectangle 3"/>
            <p:cNvSpPr txBox="1">
              <a:spLocks noChangeArrowheads="1"/>
            </p:cNvSpPr>
            <p:nvPr/>
          </p:nvSpPr>
          <p:spPr bwMode="auto">
            <a:xfrm>
              <a:off x="5982004" y="2393765"/>
              <a:ext cx="2679974" cy="304463"/>
            </a:xfrm>
            <a:prstGeom prst="rect">
              <a:avLst/>
            </a:prstGeom>
          </p:spPr>
          <p:txBody>
            <a:bodyPr wrap="square" lIns="0" tIns="0" rIns="0" bIns="0" anchor="t">
              <a:spAutoFit/>
              <a:scene3d>
                <a:camera prst="orthographicFront"/>
                <a:lightRig rig="threePt" dir="t"/>
              </a:scene3d>
              <a:sp3d>
                <a:bevelT w="0" h="0"/>
              </a:sp3d>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spcBef>
                  <a:spcPts val="0"/>
                </a:spcBef>
                <a:defRPr/>
              </a:pPr>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Arial" panose="020B0604020202020204" pitchFamily="34" charset="0"/>
                </a:rPr>
                <a:t>请插入文本的内容请插入文本的内容请插入文本的内容请插入文本的内容请插入文本的内容请插入文本的内容</a:t>
              </a:r>
              <a:endParaRPr lang="en-US" altLang="zh-CN" sz="800" dirty="0">
                <a:solidFill>
                  <a:schemeClr val="tx1">
                    <a:lumMod val="50000"/>
                    <a:lumOff val="50000"/>
                  </a:schemeClr>
                </a:solidFill>
                <a:latin typeface="微软雅黑" panose="020B0503020204020204" pitchFamily="34" charset="-122"/>
                <a:ea typeface="微软雅黑" panose="020B0503020204020204" pitchFamily="34" charset="-122"/>
                <a:cs typeface="Tahoma" panose="020B0604030504040204" pitchFamily="34" charset="0"/>
              </a:endParaRPr>
            </a:p>
            <a:p>
              <a:pPr marL="0" indent="0">
                <a:spcBef>
                  <a:spcPts val="0"/>
                </a:spcBef>
                <a:defRPr/>
              </a:pPr>
              <a:endParaRPr lang="en-US" altLang="zh-CN" sz="800" dirty="0">
                <a:solidFill>
                  <a:schemeClr val="tx1">
                    <a:lumMod val="50000"/>
                    <a:lumOff val="50000"/>
                  </a:schemeClr>
                </a:solidFill>
                <a:latin typeface="微软雅黑" panose="020B0503020204020204" pitchFamily="34" charset="-122"/>
                <a:ea typeface="微软雅黑" panose="020B0503020204020204" pitchFamily="34" charset="-122"/>
                <a:cs typeface="Tahoma" panose="020B0604030504040204" pitchFamily="34" charset="0"/>
              </a:endParaRPr>
            </a:p>
          </p:txBody>
        </p:sp>
      </p:grpSp>
      <p:grpSp>
        <p:nvGrpSpPr>
          <p:cNvPr id="5" name="그룹 18"/>
          <p:cNvGrpSpPr/>
          <p:nvPr/>
        </p:nvGrpSpPr>
        <p:grpSpPr>
          <a:xfrm>
            <a:off x="1934561" y="2723461"/>
            <a:ext cx="5301734" cy="461151"/>
            <a:chOff x="5982004" y="2113355"/>
            <a:chExt cx="2774171" cy="570233"/>
          </a:xfrm>
        </p:grpSpPr>
        <p:sp>
          <p:nvSpPr>
            <p:cNvPr id="86" name="Rectangle 3"/>
            <p:cNvSpPr txBox="1">
              <a:spLocks noChangeArrowheads="1"/>
            </p:cNvSpPr>
            <p:nvPr/>
          </p:nvSpPr>
          <p:spPr bwMode="auto">
            <a:xfrm>
              <a:off x="5982005" y="2113355"/>
              <a:ext cx="2223696" cy="199866"/>
            </a:xfrm>
            <a:prstGeom prst="rect">
              <a:avLst/>
            </a:prstGeom>
          </p:spPr>
          <p:txBody>
            <a:bodyPr wrap="square" lIns="0" tIns="0" rIns="0" bIns="0" anchor="ctr">
              <a:spAutoFit/>
              <a:scene3d>
                <a:camera prst="orthographicFront"/>
                <a:lightRig rig="threePt" dir="t"/>
              </a:scene3d>
              <a:sp3d>
                <a:bevelT w="0" h="0"/>
              </a:sp3d>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spcBef>
                  <a:spcPts val="0"/>
                </a:spcBef>
                <a:defRPr/>
              </a:pPr>
              <a:r>
                <a:rPr lang="zh-CN" altLang="en-US" sz="1050" dirty="0">
                  <a:solidFill>
                    <a:schemeClr val="accent2"/>
                  </a:solidFill>
                  <a:latin typeface="微软雅黑" panose="020B0503020204020204" pitchFamily="34" charset="-122"/>
                  <a:ea typeface="微软雅黑" panose="020B0503020204020204" pitchFamily="34" charset="-122"/>
                  <a:cs typeface="Tahoma" panose="020B0604030504040204" pitchFamily="34" charset="0"/>
                </a:rPr>
                <a:t>标题文字内容</a:t>
              </a:r>
              <a:endParaRPr lang="en-US" altLang="ko-KR" sz="1050" dirty="0">
                <a:solidFill>
                  <a:schemeClr val="accent2"/>
                </a:solidFill>
                <a:latin typeface="微软雅黑" panose="020B0503020204020204" pitchFamily="34" charset="-122"/>
                <a:ea typeface="微软雅黑" panose="020B0503020204020204" pitchFamily="34" charset="-122"/>
                <a:cs typeface="Tahoma" panose="020B0604030504040204" pitchFamily="34" charset="0"/>
              </a:endParaRPr>
            </a:p>
          </p:txBody>
        </p:sp>
        <p:sp>
          <p:nvSpPr>
            <p:cNvPr id="87" name="Rectangle 3"/>
            <p:cNvSpPr txBox="1">
              <a:spLocks noChangeArrowheads="1"/>
            </p:cNvSpPr>
            <p:nvPr/>
          </p:nvSpPr>
          <p:spPr bwMode="auto">
            <a:xfrm>
              <a:off x="5982004" y="2379125"/>
              <a:ext cx="2774171" cy="304463"/>
            </a:xfrm>
            <a:prstGeom prst="rect">
              <a:avLst/>
            </a:prstGeom>
          </p:spPr>
          <p:txBody>
            <a:bodyPr wrap="square" lIns="0" tIns="0" rIns="0" bIns="0" anchor="t">
              <a:spAutoFit/>
              <a:scene3d>
                <a:camera prst="orthographicFront"/>
                <a:lightRig rig="threePt" dir="t"/>
              </a:scene3d>
              <a:sp3d>
                <a:bevelT w="0" h="0"/>
              </a:sp3d>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spcBef>
                  <a:spcPts val="0"/>
                </a:spcBef>
                <a:defRPr/>
              </a:pPr>
              <a:r>
                <a:rPr lang="zh-CN" altLang="en-US" sz="800" dirty="0">
                  <a:solidFill>
                    <a:schemeClr val="bg1">
                      <a:lumMod val="50000"/>
                    </a:schemeClr>
                  </a:solidFill>
                  <a:latin typeface="微软雅黑" panose="020B0503020204020204" pitchFamily="34" charset="-122"/>
                  <a:ea typeface="微软雅黑" panose="020B0503020204020204" pitchFamily="34" charset="-122"/>
                  <a:cs typeface="+mn-ea"/>
                  <a:sym typeface="Arial" panose="020B0604020202020204" pitchFamily="34" charset="0"/>
                </a:rPr>
                <a:t>请插入文本的内容请插入文本的内容请插入文本的内容请插入文本的内容请插入文本的内容请插入文本的内容</a:t>
              </a:r>
              <a:endParaRPr lang="en-US" altLang="zh-CN" sz="800" dirty="0">
                <a:solidFill>
                  <a:schemeClr val="bg1">
                    <a:lumMod val="50000"/>
                  </a:schemeClr>
                </a:solidFill>
                <a:latin typeface="微软雅黑" panose="020B0503020204020204" pitchFamily="34" charset="-122"/>
                <a:ea typeface="微软雅黑" panose="020B0503020204020204" pitchFamily="34" charset="-122"/>
                <a:cs typeface="Tahoma" panose="020B0604030504040204" pitchFamily="34" charset="0"/>
              </a:endParaRPr>
            </a:p>
            <a:p>
              <a:pPr marL="0" indent="0">
                <a:spcBef>
                  <a:spcPts val="0"/>
                </a:spcBef>
                <a:defRPr/>
              </a:pPr>
              <a:endParaRPr lang="en-US" sz="800" dirty="0">
                <a:solidFill>
                  <a:schemeClr val="bg1">
                    <a:lumMod val="50000"/>
                  </a:schemeClr>
                </a:solidFill>
                <a:latin typeface="微软雅黑" panose="020B0503020204020204" pitchFamily="34" charset="-122"/>
                <a:ea typeface="微软雅黑" panose="020B0503020204020204" pitchFamily="34" charset="-122"/>
                <a:cs typeface="Tahoma" panose="020B0604030504040204" pitchFamily="34" charset="0"/>
              </a:endParaRPr>
            </a:p>
          </p:txBody>
        </p:sp>
      </p:grpSp>
      <p:grpSp>
        <p:nvGrpSpPr>
          <p:cNvPr id="6" name="그룹 21"/>
          <p:cNvGrpSpPr/>
          <p:nvPr/>
        </p:nvGrpSpPr>
        <p:grpSpPr>
          <a:xfrm>
            <a:off x="1561381" y="1528829"/>
            <a:ext cx="746364" cy="746593"/>
            <a:chOff x="848089" y="2524252"/>
            <a:chExt cx="923196" cy="923196"/>
          </a:xfrm>
        </p:grpSpPr>
        <p:sp>
          <p:nvSpPr>
            <p:cNvPr id="89" name="타원 22"/>
            <p:cNvSpPr/>
            <p:nvPr/>
          </p:nvSpPr>
          <p:spPr>
            <a:xfrm>
              <a:off x="848089" y="2524252"/>
              <a:ext cx="923196" cy="9231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accent1"/>
                </a:solidFill>
                <a:latin typeface="微软雅黑" panose="020B0503020204020204" pitchFamily="34" charset="-122"/>
              </a:endParaRPr>
            </a:p>
          </p:txBody>
        </p:sp>
        <p:sp>
          <p:nvSpPr>
            <p:cNvPr id="90" name="Freeform 7"/>
            <p:cNvSpPr>
              <a:spLocks noEditPoints="1"/>
            </p:cNvSpPr>
            <p:nvPr/>
          </p:nvSpPr>
          <p:spPr bwMode="auto">
            <a:xfrm>
              <a:off x="1047749" y="2723239"/>
              <a:ext cx="523876" cy="525222"/>
            </a:xfrm>
            <a:custGeom>
              <a:avLst/>
              <a:gdLst>
                <a:gd name="T0" fmla="*/ 634 w 1166"/>
                <a:gd name="T1" fmla="*/ 983 h 1168"/>
                <a:gd name="T2" fmla="*/ 855 w 1166"/>
                <a:gd name="T3" fmla="*/ 885 h 1168"/>
                <a:gd name="T4" fmla="*/ 878 w 1166"/>
                <a:gd name="T5" fmla="*/ 852 h 1168"/>
                <a:gd name="T6" fmla="*/ 1163 w 1166"/>
                <a:gd name="T7" fmla="*/ 908 h 1168"/>
                <a:gd name="T8" fmla="*/ 937 w 1166"/>
                <a:gd name="T9" fmla="*/ 931 h 1168"/>
                <a:gd name="T10" fmla="*/ 921 w 1166"/>
                <a:gd name="T11" fmla="*/ 1044 h 1168"/>
                <a:gd name="T12" fmla="*/ 709 w 1166"/>
                <a:gd name="T13" fmla="*/ 1138 h 1168"/>
                <a:gd name="T14" fmla="*/ 673 w 1166"/>
                <a:gd name="T15" fmla="*/ 1168 h 1168"/>
                <a:gd name="T16" fmla="*/ 410 w 1166"/>
                <a:gd name="T17" fmla="*/ 1096 h 1168"/>
                <a:gd name="T18" fmla="*/ 209 w 1166"/>
                <a:gd name="T19" fmla="*/ 730 h 1168"/>
                <a:gd name="T20" fmla="*/ 249 w 1166"/>
                <a:gd name="T21" fmla="*/ 708 h 1168"/>
                <a:gd name="T22" fmla="*/ 257 w 1166"/>
                <a:gd name="T23" fmla="*/ 575 h 1168"/>
                <a:gd name="T24" fmla="*/ 53 w 1166"/>
                <a:gd name="T25" fmla="*/ 540 h 1168"/>
                <a:gd name="T26" fmla="*/ 10 w 1166"/>
                <a:gd name="T27" fmla="*/ 568 h 1168"/>
                <a:gd name="T28" fmla="*/ 10 w 1166"/>
                <a:gd name="T29" fmla="*/ 700 h 1168"/>
                <a:gd name="T30" fmla="*/ 223 w 1166"/>
                <a:gd name="T31" fmla="*/ 953 h 1168"/>
                <a:gd name="T32" fmla="*/ 333 w 1166"/>
                <a:gd name="T33" fmla="*/ 797 h 1168"/>
                <a:gd name="T34" fmla="*/ 489 w 1166"/>
                <a:gd name="T35" fmla="*/ 731 h 1168"/>
                <a:gd name="T36" fmla="*/ 420 w 1166"/>
                <a:gd name="T37" fmla="*/ 898 h 1168"/>
                <a:gd name="T38" fmla="*/ 298 w 1166"/>
                <a:gd name="T39" fmla="*/ 1036 h 1168"/>
                <a:gd name="T40" fmla="*/ 228 w 1166"/>
                <a:gd name="T41" fmla="*/ 1031 h 1168"/>
                <a:gd name="T42" fmla="*/ 215 w 1166"/>
                <a:gd name="T43" fmla="*/ 963 h 1168"/>
                <a:gd name="T44" fmla="*/ 566 w 1166"/>
                <a:gd name="T45" fmla="*/ 11 h 1168"/>
                <a:gd name="T46" fmla="*/ 606 w 1166"/>
                <a:gd name="T47" fmla="*/ 58 h 1168"/>
                <a:gd name="T48" fmla="*/ 610 w 1166"/>
                <a:gd name="T49" fmla="*/ 113 h 1168"/>
                <a:gd name="T50" fmla="*/ 576 w 1166"/>
                <a:gd name="T51" fmla="*/ 176 h 1168"/>
                <a:gd name="T52" fmla="*/ 517 w 1166"/>
                <a:gd name="T53" fmla="*/ 208 h 1168"/>
                <a:gd name="T54" fmla="*/ 467 w 1166"/>
                <a:gd name="T55" fmla="*/ 189 h 1168"/>
                <a:gd name="T56" fmla="*/ 435 w 1166"/>
                <a:gd name="T57" fmla="*/ 127 h 1168"/>
                <a:gd name="T58" fmla="*/ 438 w 1166"/>
                <a:gd name="T59" fmla="*/ 66 h 1168"/>
                <a:gd name="T60" fmla="*/ 474 w 1166"/>
                <a:gd name="T61" fmla="*/ 16 h 1168"/>
                <a:gd name="T62" fmla="*/ 532 w 1166"/>
                <a:gd name="T63" fmla="*/ 1 h 1168"/>
                <a:gd name="T64" fmla="*/ 564 w 1166"/>
                <a:gd name="T65" fmla="*/ 268 h 1168"/>
                <a:gd name="T66" fmla="*/ 684 w 1166"/>
                <a:gd name="T67" fmla="*/ 378 h 1168"/>
                <a:gd name="T68" fmla="*/ 822 w 1166"/>
                <a:gd name="T69" fmla="*/ 391 h 1168"/>
                <a:gd name="T70" fmla="*/ 861 w 1166"/>
                <a:gd name="T71" fmla="*/ 417 h 1168"/>
                <a:gd name="T72" fmla="*/ 851 w 1166"/>
                <a:gd name="T73" fmla="*/ 471 h 1168"/>
                <a:gd name="T74" fmla="*/ 725 w 1166"/>
                <a:gd name="T75" fmla="*/ 489 h 1168"/>
                <a:gd name="T76" fmla="*/ 633 w 1166"/>
                <a:gd name="T77" fmla="*/ 467 h 1168"/>
                <a:gd name="T78" fmla="*/ 547 w 1166"/>
                <a:gd name="T79" fmla="*/ 559 h 1168"/>
                <a:gd name="T80" fmla="*/ 683 w 1166"/>
                <a:gd name="T81" fmla="*/ 630 h 1168"/>
                <a:gd name="T82" fmla="*/ 768 w 1166"/>
                <a:gd name="T83" fmla="*/ 746 h 1168"/>
                <a:gd name="T84" fmla="*/ 805 w 1166"/>
                <a:gd name="T85" fmla="*/ 877 h 1168"/>
                <a:gd name="T86" fmla="*/ 753 w 1166"/>
                <a:gd name="T87" fmla="*/ 919 h 1168"/>
                <a:gd name="T88" fmla="*/ 700 w 1166"/>
                <a:gd name="T89" fmla="*/ 890 h 1168"/>
                <a:gd name="T90" fmla="*/ 587 w 1166"/>
                <a:gd name="T91" fmla="*/ 728 h 1168"/>
                <a:gd name="T92" fmla="*/ 331 w 1166"/>
                <a:gd name="T93" fmla="*/ 633 h 1168"/>
                <a:gd name="T94" fmla="*/ 291 w 1166"/>
                <a:gd name="T95" fmla="*/ 579 h 1168"/>
                <a:gd name="T96" fmla="*/ 266 w 1166"/>
                <a:gd name="T97" fmla="*/ 358 h 1168"/>
                <a:gd name="T98" fmla="*/ 234 w 1166"/>
                <a:gd name="T99" fmla="*/ 414 h 1168"/>
                <a:gd name="T100" fmla="*/ 205 w 1166"/>
                <a:gd name="T101" fmla="*/ 510 h 1168"/>
                <a:gd name="T102" fmla="*/ 150 w 1166"/>
                <a:gd name="T103" fmla="*/ 508 h 1168"/>
                <a:gd name="T104" fmla="*/ 136 w 1166"/>
                <a:gd name="T105" fmla="*/ 437 h 1168"/>
                <a:gd name="T106" fmla="*/ 184 w 1166"/>
                <a:gd name="T107" fmla="*/ 298 h 1168"/>
                <a:gd name="T108" fmla="*/ 353 w 1166"/>
                <a:gd name="T109" fmla="*/ 213 h 1168"/>
                <a:gd name="T110" fmla="*/ 447 w 1166"/>
                <a:gd name="T111" fmla="*/ 226 h 1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66" h="1168">
                  <a:moveTo>
                    <a:pt x="436" y="1086"/>
                  </a:moveTo>
                  <a:lnTo>
                    <a:pt x="627" y="1086"/>
                  </a:lnTo>
                  <a:lnTo>
                    <a:pt x="627" y="1004"/>
                  </a:lnTo>
                  <a:lnTo>
                    <a:pt x="627" y="1004"/>
                  </a:lnTo>
                  <a:lnTo>
                    <a:pt x="628" y="997"/>
                  </a:lnTo>
                  <a:lnTo>
                    <a:pt x="630" y="990"/>
                  </a:lnTo>
                  <a:lnTo>
                    <a:pt x="634" y="983"/>
                  </a:lnTo>
                  <a:lnTo>
                    <a:pt x="638" y="978"/>
                  </a:lnTo>
                  <a:lnTo>
                    <a:pt x="643" y="973"/>
                  </a:lnTo>
                  <a:lnTo>
                    <a:pt x="650" y="971"/>
                  </a:lnTo>
                  <a:lnTo>
                    <a:pt x="657" y="968"/>
                  </a:lnTo>
                  <a:lnTo>
                    <a:pt x="664" y="967"/>
                  </a:lnTo>
                  <a:lnTo>
                    <a:pt x="855" y="967"/>
                  </a:lnTo>
                  <a:lnTo>
                    <a:pt x="855" y="885"/>
                  </a:lnTo>
                  <a:lnTo>
                    <a:pt x="855" y="885"/>
                  </a:lnTo>
                  <a:lnTo>
                    <a:pt x="856" y="878"/>
                  </a:lnTo>
                  <a:lnTo>
                    <a:pt x="859" y="872"/>
                  </a:lnTo>
                  <a:lnTo>
                    <a:pt x="862" y="865"/>
                  </a:lnTo>
                  <a:lnTo>
                    <a:pt x="867" y="859"/>
                  </a:lnTo>
                  <a:lnTo>
                    <a:pt x="871" y="854"/>
                  </a:lnTo>
                  <a:lnTo>
                    <a:pt x="878" y="852"/>
                  </a:lnTo>
                  <a:lnTo>
                    <a:pt x="885" y="850"/>
                  </a:lnTo>
                  <a:lnTo>
                    <a:pt x="892" y="849"/>
                  </a:lnTo>
                  <a:lnTo>
                    <a:pt x="1166" y="849"/>
                  </a:lnTo>
                  <a:lnTo>
                    <a:pt x="1166" y="894"/>
                  </a:lnTo>
                  <a:lnTo>
                    <a:pt x="1166" y="894"/>
                  </a:lnTo>
                  <a:lnTo>
                    <a:pt x="1165" y="901"/>
                  </a:lnTo>
                  <a:lnTo>
                    <a:pt x="1163" y="908"/>
                  </a:lnTo>
                  <a:lnTo>
                    <a:pt x="1160" y="915"/>
                  </a:lnTo>
                  <a:lnTo>
                    <a:pt x="1155" y="921"/>
                  </a:lnTo>
                  <a:lnTo>
                    <a:pt x="1150" y="925"/>
                  </a:lnTo>
                  <a:lnTo>
                    <a:pt x="1144" y="927"/>
                  </a:lnTo>
                  <a:lnTo>
                    <a:pt x="1136" y="930"/>
                  </a:lnTo>
                  <a:lnTo>
                    <a:pt x="1129" y="931"/>
                  </a:lnTo>
                  <a:lnTo>
                    <a:pt x="937" y="931"/>
                  </a:lnTo>
                  <a:lnTo>
                    <a:pt x="937" y="1013"/>
                  </a:lnTo>
                  <a:lnTo>
                    <a:pt x="937" y="1013"/>
                  </a:lnTo>
                  <a:lnTo>
                    <a:pt x="937" y="1020"/>
                  </a:lnTo>
                  <a:lnTo>
                    <a:pt x="935" y="1027"/>
                  </a:lnTo>
                  <a:lnTo>
                    <a:pt x="932" y="1034"/>
                  </a:lnTo>
                  <a:lnTo>
                    <a:pt x="927" y="1039"/>
                  </a:lnTo>
                  <a:lnTo>
                    <a:pt x="921" y="1044"/>
                  </a:lnTo>
                  <a:lnTo>
                    <a:pt x="916" y="1046"/>
                  </a:lnTo>
                  <a:lnTo>
                    <a:pt x="909" y="1048"/>
                  </a:lnTo>
                  <a:lnTo>
                    <a:pt x="901" y="1049"/>
                  </a:lnTo>
                  <a:lnTo>
                    <a:pt x="709" y="1049"/>
                  </a:lnTo>
                  <a:lnTo>
                    <a:pt x="709" y="1132"/>
                  </a:lnTo>
                  <a:lnTo>
                    <a:pt x="709" y="1132"/>
                  </a:lnTo>
                  <a:lnTo>
                    <a:pt x="709" y="1138"/>
                  </a:lnTo>
                  <a:lnTo>
                    <a:pt x="707" y="1145"/>
                  </a:lnTo>
                  <a:lnTo>
                    <a:pt x="703" y="1152"/>
                  </a:lnTo>
                  <a:lnTo>
                    <a:pt x="699" y="1158"/>
                  </a:lnTo>
                  <a:lnTo>
                    <a:pt x="693" y="1162"/>
                  </a:lnTo>
                  <a:lnTo>
                    <a:pt x="687" y="1165"/>
                  </a:lnTo>
                  <a:lnTo>
                    <a:pt x="681" y="1167"/>
                  </a:lnTo>
                  <a:lnTo>
                    <a:pt x="673" y="1168"/>
                  </a:lnTo>
                  <a:lnTo>
                    <a:pt x="399" y="1168"/>
                  </a:lnTo>
                  <a:lnTo>
                    <a:pt x="399" y="1123"/>
                  </a:lnTo>
                  <a:lnTo>
                    <a:pt x="399" y="1123"/>
                  </a:lnTo>
                  <a:lnTo>
                    <a:pt x="400" y="1116"/>
                  </a:lnTo>
                  <a:lnTo>
                    <a:pt x="402" y="1109"/>
                  </a:lnTo>
                  <a:lnTo>
                    <a:pt x="406" y="1102"/>
                  </a:lnTo>
                  <a:lnTo>
                    <a:pt x="410" y="1096"/>
                  </a:lnTo>
                  <a:lnTo>
                    <a:pt x="416" y="1092"/>
                  </a:lnTo>
                  <a:lnTo>
                    <a:pt x="422" y="1089"/>
                  </a:lnTo>
                  <a:lnTo>
                    <a:pt x="428" y="1087"/>
                  </a:lnTo>
                  <a:lnTo>
                    <a:pt x="436" y="1086"/>
                  </a:lnTo>
                  <a:lnTo>
                    <a:pt x="436" y="1086"/>
                  </a:lnTo>
                  <a:close/>
                  <a:moveTo>
                    <a:pt x="37" y="715"/>
                  </a:moveTo>
                  <a:lnTo>
                    <a:pt x="209" y="730"/>
                  </a:lnTo>
                  <a:lnTo>
                    <a:pt x="209" y="730"/>
                  </a:lnTo>
                  <a:lnTo>
                    <a:pt x="218" y="730"/>
                  </a:lnTo>
                  <a:lnTo>
                    <a:pt x="226" y="728"/>
                  </a:lnTo>
                  <a:lnTo>
                    <a:pt x="233" y="724"/>
                  </a:lnTo>
                  <a:lnTo>
                    <a:pt x="240" y="721"/>
                  </a:lnTo>
                  <a:lnTo>
                    <a:pt x="246" y="715"/>
                  </a:lnTo>
                  <a:lnTo>
                    <a:pt x="249" y="708"/>
                  </a:lnTo>
                  <a:lnTo>
                    <a:pt x="253" y="700"/>
                  </a:lnTo>
                  <a:lnTo>
                    <a:pt x="254" y="692"/>
                  </a:lnTo>
                  <a:lnTo>
                    <a:pt x="263" y="599"/>
                  </a:lnTo>
                  <a:lnTo>
                    <a:pt x="263" y="599"/>
                  </a:lnTo>
                  <a:lnTo>
                    <a:pt x="262" y="590"/>
                  </a:lnTo>
                  <a:lnTo>
                    <a:pt x="261" y="582"/>
                  </a:lnTo>
                  <a:lnTo>
                    <a:pt x="257" y="575"/>
                  </a:lnTo>
                  <a:lnTo>
                    <a:pt x="253" y="568"/>
                  </a:lnTo>
                  <a:lnTo>
                    <a:pt x="247" y="562"/>
                  </a:lnTo>
                  <a:lnTo>
                    <a:pt x="240" y="559"/>
                  </a:lnTo>
                  <a:lnTo>
                    <a:pt x="233" y="555"/>
                  </a:lnTo>
                  <a:lnTo>
                    <a:pt x="225" y="554"/>
                  </a:lnTo>
                  <a:lnTo>
                    <a:pt x="53" y="540"/>
                  </a:lnTo>
                  <a:lnTo>
                    <a:pt x="53" y="540"/>
                  </a:lnTo>
                  <a:lnTo>
                    <a:pt x="44" y="540"/>
                  </a:lnTo>
                  <a:lnTo>
                    <a:pt x="36" y="541"/>
                  </a:lnTo>
                  <a:lnTo>
                    <a:pt x="29" y="544"/>
                  </a:lnTo>
                  <a:lnTo>
                    <a:pt x="22" y="549"/>
                  </a:lnTo>
                  <a:lnTo>
                    <a:pt x="16" y="554"/>
                  </a:lnTo>
                  <a:lnTo>
                    <a:pt x="13" y="561"/>
                  </a:lnTo>
                  <a:lnTo>
                    <a:pt x="10" y="568"/>
                  </a:lnTo>
                  <a:lnTo>
                    <a:pt x="8" y="576"/>
                  </a:lnTo>
                  <a:lnTo>
                    <a:pt x="0" y="671"/>
                  </a:lnTo>
                  <a:lnTo>
                    <a:pt x="0" y="671"/>
                  </a:lnTo>
                  <a:lnTo>
                    <a:pt x="0" y="679"/>
                  </a:lnTo>
                  <a:lnTo>
                    <a:pt x="2" y="687"/>
                  </a:lnTo>
                  <a:lnTo>
                    <a:pt x="5" y="694"/>
                  </a:lnTo>
                  <a:lnTo>
                    <a:pt x="10" y="700"/>
                  </a:lnTo>
                  <a:lnTo>
                    <a:pt x="15" y="706"/>
                  </a:lnTo>
                  <a:lnTo>
                    <a:pt x="22" y="711"/>
                  </a:lnTo>
                  <a:lnTo>
                    <a:pt x="29" y="714"/>
                  </a:lnTo>
                  <a:lnTo>
                    <a:pt x="37" y="715"/>
                  </a:lnTo>
                  <a:lnTo>
                    <a:pt x="37" y="715"/>
                  </a:lnTo>
                  <a:close/>
                  <a:moveTo>
                    <a:pt x="223" y="953"/>
                  </a:moveTo>
                  <a:lnTo>
                    <a:pt x="223" y="953"/>
                  </a:lnTo>
                  <a:lnTo>
                    <a:pt x="278" y="889"/>
                  </a:lnTo>
                  <a:lnTo>
                    <a:pt x="297" y="862"/>
                  </a:lnTo>
                  <a:lnTo>
                    <a:pt x="306" y="851"/>
                  </a:lnTo>
                  <a:lnTo>
                    <a:pt x="313" y="838"/>
                  </a:lnTo>
                  <a:lnTo>
                    <a:pt x="320" y="826"/>
                  </a:lnTo>
                  <a:lnTo>
                    <a:pt x="327" y="812"/>
                  </a:lnTo>
                  <a:lnTo>
                    <a:pt x="333" y="797"/>
                  </a:lnTo>
                  <a:lnTo>
                    <a:pt x="338" y="780"/>
                  </a:lnTo>
                  <a:lnTo>
                    <a:pt x="350" y="741"/>
                  </a:lnTo>
                  <a:lnTo>
                    <a:pt x="362" y="691"/>
                  </a:lnTo>
                  <a:lnTo>
                    <a:pt x="362" y="691"/>
                  </a:lnTo>
                  <a:lnTo>
                    <a:pt x="476" y="728"/>
                  </a:lnTo>
                  <a:lnTo>
                    <a:pt x="476" y="728"/>
                  </a:lnTo>
                  <a:lnTo>
                    <a:pt x="489" y="731"/>
                  </a:lnTo>
                  <a:lnTo>
                    <a:pt x="489" y="731"/>
                  </a:lnTo>
                  <a:lnTo>
                    <a:pt x="469" y="788"/>
                  </a:lnTo>
                  <a:lnTo>
                    <a:pt x="454" y="832"/>
                  </a:lnTo>
                  <a:lnTo>
                    <a:pt x="446" y="851"/>
                  </a:lnTo>
                  <a:lnTo>
                    <a:pt x="438" y="868"/>
                  </a:lnTo>
                  <a:lnTo>
                    <a:pt x="428" y="883"/>
                  </a:lnTo>
                  <a:lnTo>
                    <a:pt x="420" y="898"/>
                  </a:lnTo>
                  <a:lnTo>
                    <a:pt x="411" y="911"/>
                  </a:lnTo>
                  <a:lnTo>
                    <a:pt x="401" y="925"/>
                  </a:lnTo>
                  <a:lnTo>
                    <a:pt x="376" y="954"/>
                  </a:lnTo>
                  <a:lnTo>
                    <a:pt x="346" y="987"/>
                  </a:lnTo>
                  <a:lnTo>
                    <a:pt x="307" y="1028"/>
                  </a:lnTo>
                  <a:lnTo>
                    <a:pt x="307" y="1028"/>
                  </a:lnTo>
                  <a:lnTo>
                    <a:pt x="298" y="1036"/>
                  </a:lnTo>
                  <a:lnTo>
                    <a:pt x="287" y="1043"/>
                  </a:lnTo>
                  <a:lnTo>
                    <a:pt x="277" y="1046"/>
                  </a:lnTo>
                  <a:lnTo>
                    <a:pt x="266" y="1046"/>
                  </a:lnTo>
                  <a:lnTo>
                    <a:pt x="255" y="1046"/>
                  </a:lnTo>
                  <a:lnTo>
                    <a:pt x="245" y="1043"/>
                  </a:lnTo>
                  <a:lnTo>
                    <a:pt x="236" y="1038"/>
                  </a:lnTo>
                  <a:lnTo>
                    <a:pt x="228" y="1031"/>
                  </a:lnTo>
                  <a:lnTo>
                    <a:pt x="220" y="1024"/>
                  </a:lnTo>
                  <a:lnTo>
                    <a:pt x="214" y="1015"/>
                  </a:lnTo>
                  <a:lnTo>
                    <a:pt x="210" y="1006"/>
                  </a:lnTo>
                  <a:lnTo>
                    <a:pt x="208" y="996"/>
                  </a:lnTo>
                  <a:lnTo>
                    <a:pt x="208" y="986"/>
                  </a:lnTo>
                  <a:lnTo>
                    <a:pt x="210" y="974"/>
                  </a:lnTo>
                  <a:lnTo>
                    <a:pt x="215" y="963"/>
                  </a:lnTo>
                  <a:lnTo>
                    <a:pt x="223" y="953"/>
                  </a:lnTo>
                  <a:lnTo>
                    <a:pt x="223" y="953"/>
                  </a:lnTo>
                  <a:close/>
                  <a:moveTo>
                    <a:pt x="541" y="2"/>
                  </a:moveTo>
                  <a:lnTo>
                    <a:pt x="541" y="2"/>
                  </a:lnTo>
                  <a:lnTo>
                    <a:pt x="551" y="4"/>
                  </a:lnTo>
                  <a:lnTo>
                    <a:pt x="559" y="8"/>
                  </a:lnTo>
                  <a:lnTo>
                    <a:pt x="566" y="11"/>
                  </a:lnTo>
                  <a:lnTo>
                    <a:pt x="574" y="17"/>
                  </a:lnTo>
                  <a:lnTo>
                    <a:pt x="581" y="22"/>
                  </a:lnTo>
                  <a:lnTo>
                    <a:pt x="587" y="28"/>
                  </a:lnTo>
                  <a:lnTo>
                    <a:pt x="593" y="35"/>
                  </a:lnTo>
                  <a:lnTo>
                    <a:pt x="598" y="42"/>
                  </a:lnTo>
                  <a:lnTo>
                    <a:pt x="602" y="50"/>
                  </a:lnTo>
                  <a:lnTo>
                    <a:pt x="606" y="58"/>
                  </a:lnTo>
                  <a:lnTo>
                    <a:pt x="609" y="66"/>
                  </a:lnTo>
                  <a:lnTo>
                    <a:pt x="611" y="75"/>
                  </a:lnTo>
                  <a:lnTo>
                    <a:pt x="612" y="84"/>
                  </a:lnTo>
                  <a:lnTo>
                    <a:pt x="612" y="93"/>
                  </a:lnTo>
                  <a:lnTo>
                    <a:pt x="611" y="104"/>
                  </a:lnTo>
                  <a:lnTo>
                    <a:pt x="610" y="113"/>
                  </a:lnTo>
                  <a:lnTo>
                    <a:pt x="610" y="113"/>
                  </a:lnTo>
                  <a:lnTo>
                    <a:pt x="608" y="122"/>
                  </a:lnTo>
                  <a:lnTo>
                    <a:pt x="604" y="132"/>
                  </a:lnTo>
                  <a:lnTo>
                    <a:pt x="600" y="141"/>
                  </a:lnTo>
                  <a:lnTo>
                    <a:pt x="595" y="150"/>
                  </a:lnTo>
                  <a:lnTo>
                    <a:pt x="589" y="158"/>
                  </a:lnTo>
                  <a:lnTo>
                    <a:pt x="582" y="168"/>
                  </a:lnTo>
                  <a:lnTo>
                    <a:pt x="576" y="176"/>
                  </a:lnTo>
                  <a:lnTo>
                    <a:pt x="569" y="182"/>
                  </a:lnTo>
                  <a:lnTo>
                    <a:pt x="561" y="189"/>
                  </a:lnTo>
                  <a:lnTo>
                    <a:pt x="553" y="195"/>
                  </a:lnTo>
                  <a:lnTo>
                    <a:pt x="544" y="200"/>
                  </a:lnTo>
                  <a:lnTo>
                    <a:pt x="535" y="203"/>
                  </a:lnTo>
                  <a:lnTo>
                    <a:pt x="527" y="206"/>
                  </a:lnTo>
                  <a:lnTo>
                    <a:pt x="517" y="208"/>
                  </a:lnTo>
                  <a:lnTo>
                    <a:pt x="508" y="208"/>
                  </a:lnTo>
                  <a:lnTo>
                    <a:pt x="499" y="206"/>
                  </a:lnTo>
                  <a:lnTo>
                    <a:pt x="499" y="206"/>
                  </a:lnTo>
                  <a:lnTo>
                    <a:pt x="490" y="204"/>
                  </a:lnTo>
                  <a:lnTo>
                    <a:pt x="482" y="200"/>
                  </a:lnTo>
                  <a:lnTo>
                    <a:pt x="474" y="195"/>
                  </a:lnTo>
                  <a:lnTo>
                    <a:pt x="467" y="189"/>
                  </a:lnTo>
                  <a:lnTo>
                    <a:pt x="460" y="181"/>
                  </a:lnTo>
                  <a:lnTo>
                    <a:pt x="455" y="174"/>
                  </a:lnTo>
                  <a:lnTo>
                    <a:pt x="449" y="165"/>
                  </a:lnTo>
                  <a:lnTo>
                    <a:pt x="444" y="156"/>
                  </a:lnTo>
                  <a:lnTo>
                    <a:pt x="441" y="147"/>
                  </a:lnTo>
                  <a:lnTo>
                    <a:pt x="438" y="137"/>
                  </a:lnTo>
                  <a:lnTo>
                    <a:pt x="435" y="127"/>
                  </a:lnTo>
                  <a:lnTo>
                    <a:pt x="433" y="116"/>
                  </a:lnTo>
                  <a:lnTo>
                    <a:pt x="433" y="106"/>
                  </a:lnTo>
                  <a:lnTo>
                    <a:pt x="433" y="96"/>
                  </a:lnTo>
                  <a:lnTo>
                    <a:pt x="433" y="85"/>
                  </a:lnTo>
                  <a:lnTo>
                    <a:pt x="435" y="75"/>
                  </a:lnTo>
                  <a:lnTo>
                    <a:pt x="435" y="75"/>
                  </a:lnTo>
                  <a:lnTo>
                    <a:pt x="438" y="66"/>
                  </a:lnTo>
                  <a:lnTo>
                    <a:pt x="441" y="57"/>
                  </a:lnTo>
                  <a:lnTo>
                    <a:pt x="444" y="49"/>
                  </a:lnTo>
                  <a:lnTo>
                    <a:pt x="449" y="41"/>
                  </a:lnTo>
                  <a:lnTo>
                    <a:pt x="455" y="34"/>
                  </a:lnTo>
                  <a:lnTo>
                    <a:pt x="460" y="27"/>
                  </a:lnTo>
                  <a:lnTo>
                    <a:pt x="467" y="22"/>
                  </a:lnTo>
                  <a:lnTo>
                    <a:pt x="474" y="16"/>
                  </a:lnTo>
                  <a:lnTo>
                    <a:pt x="482" y="11"/>
                  </a:lnTo>
                  <a:lnTo>
                    <a:pt x="489" y="8"/>
                  </a:lnTo>
                  <a:lnTo>
                    <a:pt x="498" y="4"/>
                  </a:lnTo>
                  <a:lnTo>
                    <a:pt x="506" y="2"/>
                  </a:lnTo>
                  <a:lnTo>
                    <a:pt x="515" y="1"/>
                  </a:lnTo>
                  <a:lnTo>
                    <a:pt x="523" y="0"/>
                  </a:lnTo>
                  <a:lnTo>
                    <a:pt x="532" y="1"/>
                  </a:lnTo>
                  <a:lnTo>
                    <a:pt x="541" y="2"/>
                  </a:lnTo>
                  <a:lnTo>
                    <a:pt x="541" y="2"/>
                  </a:lnTo>
                  <a:close/>
                  <a:moveTo>
                    <a:pt x="531" y="253"/>
                  </a:moveTo>
                  <a:lnTo>
                    <a:pt x="531" y="253"/>
                  </a:lnTo>
                  <a:lnTo>
                    <a:pt x="540" y="257"/>
                  </a:lnTo>
                  <a:lnTo>
                    <a:pt x="552" y="261"/>
                  </a:lnTo>
                  <a:lnTo>
                    <a:pt x="564" y="268"/>
                  </a:lnTo>
                  <a:lnTo>
                    <a:pt x="570" y="273"/>
                  </a:lnTo>
                  <a:lnTo>
                    <a:pt x="576" y="277"/>
                  </a:lnTo>
                  <a:lnTo>
                    <a:pt x="576" y="277"/>
                  </a:lnTo>
                  <a:lnTo>
                    <a:pt x="650" y="349"/>
                  </a:lnTo>
                  <a:lnTo>
                    <a:pt x="662" y="360"/>
                  </a:lnTo>
                  <a:lnTo>
                    <a:pt x="674" y="370"/>
                  </a:lnTo>
                  <a:lnTo>
                    <a:pt x="684" y="378"/>
                  </a:lnTo>
                  <a:lnTo>
                    <a:pt x="694" y="383"/>
                  </a:lnTo>
                  <a:lnTo>
                    <a:pt x="705" y="388"/>
                  </a:lnTo>
                  <a:lnTo>
                    <a:pt x="716" y="390"/>
                  </a:lnTo>
                  <a:lnTo>
                    <a:pt x="727" y="392"/>
                  </a:lnTo>
                  <a:lnTo>
                    <a:pt x="741" y="393"/>
                  </a:lnTo>
                  <a:lnTo>
                    <a:pt x="775" y="393"/>
                  </a:lnTo>
                  <a:lnTo>
                    <a:pt x="822" y="391"/>
                  </a:lnTo>
                  <a:lnTo>
                    <a:pt x="822" y="391"/>
                  </a:lnTo>
                  <a:lnTo>
                    <a:pt x="831" y="392"/>
                  </a:lnTo>
                  <a:lnTo>
                    <a:pt x="840" y="395"/>
                  </a:lnTo>
                  <a:lnTo>
                    <a:pt x="847" y="398"/>
                  </a:lnTo>
                  <a:lnTo>
                    <a:pt x="853" y="404"/>
                  </a:lnTo>
                  <a:lnTo>
                    <a:pt x="858" y="411"/>
                  </a:lnTo>
                  <a:lnTo>
                    <a:pt x="861" y="417"/>
                  </a:lnTo>
                  <a:lnTo>
                    <a:pt x="862" y="425"/>
                  </a:lnTo>
                  <a:lnTo>
                    <a:pt x="863" y="433"/>
                  </a:lnTo>
                  <a:lnTo>
                    <a:pt x="863" y="443"/>
                  </a:lnTo>
                  <a:lnTo>
                    <a:pt x="862" y="451"/>
                  </a:lnTo>
                  <a:lnTo>
                    <a:pt x="859" y="457"/>
                  </a:lnTo>
                  <a:lnTo>
                    <a:pt x="855" y="464"/>
                  </a:lnTo>
                  <a:lnTo>
                    <a:pt x="851" y="471"/>
                  </a:lnTo>
                  <a:lnTo>
                    <a:pt x="845" y="476"/>
                  </a:lnTo>
                  <a:lnTo>
                    <a:pt x="837" y="479"/>
                  </a:lnTo>
                  <a:lnTo>
                    <a:pt x="829" y="480"/>
                  </a:lnTo>
                  <a:lnTo>
                    <a:pt x="829" y="480"/>
                  </a:lnTo>
                  <a:lnTo>
                    <a:pt x="780" y="486"/>
                  </a:lnTo>
                  <a:lnTo>
                    <a:pt x="741" y="489"/>
                  </a:lnTo>
                  <a:lnTo>
                    <a:pt x="725" y="489"/>
                  </a:lnTo>
                  <a:lnTo>
                    <a:pt x="710" y="489"/>
                  </a:lnTo>
                  <a:lnTo>
                    <a:pt x="697" y="489"/>
                  </a:lnTo>
                  <a:lnTo>
                    <a:pt x="683" y="487"/>
                  </a:lnTo>
                  <a:lnTo>
                    <a:pt x="670" y="484"/>
                  </a:lnTo>
                  <a:lnTo>
                    <a:pt x="658" y="479"/>
                  </a:lnTo>
                  <a:lnTo>
                    <a:pt x="646" y="473"/>
                  </a:lnTo>
                  <a:lnTo>
                    <a:pt x="633" y="467"/>
                  </a:lnTo>
                  <a:lnTo>
                    <a:pt x="619" y="456"/>
                  </a:lnTo>
                  <a:lnTo>
                    <a:pt x="604" y="446"/>
                  </a:lnTo>
                  <a:lnTo>
                    <a:pt x="569" y="416"/>
                  </a:lnTo>
                  <a:lnTo>
                    <a:pt x="546" y="544"/>
                  </a:lnTo>
                  <a:lnTo>
                    <a:pt x="546" y="544"/>
                  </a:lnTo>
                  <a:lnTo>
                    <a:pt x="545" y="552"/>
                  </a:lnTo>
                  <a:lnTo>
                    <a:pt x="547" y="559"/>
                  </a:lnTo>
                  <a:lnTo>
                    <a:pt x="552" y="565"/>
                  </a:lnTo>
                  <a:lnTo>
                    <a:pt x="557" y="569"/>
                  </a:lnTo>
                  <a:lnTo>
                    <a:pt x="557" y="569"/>
                  </a:lnTo>
                  <a:lnTo>
                    <a:pt x="608" y="591"/>
                  </a:lnTo>
                  <a:lnTo>
                    <a:pt x="649" y="610"/>
                  </a:lnTo>
                  <a:lnTo>
                    <a:pt x="667" y="619"/>
                  </a:lnTo>
                  <a:lnTo>
                    <a:pt x="683" y="630"/>
                  </a:lnTo>
                  <a:lnTo>
                    <a:pt x="698" y="640"/>
                  </a:lnTo>
                  <a:lnTo>
                    <a:pt x="711" y="652"/>
                  </a:lnTo>
                  <a:lnTo>
                    <a:pt x="724" y="666"/>
                  </a:lnTo>
                  <a:lnTo>
                    <a:pt x="735" y="682"/>
                  </a:lnTo>
                  <a:lnTo>
                    <a:pt x="747" y="700"/>
                  </a:lnTo>
                  <a:lnTo>
                    <a:pt x="758" y="722"/>
                  </a:lnTo>
                  <a:lnTo>
                    <a:pt x="768" y="746"/>
                  </a:lnTo>
                  <a:lnTo>
                    <a:pt x="780" y="775"/>
                  </a:lnTo>
                  <a:lnTo>
                    <a:pt x="791" y="806"/>
                  </a:lnTo>
                  <a:lnTo>
                    <a:pt x="803" y="843"/>
                  </a:lnTo>
                  <a:lnTo>
                    <a:pt x="803" y="843"/>
                  </a:lnTo>
                  <a:lnTo>
                    <a:pt x="806" y="856"/>
                  </a:lnTo>
                  <a:lnTo>
                    <a:pt x="807" y="867"/>
                  </a:lnTo>
                  <a:lnTo>
                    <a:pt x="805" y="877"/>
                  </a:lnTo>
                  <a:lnTo>
                    <a:pt x="802" y="886"/>
                  </a:lnTo>
                  <a:lnTo>
                    <a:pt x="796" y="895"/>
                  </a:lnTo>
                  <a:lnTo>
                    <a:pt x="789" y="902"/>
                  </a:lnTo>
                  <a:lnTo>
                    <a:pt x="781" y="909"/>
                  </a:lnTo>
                  <a:lnTo>
                    <a:pt x="772" y="914"/>
                  </a:lnTo>
                  <a:lnTo>
                    <a:pt x="763" y="917"/>
                  </a:lnTo>
                  <a:lnTo>
                    <a:pt x="753" y="919"/>
                  </a:lnTo>
                  <a:lnTo>
                    <a:pt x="742" y="919"/>
                  </a:lnTo>
                  <a:lnTo>
                    <a:pt x="733" y="917"/>
                  </a:lnTo>
                  <a:lnTo>
                    <a:pt x="723" y="914"/>
                  </a:lnTo>
                  <a:lnTo>
                    <a:pt x="715" y="908"/>
                  </a:lnTo>
                  <a:lnTo>
                    <a:pt x="707" y="900"/>
                  </a:lnTo>
                  <a:lnTo>
                    <a:pt x="700" y="890"/>
                  </a:lnTo>
                  <a:lnTo>
                    <a:pt x="700" y="890"/>
                  </a:lnTo>
                  <a:lnTo>
                    <a:pt x="682" y="854"/>
                  </a:lnTo>
                  <a:lnTo>
                    <a:pt x="665" y="824"/>
                  </a:lnTo>
                  <a:lnTo>
                    <a:pt x="649" y="798"/>
                  </a:lnTo>
                  <a:lnTo>
                    <a:pt x="634" y="776"/>
                  </a:lnTo>
                  <a:lnTo>
                    <a:pt x="619" y="757"/>
                  </a:lnTo>
                  <a:lnTo>
                    <a:pt x="603" y="741"/>
                  </a:lnTo>
                  <a:lnTo>
                    <a:pt x="587" y="728"/>
                  </a:lnTo>
                  <a:lnTo>
                    <a:pt x="570" y="716"/>
                  </a:lnTo>
                  <a:lnTo>
                    <a:pt x="551" y="707"/>
                  </a:lnTo>
                  <a:lnTo>
                    <a:pt x="530" y="698"/>
                  </a:lnTo>
                  <a:lnTo>
                    <a:pt x="506" y="689"/>
                  </a:lnTo>
                  <a:lnTo>
                    <a:pt x="480" y="680"/>
                  </a:lnTo>
                  <a:lnTo>
                    <a:pt x="415" y="660"/>
                  </a:lnTo>
                  <a:lnTo>
                    <a:pt x="331" y="633"/>
                  </a:lnTo>
                  <a:lnTo>
                    <a:pt x="331" y="633"/>
                  </a:lnTo>
                  <a:lnTo>
                    <a:pt x="321" y="626"/>
                  </a:lnTo>
                  <a:lnTo>
                    <a:pt x="312" y="618"/>
                  </a:lnTo>
                  <a:lnTo>
                    <a:pt x="304" y="610"/>
                  </a:lnTo>
                  <a:lnTo>
                    <a:pt x="298" y="600"/>
                  </a:lnTo>
                  <a:lnTo>
                    <a:pt x="295" y="590"/>
                  </a:lnTo>
                  <a:lnTo>
                    <a:pt x="291" y="579"/>
                  </a:lnTo>
                  <a:lnTo>
                    <a:pt x="290" y="567"/>
                  </a:lnTo>
                  <a:lnTo>
                    <a:pt x="289" y="555"/>
                  </a:lnTo>
                  <a:lnTo>
                    <a:pt x="329" y="335"/>
                  </a:lnTo>
                  <a:lnTo>
                    <a:pt x="329" y="335"/>
                  </a:lnTo>
                  <a:lnTo>
                    <a:pt x="298" y="346"/>
                  </a:lnTo>
                  <a:lnTo>
                    <a:pt x="275" y="354"/>
                  </a:lnTo>
                  <a:lnTo>
                    <a:pt x="266" y="358"/>
                  </a:lnTo>
                  <a:lnTo>
                    <a:pt x="259" y="364"/>
                  </a:lnTo>
                  <a:lnTo>
                    <a:pt x="253" y="370"/>
                  </a:lnTo>
                  <a:lnTo>
                    <a:pt x="248" y="375"/>
                  </a:lnTo>
                  <a:lnTo>
                    <a:pt x="244" y="383"/>
                  </a:lnTo>
                  <a:lnTo>
                    <a:pt x="240" y="392"/>
                  </a:lnTo>
                  <a:lnTo>
                    <a:pt x="238" y="403"/>
                  </a:lnTo>
                  <a:lnTo>
                    <a:pt x="234" y="414"/>
                  </a:lnTo>
                  <a:lnTo>
                    <a:pt x="229" y="445"/>
                  </a:lnTo>
                  <a:lnTo>
                    <a:pt x="222" y="485"/>
                  </a:lnTo>
                  <a:lnTo>
                    <a:pt x="222" y="485"/>
                  </a:lnTo>
                  <a:lnTo>
                    <a:pt x="220" y="493"/>
                  </a:lnTo>
                  <a:lnTo>
                    <a:pt x="216" y="500"/>
                  </a:lnTo>
                  <a:lnTo>
                    <a:pt x="210" y="505"/>
                  </a:lnTo>
                  <a:lnTo>
                    <a:pt x="205" y="510"/>
                  </a:lnTo>
                  <a:lnTo>
                    <a:pt x="197" y="513"/>
                  </a:lnTo>
                  <a:lnTo>
                    <a:pt x="189" y="516"/>
                  </a:lnTo>
                  <a:lnTo>
                    <a:pt x="181" y="517"/>
                  </a:lnTo>
                  <a:lnTo>
                    <a:pt x="173" y="516"/>
                  </a:lnTo>
                  <a:lnTo>
                    <a:pt x="165" y="514"/>
                  </a:lnTo>
                  <a:lnTo>
                    <a:pt x="157" y="511"/>
                  </a:lnTo>
                  <a:lnTo>
                    <a:pt x="150" y="508"/>
                  </a:lnTo>
                  <a:lnTo>
                    <a:pt x="144" y="502"/>
                  </a:lnTo>
                  <a:lnTo>
                    <a:pt x="139" y="495"/>
                  </a:lnTo>
                  <a:lnTo>
                    <a:pt x="135" y="488"/>
                  </a:lnTo>
                  <a:lnTo>
                    <a:pt x="133" y="479"/>
                  </a:lnTo>
                  <a:lnTo>
                    <a:pt x="133" y="469"/>
                  </a:lnTo>
                  <a:lnTo>
                    <a:pt x="133" y="469"/>
                  </a:lnTo>
                  <a:lnTo>
                    <a:pt x="136" y="437"/>
                  </a:lnTo>
                  <a:lnTo>
                    <a:pt x="141" y="408"/>
                  </a:lnTo>
                  <a:lnTo>
                    <a:pt x="145" y="383"/>
                  </a:lnTo>
                  <a:lnTo>
                    <a:pt x="151" y="362"/>
                  </a:lnTo>
                  <a:lnTo>
                    <a:pt x="157" y="342"/>
                  </a:lnTo>
                  <a:lnTo>
                    <a:pt x="165" y="325"/>
                  </a:lnTo>
                  <a:lnTo>
                    <a:pt x="174" y="310"/>
                  </a:lnTo>
                  <a:lnTo>
                    <a:pt x="184" y="298"/>
                  </a:lnTo>
                  <a:lnTo>
                    <a:pt x="197" y="285"/>
                  </a:lnTo>
                  <a:lnTo>
                    <a:pt x="212" y="275"/>
                  </a:lnTo>
                  <a:lnTo>
                    <a:pt x="229" y="265"/>
                  </a:lnTo>
                  <a:lnTo>
                    <a:pt x="248" y="255"/>
                  </a:lnTo>
                  <a:lnTo>
                    <a:pt x="270" y="245"/>
                  </a:lnTo>
                  <a:lnTo>
                    <a:pt x="294" y="236"/>
                  </a:lnTo>
                  <a:lnTo>
                    <a:pt x="353" y="213"/>
                  </a:lnTo>
                  <a:lnTo>
                    <a:pt x="353" y="213"/>
                  </a:lnTo>
                  <a:lnTo>
                    <a:pt x="363" y="211"/>
                  </a:lnTo>
                  <a:lnTo>
                    <a:pt x="376" y="211"/>
                  </a:lnTo>
                  <a:lnTo>
                    <a:pt x="390" y="212"/>
                  </a:lnTo>
                  <a:lnTo>
                    <a:pt x="403" y="214"/>
                  </a:lnTo>
                  <a:lnTo>
                    <a:pt x="430" y="220"/>
                  </a:lnTo>
                  <a:lnTo>
                    <a:pt x="447" y="226"/>
                  </a:lnTo>
                  <a:lnTo>
                    <a:pt x="499" y="318"/>
                  </a:lnTo>
                  <a:lnTo>
                    <a:pt x="531" y="253"/>
                  </a:lnTo>
                  <a:lnTo>
                    <a:pt x="531" y="253"/>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ko-KR" altLang="en-US" sz="1400">
                <a:solidFill>
                  <a:schemeClr val="accent1"/>
                </a:solidFill>
                <a:latin typeface="微软雅黑" panose="020B0503020204020204" pitchFamily="34" charset="-122"/>
              </a:endParaRPr>
            </a:p>
          </p:txBody>
        </p:sp>
      </p:grpSp>
      <p:grpSp>
        <p:nvGrpSpPr>
          <p:cNvPr id="7" name="그룹 24"/>
          <p:cNvGrpSpPr/>
          <p:nvPr/>
        </p:nvGrpSpPr>
        <p:grpSpPr>
          <a:xfrm>
            <a:off x="1561381" y="3332691"/>
            <a:ext cx="746364" cy="746593"/>
            <a:chOff x="848089" y="4829495"/>
            <a:chExt cx="923196" cy="923196"/>
          </a:xfrm>
        </p:grpSpPr>
        <p:sp>
          <p:nvSpPr>
            <p:cNvPr id="92" name="타원 25"/>
            <p:cNvSpPr/>
            <p:nvPr/>
          </p:nvSpPr>
          <p:spPr>
            <a:xfrm>
              <a:off x="848089" y="4829495"/>
              <a:ext cx="923196" cy="9231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accent1"/>
                </a:solidFill>
                <a:latin typeface="微软雅黑" panose="020B0503020204020204" pitchFamily="34" charset="-122"/>
              </a:endParaRPr>
            </a:p>
          </p:txBody>
        </p:sp>
        <p:sp>
          <p:nvSpPr>
            <p:cNvPr id="93" name="Freeform 8"/>
            <p:cNvSpPr>
              <a:spLocks noEditPoints="1"/>
            </p:cNvSpPr>
            <p:nvPr/>
          </p:nvSpPr>
          <p:spPr bwMode="auto">
            <a:xfrm>
              <a:off x="1062562" y="5085717"/>
              <a:ext cx="494250" cy="410752"/>
            </a:xfrm>
            <a:custGeom>
              <a:avLst/>
              <a:gdLst>
                <a:gd name="T0" fmla="*/ 986 w 1102"/>
                <a:gd name="T1" fmla="*/ 519 h 916"/>
                <a:gd name="T2" fmla="*/ 1002 w 1102"/>
                <a:gd name="T3" fmla="*/ 634 h 916"/>
                <a:gd name="T4" fmla="*/ 964 w 1102"/>
                <a:gd name="T5" fmla="*/ 722 h 916"/>
                <a:gd name="T6" fmla="*/ 877 w 1102"/>
                <a:gd name="T7" fmla="*/ 781 h 916"/>
                <a:gd name="T8" fmla="*/ 827 w 1102"/>
                <a:gd name="T9" fmla="*/ 847 h 916"/>
                <a:gd name="T10" fmla="*/ 754 w 1102"/>
                <a:gd name="T11" fmla="*/ 889 h 916"/>
                <a:gd name="T12" fmla="*/ 642 w 1102"/>
                <a:gd name="T13" fmla="*/ 906 h 916"/>
                <a:gd name="T14" fmla="*/ 673 w 1102"/>
                <a:gd name="T15" fmla="*/ 859 h 916"/>
                <a:gd name="T16" fmla="*/ 721 w 1102"/>
                <a:gd name="T17" fmla="*/ 841 h 916"/>
                <a:gd name="T18" fmla="*/ 642 w 1102"/>
                <a:gd name="T19" fmla="*/ 730 h 916"/>
                <a:gd name="T20" fmla="*/ 761 w 1102"/>
                <a:gd name="T21" fmla="*/ 783 h 916"/>
                <a:gd name="T22" fmla="*/ 819 w 1102"/>
                <a:gd name="T23" fmla="*/ 786 h 916"/>
                <a:gd name="T24" fmla="*/ 723 w 1102"/>
                <a:gd name="T25" fmla="*/ 679 h 916"/>
                <a:gd name="T26" fmla="*/ 736 w 1102"/>
                <a:gd name="T27" fmla="*/ 636 h 916"/>
                <a:gd name="T28" fmla="*/ 871 w 1102"/>
                <a:gd name="T29" fmla="*/ 725 h 916"/>
                <a:gd name="T30" fmla="*/ 909 w 1102"/>
                <a:gd name="T31" fmla="*/ 686 h 916"/>
                <a:gd name="T32" fmla="*/ 779 w 1102"/>
                <a:gd name="T33" fmla="*/ 558 h 916"/>
                <a:gd name="T34" fmla="*/ 822 w 1102"/>
                <a:gd name="T35" fmla="*/ 543 h 916"/>
                <a:gd name="T36" fmla="*/ 957 w 1102"/>
                <a:gd name="T37" fmla="*/ 603 h 916"/>
                <a:gd name="T38" fmla="*/ 655 w 1102"/>
                <a:gd name="T39" fmla="*/ 289 h 916"/>
                <a:gd name="T40" fmla="*/ 700 w 1102"/>
                <a:gd name="T41" fmla="*/ 274 h 916"/>
                <a:gd name="T42" fmla="*/ 92 w 1102"/>
                <a:gd name="T43" fmla="*/ 421 h 916"/>
                <a:gd name="T44" fmla="*/ 0 w 1102"/>
                <a:gd name="T45" fmla="*/ 244 h 916"/>
                <a:gd name="T46" fmla="*/ 166 w 1102"/>
                <a:gd name="T47" fmla="*/ 31 h 916"/>
                <a:gd name="T48" fmla="*/ 248 w 1102"/>
                <a:gd name="T49" fmla="*/ 2 h 916"/>
                <a:gd name="T50" fmla="*/ 346 w 1102"/>
                <a:gd name="T51" fmla="*/ 57 h 916"/>
                <a:gd name="T52" fmla="*/ 503 w 1102"/>
                <a:gd name="T53" fmla="*/ 39 h 916"/>
                <a:gd name="T54" fmla="*/ 324 w 1102"/>
                <a:gd name="T55" fmla="*/ 107 h 916"/>
                <a:gd name="T56" fmla="*/ 223 w 1102"/>
                <a:gd name="T57" fmla="*/ 57 h 916"/>
                <a:gd name="T58" fmla="*/ 57 w 1102"/>
                <a:gd name="T59" fmla="*/ 257 h 916"/>
                <a:gd name="T60" fmla="*/ 136 w 1102"/>
                <a:gd name="T61" fmla="*/ 353 h 916"/>
                <a:gd name="T62" fmla="*/ 142 w 1102"/>
                <a:gd name="T63" fmla="*/ 480 h 916"/>
                <a:gd name="T64" fmla="*/ 515 w 1102"/>
                <a:gd name="T65" fmla="*/ 757 h 916"/>
                <a:gd name="T66" fmla="*/ 490 w 1102"/>
                <a:gd name="T67" fmla="*/ 742 h 916"/>
                <a:gd name="T68" fmla="*/ 437 w 1102"/>
                <a:gd name="T69" fmla="*/ 679 h 916"/>
                <a:gd name="T70" fmla="*/ 377 w 1102"/>
                <a:gd name="T71" fmla="*/ 681 h 916"/>
                <a:gd name="T72" fmla="*/ 354 w 1102"/>
                <a:gd name="T73" fmla="*/ 616 h 916"/>
                <a:gd name="T74" fmla="*/ 283 w 1102"/>
                <a:gd name="T75" fmla="*/ 601 h 916"/>
                <a:gd name="T76" fmla="*/ 271 w 1102"/>
                <a:gd name="T77" fmla="*/ 524 h 916"/>
                <a:gd name="T78" fmla="*/ 187 w 1102"/>
                <a:gd name="T79" fmla="*/ 506 h 916"/>
                <a:gd name="T80" fmla="*/ 128 w 1102"/>
                <a:gd name="T81" fmla="*/ 583 h 916"/>
                <a:gd name="T82" fmla="*/ 166 w 1102"/>
                <a:gd name="T83" fmla="*/ 654 h 916"/>
                <a:gd name="T84" fmla="*/ 220 w 1102"/>
                <a:gd name="T85" fmla="*/ 664 h 916"/>
                <a:gd name="T86" fmla="*/ 229 w 1102"/>
                <a:gd name="T87" fmla="*/ 762 h 916"/>
                <a:gd name="T88" fmla="*/ 326 w 1102"/>
                <a:gd name="T89" fmla="*/ 758 h 916"/>
                <a:gd name="T90" fmla="*/ 343 w 1102"/>
                <a:gd name="T91" fmla="*/ 809 h 916"/>
                <a:gd name="T92" fmla="*/ 439 w 1102"/>
                <a:gd name="T93" fmla="*/ 827 h 916"/>
                <a:gd name="T94" fmla="*/ 458 w 1102"/>
                <a:gd name="T95" fmla="*/ 848 h 916"/>
                <a:gd name="T96" fmla="*/ 518 w 1102"/>
                <a:gd name="T97" fmla="*/ 899 h 916"/>
                <a:gd name="T98" fmla="*/ 592 w 1102"/>
                <a:gd name="T99" fmla="*/ 858 h 916"/>
                <a:gd name="T100" fmla="*/ 577 w 1102"/>
                <a:gd name="T101" fmla="*/ 771 h 916"/>
                <a:gd name="T102" fmla="*/ 992 w 1102"/>
                <a:gd name="T103" fmla="*/ 425 h 916"/>
                <a:gd name="T104" fmla="*/ 1045 w 1102"/>
                <a:gd name="T105" fmla="*/ 300 h 916"/>
                <a:gd name="T106" fmla="*/ 1084 w 1102"/>
                <a:gd name="T107" fmla="*/ 166 h 916"/>
                <a:gd name="T108" fmla="*/ 828 w 1102"/>
                <a:gd name="T109" fmla="*/ 40 h 916"/>
                <a:gd name="T110" fmla="*/ 657 w 1102"/>
                <a:gd name="T111" fmla="*/ 41 h 916"/>
                <a:gd name="T112" fmla="*/ 319 w 1102"/>
                <a:gd name="T113" fmla="*/ 237 h 916"/>
                <a:gd name="T114" fmla="*/ 343 w 1102"/>
                <a:gd name="T115" fmla="*/ 324 h 916"/>
                <a:gd name="T116" fmla="*/ 584 w 1102"/>
                <a:gd name="T117" fmla="*/ 214 h 916"/>
                <a:gd name="T118" fmla="*/ 683 w 1102"/>
                <a:gd name="T119" fmla="*/ 231 h 916"/>
                <a:gd name="T120" fmla="*/ 764 w 1102"/>
                <a:gd name="T121" fmla="*/ 245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02" h="916">
                  <a:moveTo>
                    <a:pt x="717" y="273"/>
                  </a:moveTo>
                  <a:lnTo>
                    <a:pt x="717" y="273"/>
                  </a:lnTo>
                  <a:lnTo>
                    <a:pt x="817" y="363"/>
                  </a:lnTo>
                  <a:lnTo>
                    <a:pt x="866" y="407"/>
                  </a:lnTo>
                  <a:lnTo>
                    <a:pt x="915" y="454"/>
                  </a:lnTo>
                  <a:lnTo>
                    <a:pt x="915" y="454"/>
                  </a:lnTo>
                  <a:lnTo>
                    <a:pt x="922" y="459"/>
                  </a:lnTo>
                  <a:lnTo>
                    <a:pt x="929" y="465"/>
                  </a:lnTo>
                  <a:lnTo>
                    <a:pt x="965" y="498"/>
                  </a:lnTo>
                  <a:lnTo>
                    <a:pt x="986" y="519"/>
                  </a:lnTo>
                  <a:lnTo>
                    <a:pt x="986" y="519"/>
                  </a:lnTo>
                  <a:lnTo>
                    <a:pt x="995" y="530"/>
                  </a:lnTo>
                  <a:lnTo>
                    <a:pt x="1002" y="540"/>
                  </a:lnTo>
                  <a:lnTo>
                    <a:pt x="1007" y="550"/>
                  </a:lnTo>
                  <a:lnTo>
                    <a:pt x="1011" y="561"/>
                  </a:lnTo>
                  <a:lnTo>
                    <a:pt x="1014" y="572"/>
                  </a:lnTo>
                  <a:lnTo>
                    <a:pt x="1014" y="583"/>
                  </a:lnTo>
                  <a:lnTo>
                    <a:pt x="1014" y="593"/>
                  </a:lnTo>
                  <a:lnTo>
                    <a:pt x="1013" y="605"/>
                  </a:lnTo>
                  <a:lnTo>
                    <a:pt x="1011" y="615"/>
                  </a:lnTo>
                  <a:lnTo>
                    <a:pt x="1006" y="625"/>
                  </a:lnTo>
                  <a:lnTo>
                    <a:pt x="1002" y="634"/>
                  </a:lnTo>
                  <a:lnTo>
                    <a:pt x="996" y="644"/>
                  </a:lnTo>
                  <a:lnTo>
                    <a:pt x="988" y="652"/>
                  </a:lnTo>
                  <a:lnTo>
                    <a:pt x="980" y="658"/>
                  </a:lnTo>
                  <a:lnTo>
                    <a:pt x="972" y="664"/>
                  </a:lnTo>
                  <a:lnTo>
                    <a:pt x="962" y="669"/>
                  </a:lnTo>
                  <a:lnTo>
                    <a:pt x="962" y="669"/>
                  </a:lnTo>
                  <a:lnTo>
                    <a:pt x="965" y="680"/>
                  </a:lnTo>
                  <a:lnTo>
                    <a:pt x="967" y="692"/>
                  </a:lnTo>
                  <a:lnTo>
                    <a:pt x="967" y="702"/>
                  </a:lnTo>
                  <a:lnTo>
                    <a:pt x="966" y="712"/>
                  </a:lnTo>
                  <a:lnTo>
                    <a:pt x="964" y="722"/>
                  </a:lnTo>
                  <a:lnTo>
                    <a:pt x="960" y="731"/>
                  </a:lnTo>
                  <a:lnTo>
                    <a:pt x="956" y="741"/>
                  </a:lnTo>
                  <a:lnTo>
                    <a:pt x="950" y="749"/>
                  </a:lnTo>
                  <a:lnTo>
                    <a:pt x="943" y="755"/>
                  </a:lnTo>
                  <a:lnTo>
                    <a:pt x="937" y="762"/>
                  </a:lnTo>
                  <a:lnTo>
                    <a:pt x="927" y="768"/>
                  </a:lnTo>
                  <a:lnTo>
                    <a:pt x="918" y="774"/>
                  </a:lnTo>
                  <a:lnTo>
                    <a:pt x="909" y="777"/>
                  </a:lnTo>
                  <a:lnTo>
                    <a:pt x="899" y="779"/>
                  </a:lnTo>
                  <a:lnTo>
                    <a:pt x="889" y="781"/>
                  </a:lnTo>
                  <a:lnTo>
                    <a:pt x="877" y="781"/>
                  </a:lnTo>
                  <a:lnTo>
                    <a:pt x="877" y="781"/>
                  </a:lnTo>
                  <a:lnTo>
                    <a:pt x="876" y="790"/>
                  </a:lnTo>
                  <a:lnTo>
                    <a:pt x="874" y="799"/>
                  </a:lnTo>
                  <a:lnTo>
                    <a:pt x="870" y="807"/>
                  </a:lnTo>
                  <a:lnTo>
                    <a:pt x="866" y="815"/>
                  </a:lnTo>
                  <a:lnTo>
                    <a:pt x="861" y="822"/>
                  </a:lnTo>
                  <a:lnTo>
                    <a:pt x="855" y="827"/>
                  </a:lnTo>
                  <a:lnTo>
                    <a:pt x="849" y="834"/>
                  </a:lnTo>
                  <a:lnTo>
                    <a:pt x="842" y="839"/>
                  </a:lnTo>
                  <a:lnTo>
                    <a:pt x="835" y="843"/>
                  </a:lnTo>
                  <a:lnTo>
                    <a:pt x="827" y="847"/>
                  </a:lnTo>
                  <a:lnTo>
                    <a:pt x="819" y="850"/>
                  </a:lnTo>
                  <a:lnTo>
                    <a:pt x="811" y="852"/>
                  </a:lnTo>
                  <a:lnTo>
                    <a:pt x="802" y="854"/>
                  </a:lnTo>
                  <a:lnTo>
                    <a:pt x="793" y="854"/>
                  </a:lnTo>
                  <a:lnTo>
                    <a:pt x="784" y="852"/>
                  </a:lnTo>
                  <a:lnTo>
                    <a:pt x="774" y="851"/>
                  </a:lnTo>
                  <a:lnTo>
                    <a:pt x="774" y="851"/>
                  </a:lnTo>
                  <a:lnTo>
                    <a:pt x="771" y="862"/>
                  </a:lnTo>
                  <a:lnTo>
                    <a:pt x="766" y="872"/>
                  </a:lnTo>
                  <a:lnTo>
                    <a:pt x="761" y="881"/>
                  </a:lnTo>
                  <a:lnTo>
                    <a:pt x="754" y="889"/>
                  </a:lnTo>
                  <a:lnTo>
                    <a:pt x="746" y="897"/>
                  </a:lnTo>
                  <a:lnTo>
                    <a:pt x="738" y="903"/>
                  </a:lnTo>
                  <a:lnTo>
                    <a:pt x="729" y="907"/>
                  </a:lnTo>
                  <a:lnTo>
                    <a:pt x="719" y="912"/>
                  </a:lnTo>
                  <a:lnTo>
                    <a:pt x="708" y="914"/>
                  </a:lnTo>
                  <a:lnTo>
                    <a:pt x="698" y="916"/>
                  </a:lnTo>
                  <a:lnTo>
                    <a:pt x="687" y="916"/>
                  </a:lnTo>
                  <a:lnTo>
                    <a:pt x="675" y="915"/>
                  </a:lnTo>
                  <a:lnTo>
                    <a:pt x="664" y="914"/>
                  </a:lnTo>
                  <a:lnTo>
                    <a:pt x="652" y="911"/>
                  </a:lnTo>
                  <a:lnTo>
                    <a:pt x="642" y="906"/>
                  </a:lnTo>
                  <a:lnTo>
                    <a:pt x="631" y="900"/>
                  </a:lnTo>
                  <a:lnTo>
                    <a:pt x="623" y="895"/>
                  </a:lnTo>
                  <a:lnTo>
                    <a:pt x="623" y="895"/>
                  </a:lnTo>
                  <a:lnTo>
                    <a:pt x="631" y="883"/>
                  </a:lnTo>
                  <a:lnTo>
                    <a:pt x="636" y="871"/>
                  </a:lnTo>
                  <a:lnTo>
                    <a:pt x="641" y="858"/>
                  </a:lnTo>
                  <a:lnTo>
                    <a:pt x="644" y="844"/>
                  </a:lnTo>
                  <a:lnTo>
                    <a:pt x="644" y="844"/>
                  </a:lnTo>
                  <a:lnTo>
                    <a:pt x="656" y="851"/>
                  </a:lnTo>
                  <a:lnTo>
                    <a:pt x="667" y="857"/>
                  </a:lnTo>
                  <a:lnTo>
                    <a:pt x="673" y="859"/>
                  </a:lnTo>
                  <a:lnTo>
                    <a:pt x="679" y="860"/>
                  </a:lnTo>
                  <a:lnTo>
                    <a:pt x="684" y="862"/>
                  </a:lnTo>
                  <a:lnTo>
                    <a:pt x="691" y="862"/>
                  </a:lnTo>
                  <a:lnTo>
                    <a:pt x="691" y="862"/>
                  </a:lnTo>
                  <a:lnTo>
                    <a:pt x="701" y="859"/>
                  </a:lnTo>
                  <a:lnTo>
                    <a:pt x="709" y="856"/>
                  </a:lnTo>
                  <a:lnTo>
                    <a:pt x="713" y="852"/>
                  </a:lnTo>
                  <a:lnTo>
                    <a:pt x="716" y="849"/>
                  </a:lnTo>
                  <a:lnTo>
                    <a:pt x="719" y="846"/>
                  </a:lnTo>
                  <a:lnTo>
                    <a:pt x="721" y="841"/>
                  </a:lnTo>
                  <a:lnTo>
                    <a:pt x="721" y="841"/>
                  </a:lnTo>
                  <a:lnTo>
                    <a:pt x="722" y="832"/>
                  </a:lnTo>
                  <a:lnTo>
                    <a:pt x="720" y="820"/>
                  </a:lnTo>
                  <a:lnTo>
                    <a:pt x="649" y="763"/>
                  </a:lnTo>
                  <a:lnTo>
                    <a:pt x="649" y="763"/>
                  </a:lnTo>
                  <a:lnTo>
                    <a:pt x="645" y="760"/>
                  </a:lnTo>
                  <a:lnTo>
                    <a:pt x="642" y="755"/>
                  </a:lnTo>
                  <a:lnTo>
                    <a:pt x="640" y="751"/>
                  </a:lnTo>
                  <a:lnTo>
                    <a:pt x="639" y="745"/>
                  </a:lnTo>
                  <a:lnTo>
                    <a:pt x="639" y="741"/>
                  </a:lnTo>
                  <a:lnTo>
                    <a:pt x="640" y="735"/>
                  </a:lnTo>
                  <a:lnTo>
                    <a:pt x="642" y="730"/>
                  </a:lnTo>
                  <a:lnTo>
                    <a:pt x="644" y="726"/>
                  </a:lnTo>
                  <a:lnTo>
                    <a:pt x="644" y="726"/>
                  </a:lnTo>
                  <a:lnTo>
                    <a:pt x="649" y="721"/>
                  </a:lnTo>
                  <a:lnTo>
                    <a:pt x="653" y="719"/>
                  </a:lnTo>
                  <a:lnTo>
                    <a:pt x="658" y="717"/>
                  </a:lnTo>
                  <a:lnTo>
                    <a:pt x="663" y="716"/>
                  </a:lnTo>
                  <a:lnTo>
                    <a:pt x="668" y="716"/>
                  </a:lnTo>
                  <a:lnTo>
                    <a:pt x="673" y="717"/>
                  </a:lnTo>
                  <a:lnTo>
                    <a:pt x="679" y="718"/>
                  </a:lnTo>
                  <a:lnTo>
                    <a:pt x="683" y="721"/>
                  </a:lnTo>
                  <a:lnTo>
                    <a:pt x="761" y="783"/>
                  </a:lnTo>
                  <a:lnTo>
                    <a:pt x="761" y="783"/>
                  </a:lnTo>
                  <a:lnTo>
                    <a:pt x="768" y="789"/>
                  </a:lnTo>
                  <a:lnTo>
                    <a:pt x="774" y="793"/>
                  </a:lnTo>
                  <a:lnTo>
                    <a:pt x="782" y="797"/>
                  </a:lnTo>
                  <a:lnTo>
                    <a:pt x="789" y="798"/>
                  </a:lnTo>
                  <a:lnTo>
                    <a:pt x="795" y="799"/>
                  </a:lnTo>
                  <a:lnTo>
                    <a:pt x="802" y="798"/>
                  </a:lnTo>
                  <a:lnTo>
                    <a:pt x="809" y="795"/>
                  </a:lnTo>
                  <a:lnTo>
                    <a:pt x="814" y="792"/>
                  </a:lnTo>
                  <a:lnTo>
                    <a:pt x="814" y="792"/>
                  </a:lnTo>
                  <a:lnTo>
                    <a:pt x="819" y="786"/>
                  </a:lnTo>
                  <a:lnTo>
                    <a:pt x="822" y="781"/>
                  </a:lnTo>
                  <a:lnTo>
                    <a:pt x="822" y="781"/>
                  </a:lnTo>
                  <a:lnTo>
                    <a:pt x="824" y="774"/>
                  </a:lnTo>
                  <a:lnTo>
                    <a:pt x="825" y="767"/>
                  </a:lnTo>
                  <a:lnTo>
                    <a:pt x="825" y="763"/>
                  </a:lnTo>
                  <a:lnTo>
                    <a:pt x="824" y="760"/>
                  </a:lnTo>
                  <a:lnTo>
                    <a:pt x="821" y="758"/>
                  </a:lnTo>
                  <a:lnTo>
                    <a:pt x="819" y="754"/>
                  </a:lnTo>
                  <a:lnTo>
                    <a:pt x="727" y="682"/>
                  </a:lnTo>
                  <a:lnTo>
                    <a:pt x="727" y="682"/>
                  </a:lnTo>
                  <a:lnTo>
                    <a:pt x="723" y="679"/>
                  </a:lnTo>
                  <a:lnTo>
                    <a:pt x="720" y="674"/>
                  </a:lnTo>
                  <a:lnTo>
                    <a:pt x="717" y="670"/>
                  </a:lnTo>
                  <a:lnTo>
                    <a:pt x="716" y="664"/>
                  </a:lnTo>
                  <a:lnTo>
                    <a:pt x="716" y="660"/>
                  </a:lnTo>
                  <a:lnTo>
                    <a:pt x="717" y="654"/>
                  </a:lnTo>
                  <a:lnTo>
                    <a:pt x="720" y="649"/>
                  </a:lnTo>
                  <a:lnTo>
                    <a:pt x="722" y="645"/>
                  </a:lnTo>
                  <a:lnTo>
                    <a:pt x="722" y="645"/>
                  </a:lnTo>
                  <a:lnTo>
                    <a:pt x="727" y="640"/>
                  </a:lnTo>
                  <a:lnTo>
                    <a:pt x="731" y="638"/>
                  </a:lnTo>
                  <a:lnTo>
                    <a:pt x="736" y="636"/>
                  </a:lnTo>
                  <a:lnTo>
                    <a:pt x="740" y="634"/>
                  </a:lnTo>
                  <a:lnTo>
                    <a:pt x="746" y="634"/>
                  </a:lnTo>
                  <a:lnTo>
                    <a:pt x="750" y="634"/>
                  </a:lnTo>
                  <a:lnTo>
                    <a:pt x="756" y="637"/>
                  </a:lnTo>
                  <a:lnTo>
                    <a:pt x="761" y="640"/>
                  </a:lnTo>
                  <a:lnTo>
                    <a:pt x="857" y="716"/>
                  </a:lnTo>
                  <a:lnTo>
                    <a:pt x="857" y="716"/>
                  </a:lnTo>
                  <a:lnTo>
                    <a:pt x="859" y="717"/>
                  </a:lnTo>
                  <a:lnTo>
                    <a:pt x="859" y="717"/>
                  </a:lnTo>
                  <a:lnTo>
                    <a:pt x="865" y="721"/>
                  </a:lnTo>
                  <a:lnTo>
                    <a:pt x="871" y="725"/>
                  </a:lnTo>
                  <a:lnTo>
                    <a:pt x="878" y="726"/>
                  </a:lnTo>
                  <a:lnTo>
                    <a:pt x="884" y="727"/>
                  </a:lnTo>
                  <a:lnTo>
                    <a:pt x="891" y="726"/>
                  </a:lnTo>
                  <a:lnTo>
                    <a:pt x="897" y="723"/>
                  </a:lnTo>
                  <a:lnTo>
                    <a:pt x="901" y="720"/>
                  </a:lnTo>
                  <a:lnTo>
                    <a:pt x="906" y="717"/>
                  </a:lnTo>
                  <a:lnTo>
                    <a:pt x="909" y="711"/>
                  </a:lnTo>
                  <a:lnTo>
                    <a:pt x="911" y="705"/>
                  </a:lnTo>
                  <a:lnTo>
                    <a:pt x="913" y="700"/>
                  </a:lnTo>
                  <a:lnTo>
                    <a:pt x="911" y="693"/>
                  </a:lnTo>
                  <a:lnTo>
                    <a:pt x="909" y="686"/>
                  </a:lnTo>
                  <a:lnTo>
                    <a:pt x="906" y="678"/>
                  </a:lnTo>
                  <a:lnTo>
                    <a:pt x="899" y="671"/>
                  </a:lnTo>
                  <a:lnTo>
                    <a:pt x="891" y="663"/>
                  </a:lnTo>
                  <a:lnTo>
                    <a:pt x="789" y="587"/>
                  </a:lnTo>
                  <a:lnTo>
                    <a:pt x="789" y="587"/>
                  </a:lnTo>
                  <a:lnTo>
                    <a:pt x="785" y="583"/>
                  </a:lnTo>
                  <a:lnTo>
                    <a:pt x="782" y="579"/>
                  </a:lnTo>
                  <a:lnTo>
                    <a:pt x="780" y="574"/>
                  </a:lnTo>
                  <a:lnTo>
                    <a:pt x="779" y="568"/>
                  </a:lnTo>
                  <a:lnTo>
                    <a:pt x="779" y="564"/>
                  </a:lnTo>
                  <a:lnTo>
                    <a:pt x="779" y="558"/>
                  </a:lnTo>
                  <a:lnTo>
                    <a:pt x="781" y="553"/>
                  </a:lnTo>
                  <a:lnTo>
                    <a:pt x="784" y="549"/>
                  </a:lnTo>
                  <a:lnTo>
                    <a:pt x="784" y="549"/>
                  </a:lnTo>
                  <a:lnTo>
                    <a:pt x="788" y="544"/>
                  </a:lnTo>
                  <a:lnTo>
                    <a:pt x="792" y="541"/>
                  </a:lnTo>
                  <a:lnTo>
                    <a:pt x="797" y="539"/>
                  </a:lnTo>
                  <a:lnTo>
                    <a:pt x="802" y="538"/>
                  </a:lnTo>
                  <a:lnTo>
                    <a:pt x="808" y="538"/>
                  </a:lnTo>
                  <a:lnTo>
                    <a:pt x="812" y="539"/>
                  </a:lnTo>
                  <a:lnTo>
                    <a:pt x="818" y="540"/>
                  </a:lnTo>
                  <a:lnTo>
                    <a:pt x="822" y="543"/>
                  </a:lnTo>
                  <a:lnTo>
                    <a:pt x="923" y="619"/>
                  </a:lnTo>
                  <a:lnTo>
                    <a:pt x="923" y="619"/>
                  </a:lnTo>
                  <a:lnTo>
                    <a:pt x="927" y="621"/>
                  </a:lnTo>
                  <a:lnTo>
                    <a:pt x="931" y="621"/>
                  </a:lnTo>
                  <a:lnTo>
                    <a:pt x="935" y="621"/>
                  </a:lnTo>
                  <a:lnTo>
                    <a:pt x="939" y="620"/>
                  </a:lnTo>
                  <a:lnTo>
                    <a:pt x="943" y="617"/>
                  </a:lnTo>
                  <a:lnTo>
                    <a:pt x="947" y="615"/>
                  </a:lnTo>
                  <a:lnTo>
                    <a:pt x="954" y="608"/>
                  </a:lnTo>
                  <a:lnTo>
                    <a:pt x="954" y="608"/>
                  </a:lnTo>
                  <a:lnTo>
                    <a:pt x="957" y="603"/>
                  </a:lnTo>
                  <a:lnTo>
                    <a:pt x="959" y="596"/>
                  </a:lnTo>
                  <a:lnTo>
                    <a:pt x="960" y="590"/>
                  </a:lnTo>
                  <a:lnTo>
                    <a:pt x="960" y="583"/>
                  </a:lnTo>
                  <a:lnTo>
                    <a:pt x="958" y="576"/>
                  </a:lnTo>
                  <a:lnTo>
                    <a:pt x="956" y="569"/>
                  </a:lnTo>
                  <a:lnTo>
                    <a:pt x="952" y="564"/>
                  </a:lnTo>
                  <a:lnTo>
                    <a:pt x="947" y="558"/>
                  </a:lnTo>
                  <a:lnTo>
                    <a:pt x="926" y="536"/>
                  </a:lnTo>
                  <a:lnTo>
                    <a:pt x="657" y="291"/>
                  </a:lnTo>
                  <a:lnTo>
                    <a:pt x="657" y="291"/>
                  </a:lnTo>
                  <a:lnTo>
                    <a:pt x="655" y="289"/>
                  </a:lnTo>
                  <a:lnTo>
                    <a:pt x="655" y="287"/>
                  </a:lnTo>
                  <a:lnTo>
                    <a:pt x="653" y="284"/>
                  </a:lnTo>
                  <a:lnTo>
                    <a:pt x="655" y="281"/>
                  </a:lnTo>
                  <a:lnTo>
                    <a:pt x="656" y="279"/>
                  </a:lnTo>
                  <a:lnTo>
                    <a:pt x="658" y="277"/>
                  </a:lnTo>
                  <a:lnTo>
                    <a:pt x="660" y="276"/>
                  </a:lnTo>
                  <a:lnTo>
                    <a:pt x="664" y="276"/>
                  </a:lnTo>
                  <a:lnTo>
                    <a:pt x="664" y="276"/>
                  </a:lnTo>
                  <a:lnTo>
                    <a:pt x="676" y="276"/>
                  </a:lnTo>
                  <a:lnTo>
                    <a:pt x="689" y="275"/>
                  </a:lnTo>
                  <a:lnTo>
                    <a:pt x="700" y="274"/>
                  </a:lnTo>
                  <a:lnTo>
                    <a:pt x="713" y="273"/>
                  </a:lnTo>
                  <a:lnTo>
                    <a:pt x="713" y="273"/>
                  </a:lnTo>
                  <a:lnTo>
                    <a:pt x="717" y="273"/>
                  </a:lnTo>
                  <a:lnTo>
                    <a:pt x="717" y="273"/>
                  </a:lnTo>
                  <a:close/>
                  <a:moveTo>
                    <a:pt x="123" y="501"/>
                  </a:moveTo>
                  <a:lnTo>
                    <a:pt x="123" y="501"/>
                  </a:lnTo>
                  <a:lnTo>
                    <a:pt x="114" y="486"/>
                  </a:lnTo>
                  <a:lnTo>
                    <a:pt x="107" y="471"/>
                  </a:lnTo>
                  <a:lnTo>
                    <a:pt x="101" y="455"/>
                  </a:lnTo>
                  <a:lnTo>
                    <a:pt x="97" y="438"/>
                  </a:lnTo>
                  <a:lnTo>
                    <a:pt x="92" y="421"/>
                  </a:lnTo>
                  <a:lnTo>
                    <a:pt x="90" y="404"/>
                  </a:lnTo>
                  <a:lnTo>
                    <a:pt x="85" y="368"/>
                  </a:lnTo>
                  <a:lnTo>
                    <a:pt x="51" y="336"/>
                  </a:lnTo>
                  <a:lnTo>
                    <a:pt x="51" y="336"/>
                  </a:lnTo>
                  <a:lnTo>
                    <a:pt x="31" y="315"/>
                  </a:lnTo>
                  <a:lnTo>
                    <a:pt x="22" y="305"/>
                  </a:lnTo>
                  <a:lnTo>
                    <a:pt x="16" y="295"/>
                  </a:lnTo>
                  <a:lnTo>
                    <a:pt x="9" y="284"/>
                  </a:lnTo>
                  <a:lnTo>
                    <a:pt x="4" y="272"/>
                  </a:lnTo>
                  <a:lnTo>
                    <a:pt x="1" y="259"/>
                  </a:lnTo>
                  <a:lnTo>
                    <a:pt x="0" y="244"/>
                  </a:lnTo>
                  <a:lnTo>
                    <a:pt x="0" y="244"/>
                  </a:lnTo>
                  <a:lnTo>
                    <a:pt x="1" y="236"/>
                  </a:lnTo>
                  <a:lnTo>
                    <a:pt x="2" y="228"/>
                  </a:lnTo>
                  <a:lnTo>
                    <a:pt x="3" y="220"/>
                  </a:lnTo>
                  <a:lnTo>
                    <a:pt x="6" y="214"/>
                  </a:lnTo>
                  <a:lnTo>
                    <a:pt x="10" y="206"/>
                  </a:lnTo>
                  <a:lnTo>
                    <a:pt x="13" y="199"/>
                  </a:lnTo>
                  <a:lnTo>
                    <a:pt x="18" y="192"/>
                  </a:lnTo>
                  <a:lnTo>
                    <a:pt x="23" y="185"/>
                  </a:lnTo>
                  <a:lnTo>
                    <a:pt x="166" y="31"/>
                  </a:lnTo>
                  <a:lnTo>
                    <a:pt x="166" y="31"/>
                  </a:lnTo>
                  <a:lnTo>
                    <a:pt x="172" y="24"/>
                  </a:lnTo>
                  <a:lnTo>
                    <a:pt x="179" y="20"/>
                  </a:lnTo>
                  <a:lnTo>
                    <a:pt x="186" y="15"/>
                  </a:lnTo>
                  <a:lnTo>
                    <a:pt x="194" y="10"/>
                  </a:lnTo>
                  <a:lnTo>
                    <a:pt x="200" y="7"/>
                  </a:lnTo>
                  <a:lnTo>
                    <a:pt x="208" y="5"/>
                  </a:lnTo>
                  <a:lnTo>
                    <a:pt x="216" y="2"/>
                  </a:lnTo>
                  <a:lnTo>
                    <a:pt x="224" y="1"/>
                  </a:lnTo>
                  <a:lnTo>
                    <a:pt x="232" y="1"/>
                  </a:lnTo>
                  <a:lnTo>
                    <a:pt x="240" y="1"/>
                  </a:lnTo>
                  <a:lnTo>
                    <a:pt x="248" y="2"/>
                  </a:lnTo>
                  <a:lnTo>
                    <a:pt x="256" y="5"/>
                  </a:lnTo>
                  <a:lnTo>
                    <a:pt x="264" y="7"/>
                  </a:lnTo>
                  <a:lnTo>
                    <a:pt x="272" y="10"/>
                  </a:lnTo>
                  <a:lnTo>
                    <a:pt x="279" y="15"/>
                  </a:lnTo>
                  <a:lnTo>
                    <a:pt x="286" y="20"/>
                  </a:lnTo>
                  <a:lnTo>
                    <a:pt x="286" y="20"/>
                  </a:lnTo>
                  <a:lnTo>
                    <a:pt x="301" y="31"/>
                  </a:lnTo>
                  <a:lnTo>
                    <a:pt x="315" y="40"/>
                  </a:lnTo>
                  <a:lnTo>
                    <a:pt x="328" y="49"/>
                  </a:lnTo>
                  <a:lnTo>
                    <a:pt x="346" y="57"/>
                  </a:lnTo>
                  <a:lnTo>
                    <a:pt x="346" y="57"/>
                  </a:lnTo>
                  <a:lnTo>
                    <a:pt x="359" y="62"/>
                  </a:lnTo>
                  <a:lnTo>
                    <a:pt x="366" y="63"/>
                  </a:lnTo>
                  <a:lnTo>
                    <a:pt x="366" y="63"/>
                  </a:lnTo>
                  <a:lnTo>
                    <a:pt x="382" y="59"/>
                  </a:lnTo>
                  <a:lnTo>
                    <a:pt x="398" y="56"/>
                  </a:lnTo>
                  <a:lnTo>
                    <a:pt x="432" y="48"/>
                  </a:lnTo>
                  <a:lnTo>
                    <a:pt x="449" y="45"/>
                  </a:lnTo>
                  <a:lnTo>
                    <a:pt x="467" y="41"/>
                  </a:lnTo>
                  <a:lnTo>
                    <a:pt x="485" y="39"/>
                  </a:lnTo>
                  <a:lnTo>
                    <a:pt x="503" y="39"/>
                  </a:lnTo>
                  <a:lnTo>
                    <a:pt x="503" y="39"/>
                  </a:lnTo>
                  <a:lnTo>
                    <a:pt x="480" y="55"/>
                  </a:lnTo>
                  <a:lnTo>
                    <a:pt x="449" y="79"/>
                  </a:lnTo>
                  <a:lnTo>
                    <a:pt x="408" y="110"/>
                  </a:lnTo>
                  <a:lnTo>
                    <a:pt x="408" y="110"/>
                  </a:lnTo>
                  <a:lnTo>
                    <a:pt x="390" y="114"/>
                  </a:lnTo>
                  <a:lnTo>
                    <a:pt x="373" y="117"/>
                  </a:lnTo>
                  <a:lnTo>
                    <a:pt x="373" y="117"/>
                  </a:lnTo>
                  <a:lnTo>
                    <a:pt x="362" y="117"/>
                  </a:lnTo>
                  <a:lnTo>
                    <a:pt x="350" y="115"/>
                  </a:lnTo>
                  <a:lnTo>
                    <a:pt x="337" y="112"/>
                  </a:lnTo>
                  <a:lnTo>
                    <a:pt x="324" y="107"/>
                  </a:lnTo>
                  <a:lnTo>
                    <a:pt x="311" y="102"/>
                  </a:lnTo>
                  <a:lnTo>
                    <a:pt x="300" y="96"/>
                  </a:lnTo>
                  <a:lnTo>
                    <a:pt x="289" y="89"/>
                  </a:lnTo>
                  <a:lnTo>
                    <a:pt x="280" y="85"/>
                  </a:lnTo>
                  <a:lnTo>
                    <a:pt x="253" y="63"/>
                  </a:lnTo>
                  <a:lnTo>
                    <a:pt x="253" y="63"/>
                  </a:lnTo>
                  <a:lnTo>
                    <a:pt x="247" y="59"/>
                  </a:lnTo>
                  <a:lnTo>
                    <a:pt x="241" y="57"/>
                  </a:lnTo>
                  <a:lnTo>
                    <a:pt x="236" y="56"/>
                  </a:lnTo>
                  <a:lnTo>
                    <a:pt x="229" y="56"/>
                  </a:lnTo>
                  <a:lnTo>
                    <a:pt x="223" y="57"/>
                  </a:lnTo>
                  <a:lnTo>
                    <a:pt x="218" y="59"/>
                  </a:lnTo>
                  <a:lnTo>
                    <a:pt x="212" y="63"/>
                  </a:lnTo>
                  <a:lnTo>
                    <a:pt x="206" y="67"/>
                  </a:lnTo>
                  <a:lnTo>
                    <a:pt x="63" y="222"/>
                  </a:lnTo>
                  <a:lnTo>
                    <a:pt x="63" y="222"/>
                  </a:lnTo>
                  <a:lnTo>
                    <a:pt x="60" y="227"/>
                  </a:lnTo>
                  <a:lnTo>
                    <a:pt x="57" y="233"/>
                  </a:lnTo>
                  <a:lnTo>
                    <a:pt x="55" y="239"/>
                  </a:lnTo>
                  <a:lnTo>
                    <a:pt x="54" y="245"/>
                  </a:lnTo>
                  <a:lnTo>
                    <a:pt x="55" y="251"/>
                  </a:lnTo>
                  <a:lnTo>
                    <a:pt x="57" y="257"/>
                  </a:lnTo>
                  <a:lnTo>
                    <a:pt x="60" y="263"/>
                  </a:lnTo>
                  <a:lnTo>
                    <a:pt x="63" y="268"/>
                  </a:lnTo>
                  <a:lnTo>
                    <a:pt x="63" y="268"/>
                  </a:lnTo>
                  <a:lnTo>
                    <a:pt x="81" y="288"/>
                  </a:lnTo>
                  <a:lnTo>
                    <a:pt x="100" y="307"/>
                  </a:lnTo>
                  <a:lnTo>
                    <a:pt x="100" y="307"/>
                  </a:lnTo>
                  <a:lnTo>
                    <a:pt x="111" y="318"/>
                  </a:lnTo>
                  <a:lnTo>
                    <a:pt x="124" y="332"/>
                  </a:lnTo>
                  <a:lnTo>
                    <a:pt x="130" y="339"/>
                  </a:lnTo>
                  <a:lnTo>
                    <a:pt x="133" y="346"/>
                  </a:lnTo>
                  <a:lnTo>
                    <a:pt x="136" y="353"/>
                  </a:lnTo>
                  <a:lnTo>
                    <a:pt x="139" y="360"/>
                  </a:lnTo>
                  <a:lnTo>
                    <a:pt x="139" y="360"/>
                  </a:lnTo>
                  <a:lnTo>
                    <a:pt x="142" y="387"/>
                  </a:lnTo>
                  <a:lnTo>
                    <a:pt x="147" y="415"/>
                  </a:lnTo>
                  <a:lnTo>
                    <a:pt x="150" y="430"/>
                  </a:lnTo>
                  <a:lnTo>
                    <a:pt x="154" y="443"/>
                  </a:lnTo>
                  <a:lnTo>
                    <a:pt x="159" y="455"/>
                  </a:lnTo>
                  <a:lnTo>
                    <a:pt x="165" y="466"/>
                  </a:lnTo>
                  <a:lnTo>
                    <a:pt x="165" y="466"/>
                  </a:lnTo>
                  <a:lnTo>
                    <a:pt x="152" y="472"/>
                  </a:lnTo>
                  <a:lnTo>
                    <a:pt x="142" y="480"/>
                  </a:lnTo>
                  <a:lnTo>
                    <a:pt x="133" y="490"/>
                  </a:lnTo>
                  <a:lnTo>
                    <a:pt x="123" y="501"/>
                  </a:lnTo>
                  <a:lnTo>
                    <a:pt x="123" y="501"/>
                  </a:lnTo>
                  <a:close/>
                  <a:moveTo>
                    <a:pt x="577" y="771"/>
                  </a:moveTo>
                  <a:lnTo>
                    <a:pt x="577" y="771"/>
                  </a:lnTo>
                  <a:lnTo>
                    <a:pt x="568" y="765"/>
                  </a:lnTo>
                  <a:lnTo>
                    <a:pt x="558" y="760"/>
                  </a:lnTo>
                  <a:lnTo>
                    <a:pt x="547" y="757"/>
                  </a:lnTo>
                  <a:lnTo>
                    <a:pt x="537" y="754"/>
                  </a:lnTo>
                  <a:lnTo>
                    <a:pt x="526" y="754"/>
                  </a:lnTo>
                  <a:lnTo>
                    <a:pt x="515" y="757"/>
                  </a:lnTo>
                  <a:lnTo>
                    <a:pt x="505" y="759"/>
                  </a:lnTo>
                  <a:lnTo>
                    <a:pt x="496" y="765"/>
                  </a:lnTo>
                  <a:lnTo>
                    <a:pt x="496" y="765"/>
                  </a:lnTo>
                  <a:lnTo>
                    <a:pt x="493" y="765"/>
                  </a:lnTo>
                  <a:lnTo>
                    <a:pt x="490" y="763"/>
                  </a:lnTo>
                  <a:lnTo>
                    <a:pt x="490" y="763"/>
                  </a:lnTo>
                  <a:lnTo>
                    <a:pt x="489" y="762"/>
                  </a:lnTo>
                  <a:lnTo>
                    <a:pt x="489" y="759"/>
                  </a:lnTo>
                  <a:lnTo>
                    <a:pt x="489" y="759"/>
                  </a:lnTo>
                  <a:lnTo>
                    <a:pt x="490" y="751"/>
                  </a:lnTo>
                  <a:lnTo>
                    <a:pt x="490" y="742"/>
                  </a:lnTo>
                  <a:lnTo>
                    <a:pt x="488" y="733"/>
                  </a:lnTo>
                  <a:lnTo>
                    <a:pt x="486" y="723"/>
                  </a:lnTo>
                  <a:lnTo>
                    <a:pt x="482" y="716"/>
                  </a:lnTo>
                  <a:lnTo>
                    <a:pt x="478" y="708"/>
                  </a:lnTo>
                  <a:lnTo>
                    <a:pt x="472" y="700"/>
                  </a:lnTo>
                  <a:lnTo>
                    <a:pt x="466" y="694"/>
                  </a:lnTo>
                  <a:lnTo>
                    <a:pt x="466" y="694"/>
                  </a:lnTo>
                  <a:lnTo>
                    <a:pt x="466" y="694"/>
                  </a:lnTo>
                  <a:lnTo>
                    <a:pt x="457" y="687"/>
                  </a:lnTo>
                  <a:lnTo>
                    <a:pt x="447" y="681"/>
                  </a:lnTo>
                  <a:lnTo>
                    <a:pt x="437" y="679"/>
                  </a:lnTo>
                  <a:lnTo>
                    <a:pt x="425" y="677"/>
                  </a:lnTo>
                  <a:lnTo>
                    <a:pt x="415" y="677"/>
                  </a:lnTo>
                  <a:lnTo>
                    <a:pt x="405" y="678"/>
                  </a:lnTo>
                  <a:lnTo>
                    <a:pt x="394" y="681"/>
                  </a:lnTo>
                  <a:lnTo>
                    <a:pt x="384" y="687"/>
                  </a:lnTo>
                  <a:lnTo>
                    <a:pt x="384" y="687"/>
                  </a:lnTo>
                  <a:lnTo>
                    <a:pt x="382" y="687"/>
                  </a:lnTo>
                  <a:lnTo>
                    <a:pt x="380" y="686"/>
                  </a:lnTo>
                  <a:lnTo>
                    <a:pt x="380" y="686"/>
                  </a:lnTo>
                  <a:lnTo>
                    <a:pt x="377" y="685"/>
                  </a:lnTo>
                  <a:lnTo>
                    <a:pt x="377" y="681"/>
                  </a:lnTo>
                  <a:lnTo>
                    <a:pt x="377" y="681"/>
                  </a:lnTo>
                  <a:lnTo>
                    <a:pt x="378" y="672"/>
                  </a:lnTo>
                  <a:lnTo>
                    <a:pt x="378" y="664"/>
                  </a:lnTo>
                  <a:lnTo>
                    <a:pt x="377" y="655"/>
                  </a:lnTo>
                  <a:lnTo>
                    <a:pt x="375" y="646"/>
                  </a:lnTo>
                  <a:lnTo>
                    <a:pt x="372" y="638"/>
                  </a:lnTo>
                  <a:lnTo>
                    <a:pt x="367" y="630"/>
                  </a:lnTo>
                  <a:lnTo>
                    <a:pt x="361" y="622"/>
                  </a:lnTo>
                  <a:lnTo>
                    <a:pt x="354" y="616"/>
                  </a:lnTo>
                  <a:lnTo>
                    <a:pt x="354" y="616"/>
                  </a:lnTo>
                  <a:lnTo>
                    <a:pt x="354" y="616"/>
                  </a:lnTo>
                  <a:lnTo>
                    <a:pt x="348" y="611"/>
                  </a:lnTo>
                  <a:lnTo>
                    <a:pt x="340" y="606"/>
                  </a:lnTo>
                  <a:lnTo>
                    <a:pt x="330" y="603"/>
                  </a:lnTo>
                  <a:lnTo>
                    <a:pt x="323" y="600"/>
                  </a:lnTo>
                  <a:lnTo>
                    <a:pt x="313" y="599"/>
                  </a:lnTo>
                  <a:lnTo>
                    <a:pt x="304" y="599"/>
                  </a:lnTo>
                  <a:lnTo>
                    <a:pt x="295" y="600"/>
                  </a:lnTo>
                  <a:lnTo>
                    <a:pt x="287" y="603"/>
                  </a:lnTo>
                  <a:lnTo>
                    <a:pt x="287" y="603"/>
                  </a:lnTo>
                  <a:lnTo>
                    <a:pt x="285" y="603"/>
                  </a:lnTo>
                  <a:lnTo>
                    <a:pt x="283" y="601"/>
                  </a:lnTo>
                  <a:lnTo>
                    <a:pt x="283" y="601"/>
                  </a:lnTo>
                  <a:lnTo>
                    <a:pt x="281" y="599"/>
                  </a:lnTo>
                  <a:lnTo>
                    <a:pt x="281" y="597"/>
                  </a:lnTo>
                  <a:lnTo>
                    <a:pt x="281" y="597"/>
                  </a:lnTo>
                  <a:lnTo>
                    <a:pt x="285" y="585"/>
                  </a:lnTo>
                  <a:lnTo>
                    <a:pt x="287" y="575"/>
                  </a:lnTo>
                  <a:lnTo>
                    <a:pt x="287" y="564"/>
                  </a:lnTo>
                  <a:lnTo>
                    <a:pt x="286" y="553"/>
                  </a:lnTo>
                  <a:lnTo>
                    <a:pt x="283" y="543"/>
                  </a:lnTo>
                  <a:lnTo>
                    <a:pt x="278" y="533"/>
                  </a:lnTo>
                  <a:lnTo>
                    <a:pt x="271" y="524"/>
                  </a:lnTo>
                  <a:lnTo>
                    <a:pt x="263" y="516"/>
                  </a:lnTo>
                  <a:lnTo>
                    <a:pt x="263" y="516"/>
                  </a:lnTo>
                  <a:lnTo>
                    <a:pt x="263" y="516"/>
                  </a:lnTo>
                  <a:lnTo>
                    <a:pt x="257" y="511"/>
                  </a:lnTo>
                  <a:lnTo>
                    <a:pt x="252" y="508"/>
                  </a:lnTo>
                  <a:lnTo>
                    <a:pt x="245" y="504"/>
                  </a:lnTo>
                  <a:lnTo>
                    <a:pt x="239" y="502"/>
                  </a:lnTo>
                  <a:lnTo>
                    <a:pt x="226" y="499"/>
                  </a:lnTo>
                  <a:lnTo>
                    <a:pt x="212" y="499"/>
                  </a:lnTo>
                  <a:lnTo>
                    <a:pt x="199" y="501"/>
                  </a:lnTo>
                  <a:lnTo>
                    <a:pt x="187" y="506"/>
                  </a:lnTo>
                  <a:lnTo>
                    <a:pt x="181" y="509"/>
                  </a:lnTo>
                  <a:lnTo>
                    <a:pt x="175" y="514"/>
                  </a:lnTo>
                  <a:lnTo>
                    <a:pt x="170" y="518"/>
                  </a:lnTo>
                  <a:lnTo>
                    <a:pt x="165" y="523"/>
                  </a:lnTo>
                  <a:lnTo>
                    <a:pt x="144" y="546"/>
                  </a:lnTo>
                  <a:lnTo>
                    <a:pt x="144" y="546"/>
                  </a:lnTo>
                  <a:lnTo>
                    <a:pt x="140" y="551"/>
                  </a:lnTo>
                  <a:lnTo>
                    <a:pt x="136" y="558"/>
                  </a:lnTo>
                  <a:lnTo>
                    <a:pt x="133" y="564"/>
                  </a:lnTo>
                  <a:lnTo>
                    <a:pt x="131" y="571"/>
                  </a:lnTo>
                  <a:lnTo>
                    <a:pt x="128" y="583"/>
                  </a:lnTo>
                  <a:lnTo>
                    <a:pt x="127" y="597"/>
                  </a:lnTo>
                  <a:lnTo>
                    <a:pt x="130" y="609"/>
                  </a:lnTo>
                  <a:lnTo>
                    <a:pt x="135" y="622"/>
                  </a:lnTo>
                  <a:lnTo>
                    <a:pt x="139" y="629"/>
                  </a:lnTo>
                  <a:lnTo>
                    <a:pt x="142" y="634"/>
                  </a:lnTo>
                  <a:lnTo>
                    <a:pt x="147" y="639"/>
                  </a:lnTo>
                  <a:lnTo>
                    <a:pt x="151" y="645"/>
                  </a:lnTo>
                  <a:lnTo>
                    <a:pt x="151" y="645"/>
                  </a:lnTo>
                  <a:lnTo>
                    <a:pt x="151" y="645"/>
                  </a:lnTo>
                  <a:lnTo>
                    <a:pt x="158" y="649"/>
                  </a:lnTo>
                  <a:lnTo>
                    <a:pt x="166" y="654"/>
                  </a:lnTo>
                  <a:lnTo>
                    <a:pt x="174" y="657"/>
                  </a:lnTo>
                  <a:lnTo>
                    <a:pt x="182" y="660"/>
                  </a:lnTo>
                  <a:lnTo>
                    <a:pt x="190" y="661"/>
                  </a:lnTo>
                  <a:lnTo>
                    <a:pt x="198" y="661"/>
                  </a:lnTo>
                  <a:lnTo>
                    <a:pt x="206" y="661"/>
                  </a:lnTo>
                  <a:lnTo>
                    <a:pt x="214" y="660"/>
                  </a:lnTo>
                  <a:lnTo>
                    <a:pt x="214" y="660"/>
                  </a:lnTo>
                  <a:lnTo>
                    <a:pt x="218" y="660"/>
                  </a:lnTo>
                  <a:lnTo>
                    <a:pt x="220" y="661"/>
                  </a:lnTo>
                  <a:lnTo>
                    <a:pt x="220" y="661"/>
                  </a:lnTo>
                  <a:lnTo>
                    <a:pt x="220" y="664"/>
                  </a:lnTo>
                  <a:lnTo>
                    <a:pt x="219" y="666"/>
                  </a:lnTo>
                  <a:lnTo>
                    <a:pt x="219" y="666"/>
                  </a:lnTo>
                  <a:lnTo>
                    <a:pt x="212" y="678"/>
                  </a:lnTo>
                  <a:lnTo>
                    <a:pt x="207" y="690"/>
                  </a:lnTo>
                  <a:lnTo>
                    <a:pt x="205" y="703"/>
                  </a:lnTo>
                  <a:lnTo>
                    <a:pt x="205" y="716"/>
                  </a:lnTo>
                  <a:lnTo>
                    <a:pt x="207" y="728"/>
                  </a:lnTo>
                  <a:lnTo>
                    <a:pt x="212" y="741"/>
                  </a:lnTo>
                  <a:lnTo>
                    <a:pt x="219" y="752"/>
                  </a:lnTo>
                  <a:lnTo>
                    <a:pt x="229" y="762"/>
                  </a:lnTo>
                  <a:lnTo>
                    <a:pt x="229" y="762"/>
                  </a:lnTo>
                  <a:lnTo>
                    <a:pt x="229" y="762"/>
                  </a:lnTo>
                  <a:lnTo>
                    <a:pt x="239" y="769"/>
                  </a:lnTo>
                  <a:lnTo>
                    <a:pt x="252" y="775"/>
                  </a:lnTo>
                  <a:lnTo>
                    <a:pt x="264" y="778"/>
                  </a:lnTo>
                  <a:lnTo>
                    <a:pt x="277" y="778"/>
                  </a:lnTo>
                  <a:lnTo>
                    <a:pt x="289" y="777"/>
                  </a:lnTo>
                  <a:lnTo>
                    <a:pt x="302" y="773"/>
                  </a:lnTo>
                  <a:lnTo>
                    <a:pt x="313" y="767"/>
                  </a:lnTo>
                  <a:lnTo>
                    <a:pt x="324" y="759"/>
                  </a:lnTo>
                  <a:lnTo>
                    <a:pt x="324" y="759"/>
                  </a:lnTo>
                  <a:lnTo>
                    <a:pt x="326" y="758"/>
                  </a:lnTo>
                  <a:lnTo>
                    <a:pt x="328" y="758"/>
                  </a:lnTo>
                  <a:lnTo>
                    <a:pt x="328" y="758"/>
                  </a:lnTo>
                  <a:lnTo>
                    <a:pt x="330" y="760"/>
                  </a:lnTo>
                  <a:lnTo>
                    <a:pt x="330" y="762"/>
                  </a:lnTo>
                  <a:lnTo>
                    <a:pt x="330" y="762"/>
                  </a:lnTo>
                  <a:lnTo>
                    <a:pt x="330" y="770"/>
                  </a:lnTo>
                  <a:lnTo>
                    <a:pt x="332" y="778"/>
                  </a:lnTo>
                  <a:lnTo>
                    <a:pt x="333" y="787"/>
                  </a:lnTo>
                  <a:lnTo>
                    <a:pt x="335" y="794"/>
                  </a:lnTo>
                  <a:lnTo>
                    <a:pt x="338" y="802"/>
                  </a:lnTo>
                  <a:lnTo>
                    <a:pt x="343" y="809"/>
                  </a:lnTo>
                  <a:lnTo>
                    <a:pt x="349" y="816"/>
                  </a:lnTo>
                  <a:lnTo>
                    <a:pt x="354" y="823"/>
                  </a:lnTo>
                  <a:lnTo>
                    <a:pt x="354" y="823"/>
                  </a:lnTo>
                  <a:lnTo>
                    <a:pt x="354" y="823"/>
                  </a:lnTo>
                  <a:lnTo>
                    <a:pt x="366" y="830"/>
                  </a:lnTo>
                  <a:lnTo>
                    <a:pt x="377" y="835"/>
                  </a:lnTo>
                  <a:lnTo>
                    <a:pt x="390" y="839"/>
                  </a:lnTo>
                  <a:lnTo>
                    <a:pt x="402" y="839"/>
                  </a:lnTo>
                  <a:lnTo>
                    <a:pt x="415" y="838"/>
                  </a:lnTo>
                  <a:lnTo>
                    <a:pt x="428" y="833"/>
                  </a:lnTo>
                  <a:lnTo>
                    <a:pt x="439" y="827"/>
                  </a:lnTo>
                  <a:lnTo>
                    <a:pt x="449" y="819"/>
                  </a:lnTo>
                  <a:lnTo>
                    <a:pt x="449" y="819"/>
                  </a:lnTo>
                  <a:lnTo>
                    <a:pt x="451" y="818"/>
                  </a:lnTo>
                  <a:lnTo>
                    <a:pt x="454" y="818"/>
                  </a:lnTo>
                  <a:lnTo>
                    <a:pt x="454" y="818"/>
                  </a:lnTo>
                  <a:lnTo>
                    <a:pt x="456" y="820"/>
                  </a:lnTo>
                  <a:lnTo>
                    <a:pt x="457" y="823"/>
                  </a:lnTo>
                  <a:lnTo>
                    <a:pt x="457" y="823"/>
                  </a:lnTo>
                  <a:lnTo>
                    <a:pt x="456" y="831"/>
                  </a:lnTo>
                  <a:lnTo>
                    <a:pt x="457" y="839"/>
                  </a:lnTo>
                  <a:lnTo>
                    <a:pt x="458" y="848"/>
                  </a:lnTo>
                  <a:lnTo>
                    <a:pt x="462" y="855"/>
                  </a:lnTo>
                  <a:lnTo>
                    <a:pt x="465" y="863"/>
                  </a:lnTo>
                  <a:lnTo>
                    <a:pt x="469" y="870"/>
                  </a:lnTo>
                  <a:lnTo>
                    <a:pt x="474" y="876"/>
                  </a:lnTo>
                  <a:lnTo>
                    <a:pt x="481" y="883"/>
                  </a:lnTo>
                  <a:lnTo>
                    <a:pt x="481" y="883"/>
                  </a:lnTo>
                  <a:lnTo>
                    <a:pt x="486" y="887"/>
                  </a:lnTo>
                  <a:lnTo>
                    <a:pt x="493" y="891"/>
                  </a:lnTo>
                  <a:lnTo>
                    <a:pt x="498" y="893"/>
                  </a:lnTo>
                  <a:lnTo>
                    <a:pt x="505" y="896"/>
                  </a:lnTo>
                  <a:lnTo>
                    <a:pt x="518" y="899"/>
                  </a:lnTo>
                  <a:lnTo>
                    <a:pt x="531" y="899"/>
                  </a:lnTo>
                  <a:lnTo>
                    <a:pt x="545" y="897"/>
                  </a:lnTo>
                  <a:lnTo>
                    <a:pt x="558" y="892"/>
                  </a:lnTo>
                  <a:lnTo>
                    <a:pt x="563" y="889"/>
                  </a:lnTo>
                  <a:lnTo>
                    <a:pt x="569" y="885"/>
                  </a:lnTo>
                  <a:lnTo>
                    <a:pt x="574" y="881"/>
                  </a:lnTo>
                  <a:lnTo>
                    <a:pt x="579" y="875"/>
                  </a:lnTo>
                  <a:lnTo>
                    <a:pt x="584" y="870"/>
                  </a:lnTo>
                  <a:lnTo>
                    <a:pt x="584" y="870"/>
                  </a:lnTo>
                  <a:lnTo>
                    <a:pt x="588" y="864"/>
                  </a:lnTo>
                  <a:lnTo>
                    <a:pt x="592" y="858"/>
                  </a:lnTo>
                  <a:lnTo>
                    <a:pt x="595" y="851"/>
                  </a:lnTo>
                  <a:lnTo>
                    <a:pt x="598" y="846"/>
                  </a:lnTo>
                  <a:lnTo>
                    <a:pt x="601" y="832"/>
                  </a:lnTo>
                  <a:lnTo>
                    <a:pt x="601" y="819"/>
                  </a:lnTo>
                  <a:lnTo>
                    <a:pt x="599" y="806"/>
                  </a:lnTo>
                  <a:lnTo>
                    <a:pt x="594" y="793"/>
                  </a:lnTo>
                  <a:lnTo>
                    <a:pt x="591" y="787"/>
                  </a:lnTo>
                  <a:lnTo>
                    <a:pt x="586" y="782"/>
                  </a:lnTo>
                  <a:lnTo>
                    <a:pt x="582" y="776"/>
                  </a:lnTo>
                  <a:lnTo>
                    <a:pt x="577" y="771"/>
                  </a:lnTo>
                  <a:lnTo>
                    <a:pt x="577" y="771"/>
                  </a:lnTo>
                  <a:close/>
                  <a:moveTo>
                    <a:pt x="764" y="245"/>
                  </a:moveTo>
                  <a:lnTo>
                    <a:pt x="764" y="245"/>
                  </a:lnTo>
                  <a:lnTo>
                    <a:pt x="947" y="421"/>
                  </a:lnTo>
                  <a:lnTo>
                    <a:pt x="947" y="421"/>
                  </a:lnTo>
                  <a:lnTo>
                    <a:pt x="954" y="426"/>
                  </a:lnTo>
                  <a:lnTo>
                    <a:pt x="960" y="429"/>
                  </a:lnTo>
                  <a:lnTo>
                    <a:pt x="968" y="431"/>
                  </a:lnTo>
                  <a:lnTo>
                    <a:pt x="978" y="430"/>
                  </a:lnTo>
                  <a:lnTo>
                    <a:pt x="978" y="430"/>
                  </a:lnTo>
                  <a:lnTo>
                    <a:pt x="986" y="428"/>
                  </a:lnTo>
                  <a:lnTo>
                    <a:pt x="992" y="425"/>
                  </a:lnTo>
                  <a:lnTo>
                    <a:pt x="999" y="419"/>
                  </a:lnTo>
                  <a:lnTo>
                    <a:pt x="1004" y="412"/>
                  </a:lnTo>
                  <a:lnTo>
                    <a:pt x="1004" y="412"/>
                  </a:lnTo>
                  <a:lnTo>
                    <a:pt x="1014" y="393"/>
                  </a:lnTo>
                  <a:lnTo>
                    <a:pt x="1022" y="372"/>
                  </a:lnTo>
                  <a:lnTo>
                    <a:pt x="1028" y="350"/>
                  </a:lnTo>
                  <a:lnTo>
                    <a:pt x="1034" y="328"/>
                  </a:lnTo>
                  <a:lnTo>
                    <a:pt x="1034" y="328"/>
                  </a:lnTo>
                  <a:lnTo>
                    <a:pt x="1036" y="317"/>
                  </a:lnTo>
                  <a:lnTo>
                    <a:pt x="1039" y="308"/>
                  </a:lnTo>
                  <a:lnTo>
                    <a:pt x="1045" y="300"/>
                  </a:lnTo>
                  <a:lnTo>
                    <a:pt x="1051" y="292"/>
                  </a:lnTo>
                  <a:lnTo>
                    <a:pt x="1083" y="258"/>
                  </a:lnTo>
                  <a:lnTo>
                    <a:pt x="1083" y="258"/>
                  </a:lnTo>
                  <a:lnTo>
                    <a:pt x="1092" y="248"/>
                  </a:lnTo>
                  <a:lnTo>
                    <a:pt x="1097" y="236"/>
                  </a:lnTo>
                  <a:lnTo>
                    <a:pt x="1101" y="224"/>
                  </a:lnTo>
                  <a:lnTo>
                    <a:pt x="1102" y="211"/>
                  </a:lnTo>
                  <a:lnTo>
                    <a:pt x="1101" y="200"/>
                  </a:lnTo>
                  <a:lnTo>
                    <a:pt x="1097" y="187"/>
                  </a:lnTo>
                  <a:lnTo>
                    <a:pt x="1092" y="176"/>
                  </a:lnTo>
                  <a:lnTo>
                    <a:pt x="1084" y="166"/>
                  </a:lnTo>
                  <a:lnTo>
                    <a:pt x="952" y="22"/>
                  </a:lnTo>
                  <a:lnTo>
                    <a:pt x="952" y="22"/>
                  </a:lnTo>
                  <a:lnTo>
                    <a:pt x="942" y="13"/>
                  </a:lnTo>
                  <a:lnTo>
                    <a:pt x="932" y="7"/>
                  </a:lnTo>
                  <a:lnTo>
                    <a:pt x="919" y="2"/>
                  </a:lnTo>
                  <a:lnTo>
                    <a:pt x="907" y="0"/>
                  </a:lnTo>
                  <a:lnTo>
                    <a:pt x="894" y="0"/>
                  </a:lnTo>
                  <a:lnTo>
                    <a:pt x="882" y="2"/>
                  </a:lnTo>
                  <a:lnTo>
                    <a:pt x="870" y="7"/>
                  </a:lnTo>
                  <a:lnTo>
                    <a:pt x="859" y="15"/>
                  </a:lnTo>
                  <a:lnTo>
                    <a:pt x="828" y="40"/>
                  </a:lnTo>
                  <a:lnTo>
                    <a:pt x="828" y="40"/>
                  </a:lnTo>
                  <a:lnTo>
                    <a:pt x="817" y="47"/>
                  </a:lnTo>
                  <a:lnTo>
                    <a:pt x="810" y="50"/>
                  </a:lnTo>
                  <a:lnTo>
                    <a:pt x="804" y="53"/>
                  </a:lnTo>
                  <a:lnTo>
                    <a:pt x="797" y="54"/>
                  </a:lnTo>
                  <a:lnTo>
                    <a:pt x="790" y="55"/>
                  </a:lnTo>
                  <a:lnTo>
                    <a:pt x="777" y="55"/>
                  </a:lnTo>
                  <a:lnTo>
                    <a:pt x="777" y="55"/>
                  </a:lnTo>
                  <a:lnTo>
                    <a:pt x="679" y="42"/>
                  </a:lnTo>
                  <a:lnTo>
                    <a:pt x="679" y="42"/>
                  </a:lnTo>
                  <a:lnTo>
                    <a:pt x="657" y="41"/>
                  </a:lnTo>
                  <a:lnTo>
                    <a:pt x="634" y="41"/>
                  </a:lnTo>
                  <a:lnTo>
                    <a:pt x="612" y="44"/>
                  </a:lnTo>
                  <a:lnTo>
                    <a:pt x="592" y="48"/>
                  </a:lnTo>
                  <a:lnTo>
                    <a:pt x="571" y="55"/>
                  </a:lnTo>
                  <a:lnTo>
                    <a:pt x="551" y="64"/>
                  </a:lnTo>
                  <a:lnTo>
                    <a:pt x="531" y="74"/>
                  </a:lnTo>
                  <a:lnTo>
                    <a:pt x="513" y="88"/>
                  </a:lnTo>
                  <a:lnTo>
                    <a:pt x="513" y="88"/>
                  </a:lnTo>
                  <a:lnTo>
                    <a:pt x="416" y="162"/>
                  </a:lnTo>
                  <a:lnTo>
                    <a:pt x="319" y="237"/>
                  </a:lnTo>
                  <a:lnTo>
                    <a:pt x="319" y="237"/>
                  </a:lnTo>
                  <a:lnTo>
                    <a:pt x="309" y="247"/>
                  </a:lnTo>
                  <a:lnTo>
                    <a:pt x="302" y="257"/>
                  </a:lnTo>
                  <a:lnTo>
                    <a:pt x="297" y="267"/>
                  </a:lnTo>
                  <a:lnTo>
                    <a:pt x="296" y="276"/>
                  </a:lnTo>
                  <a:lnTo>
                    <a:pt x="297" y="287"/>
                  </a:lnTo>
                  <a:lnTo>
                    <a:pt x="301" y="296"/>
                  </a:lnTo>
                  <a:lnTo>
                    <a:pt x="307" y="304"/>
                  </a:lnTo>
                  <a:lnTo>
                    <a:pt x="313" y="310"/>
                  </a:lnTo>
                  <a:lnTo>
                    <a:pt x="321" y="316"/>
                  </a:lnTo>
                  <a:lnTo>
                    <a:pt x="332" y="322"/>
                  </a:lnTo>
                  <a:lnTo>
                    <a:pt x="343" y="324"/>
                  </a:lnTo>
                  <a:lnTo>
                    <a:pt x="356" y="326"/>
                  </a:lnTo>
                  <a:lnTo>
                    <a:pt x="369" y="325"/>
                  </a:lnTo>
                  <a:lnTo>
                    <a:pt x="383" y="323"/>
                  </a:lnTo>
                  <a:lnTo>
                    <a:pt x="397" y="318"/>
                  </a:lnTo>
                  <a:lnTo>
                    <a:pt x="412" y="310"/>
                  </a:lnTo>
                  <a:lnTo>
                    <a:pt x="552" y="224"/>
                  </a:lnTo>
                  <a:lnTo>
                    <a:pt x="552" y="224"/>
                  </a:lnTo>
                  <a:lnTo>
                    <a:pt x="560" y="219"/>
                  </a:lnTo>
                  <a:lnTo>
                    <a:pt x="568" y="216"/>
                  </a:lnTo>
                  <a:lnTo>
                    <a:pt x="576" y="215"/>
                  </a:lnTo>
                  <a:lnTo>
                    <a:pt x="584" y="214"/>
                  </a:lnTo>
                  <a:lnTo>
                    <a:pt x="592" y="214"/>
                  </a:lnTo>
                  <a:lnTo>
                    <a:pt x="600" y="214"/>
                  </a:lnTo>
                  <a:lnTo>
                    <a:pt x="608" y="216"/>
                  </a:lnTo>
                  <a:lnTo>
                    <a:pt x="616" y="219"/>
                  </a:lnTo>
                  <a:lnTo>
                    <a:pt x="616" y="219"/>
                  </a:lnTo>
                  <a:lnTo>
                    <a:pt x="626" y="223"/>
                  </a:lnTo>
                  <a:lnTo>
                    <a:pt x="638" y="226"/>
                  </a:lnTo>
                  <a:lnTo>
                    <a:pt x="649" y="228"/>
                  </a:lnTo>
                  <a:lnTo>
                    <a:pt x="660" y="229"/>
                  </a:lnTo>
                  <a:lnTo>
                    <a:pt x="672" y="231"/>
                  </a:lnTo>
                  <a:lnTo>
                    <a:pt x="683" y="231"/>
                  </a:lnTo>
                  <a:lnTo>
                    <a:pt x="695" y="229"/>
                  </a:lnTo>
                  <a:lnTo>
                    <a:pt x="705" y="228"/>
                  </a:lnTo>
                  <a:lnTo>
                    <a:pt x="705" y="228"/>
                  </a:lnTo>
                  <a:lnTo>
                    <a:pt x="713" y="227"/>
                  </a:lnTo>
                  <a:lnTo>
                    <a:pt x="721" y="227"/>
                  </a:lnTo>
                  <a:lnTo>
                    <a:pt x="729" y="227"/>
                  </a:lnTo>
                  <a:lnTo>
                    <a:pt x="737" y="229"/>
                  </a:lnTo>
                  <a:lnTo>
                    <a:pt x="744" y="232"/>
                  </a:lnTo>
                  <a:lnTo>
                    <a:pt x="750" y="236"/>
                  </a:lnTo>
                  <a:lnTo>
                    <a:pt x="757" y="241"/>
                  </a:lnTo>
                  <a:lnTo>
                    <a:pt x="764" y="245"/>
                  </a:lnTo>
                  <a:lnTo>
                    <a:pt x="764" y="245"/>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ko-KR" altLang="en-US" sz="1400">
                <a:solidFill>
                  <a:schemeClr val="accent1"/>
                </a:solidFill>
                <a:latin typeface="微软雅黑" panose="020B0503020204020204" pitchFamily="34" charset="-122"/>
              </a:endParaRPr>
            </a:p>
          </p:txBody>
        </p:sp>
      </p:grpSp>
    </p:spTree>
    <p:extLst>
      <p:ext uri="{BB962C8B-B14F-4D97-AF65-F5344CB8AC3E}">
        <p14:creationId xmlns:p14="http://schemas.microsoft.com/office/powerpoint/2010/main" val="207528164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80"/>
                                        </p:tgtEl>
                                        <p:attrNameLst>
                                          <p:attrName>style.visibility</p:attrName>
                                        </p:attrNameLst>
                                      </p:cBhvr>
                                      <p:to>
                                        <p:strVal val="visible"/>
                                      </p:to>
                                    </p:set>
                                    <p:anim calcmode="lin" valueType="num">
                                      <p:cBhvr additive="base">
                                        <p:cTn id="12" dur="500" fill="hold"/>
                                        <p:tgtEl>
                                          <p:spTgt spid="80"/>
                                        </p:tgtEl>
                                        <p:attrNameLst>
                                          <p:attrName>ppt_x</p:attrName>
                                        </p:attrNameLst>
                                      </p:cBhvr>
                                      <p:tavLst>
                                        <p:tav tm="0">
                                          <p:val>
                                            <p:strVal val="0-#ppt_w/2"/>
                                          </p:val>
                                        </p:tav>
                                        <p:tav tm="100000">
                                          <p:val>
                                            <p:strVal val="#ppt_x"/>
                                          </p:val>
                                        </p:tav>
                                      </p:tavLst>
                                    </p:anim>
                                    <p:anim calcmode="lin" valueType="num">
                                      <p:cBhvr additive="base">
                                        <p:cTn id="13" dur="500" fill="hold"/>
                                        <p:tgtEl>
                                          <p:spTgt spid="8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0-#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0-#ppt_w/2"/>
                                          </p:val>
                                        </p:tav>
                                        <p:tav tm="100000">
                                          <p:val>
                                            <p:strVal val="#ppt_x"/>
                                          </p:val>
                                        </p:tav>
                                      </p:tavLst>
                                    </p:anim>
                                    <p:anim calcmode="lin" valueType="num">
                                      <p:cBhvr additive="base">
                                        <p:cTn id="28" dur="500" fill="hold"/>
                                        <p:tgtEl>
                                          <p:spTgt spid="2"/>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81"/>
                                        </p:tgtEl>
                                        <p:attrNameLst>
                                          <p:attrName>style.visibility</p:attrName>
                                        </p:attrNameLst>
                                      </p:cBhvr>
                                      <p:to>
                                        <p:strVal val="visible"/>
                                      </p:to>
                                    </p:set>
                                    <p:anim calcmode="lin" valueType="num">
                                      <p:cBhvr additive="base">
                                        <p:cTn id="32" dur="500" fill="hold"/>
                                        <p:tgtEl>
                                          <p:spTgt spid="81"/>
                                        </p:tgtEl>
                                        <p:attrNameLst>
                                          <p:attrName>ppt_x</p:attrName>
                                        </p:attrNameLst>
                                      </p:cBhvr>
                                      <p:tavLst>
                                        <p:tav tm="0">
                                          <p:val>
                                            <p:strVal val="0-#ppt_w/2"/>
                                          </p:val>
                                        </p:tav>
                                        <p:tav tm="100000">
                                          <p:val>
                                            <p:strVal val="#ppt_x"/>
                                          </p:val>
                                        </p:tav>
                                      </p:tavLst>
                                    </p:anim>
                                    <p:anim calcmode="lin" valueType="num">
                                      <p:cBhvr additive="base">
                                        <p:cTn id="33" dur="500" fill="hold"/>
                                        <p:tgtEl>
                                          <p:spTgt spid="81"/>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0-#ppt_w/2"/>
                                          </p:val>
                                        </p:tav>
                                        <p:tav tm="100000">
                                          <p:val>
                                            <p:strVal val="#ppt_x"/>
                                          </p:val>
                                        </p:tav>
                                      </p:tavLst>
                                    </p:anim>
                                    <p:anim calcmode="lin" valueType="num">
                                      <p:cBhvr additive="base">
                                        <p:cTn id="4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0" grpId="0">
        <p:bldAsOne/>
      </p:bldGraphic>
      <p:bldGraphic spid="81"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p:cNvGraphicFramePr/>
          <p:nvPr>
            <p:extLst/>
          </p:nvPr>
        </p:nvGraphicFramePr>
        <p:xfrm>
          <a:off x="4234416" y="1683396"/>
          <a:ext cx="4223784" cy="2703328"/>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p:cNvSpPr txBox="1"/>
          <p:nvPr/>
        </p:nvSpPr>
        <p:spPr>
          <a:xfrm>
            <a:off x="7440133" y="1304891"/>
            <a:ext cx="992579" cy="253916"/>
          </a:xfrm>
          <a:prstGeom prst="rect">
            <a:avLst/>
          </a:prstGeom>
          <a:noFill/>
        </p:spPr>
        <p:txBody>
          <a:bodyPr wrap="none" rtlCol="0">
            <a:spAutoFit/>
          </a:bodyPr>
          <a:lstStyle/>
          <a:p>
            <a:r>
              <a:rPr lang="zh-CN" altLang="en-US" sz="105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添加说明文字</a:t>
            </a:r>
            <a:endParaRPr lang="en-US" sz="105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17" name="TextBox 16"/>
          <p:cNvSpPr txBox="1"/>
          <p:nvPr/>
        </p:nvSpPr>
        <p:spPr>
          <a:xfrm>
            <a:off x="7456614" y="1543163"/>
            <a:ext cx="992579" cy="253916"/>
          </a:xfrm>
          <a:prstGeom prst="rect">
            <a:avLst/>
          </a:prstGeom>
          <a:noFill/>
        </p:spPr>
        <p:txBody>
          <a:bodyPr wrap="none" rtlCol="0">
            <a:spAutoFit/>
          </a:bodyPr>
          <a:lstStyle/>
          <a:p>
            <a:pPr lvl="0"/>
            <a:r>
              <a:rPr lang="zh-CN" altLang="en-US" sz="1050">
                <a:solidFill>
                  <a:prstClr val="black">
                    <a:lumMod val="50000"/>
                    <a:lumOff val="50000"/>
                  </a:prst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添加说明文字</a:t>
            </a:r>
            <a:endParaRPr lang="en-US" altLang="zh-CN" sz="1050">
              <a:solidFill>
                <a:prstClr val="black">
                  <a:lumMod val="50000"/>
                  <a:lumOff val="50000"/>
                </a:prst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18" name="Rounded Rectangle 17"/>
          <p:cNvSpPr/>
          <p:nvPr/>
        </p:nvSpPr>
        <p:spPr>
          <a:xfrm>
            <a:off x="7326703" y="1628026"/>
            <a:ext cx="113430" cy="11343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ea typeface="微软雅黑" panose="020B0503020204020204" pitchFamily="34" charset="-122"/>
              <a:sym typeface="Arial" panose="020B0604020202020204" pitchFamily="34" charset="0"/>
            </a:endParaRPr>
          </a:p>
        </p:txBody>
      </p:sp>
      <p:sp>
        <p:nvSpPr>
          <p:cNvPr id="19" name="Rounded Rectangle 18"/>
          <p:cNvSpPr/>
          <p:nvPr/>
        </p:nvSpPr>
        <p:spPr>
          <a:xfrm>
            <a:off x="7326703" y="1380819"/>
            <a:ext cx="113430" cy="11343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ea typeface="微软雅黑" panose="020B0503020204020204" pitchFamily="34" charset="-122"/>
              <a:sym typeface="Arial" panose="020B0604020202020204" pitchFamily="34" charset="0"/>
            </a:endParaRPr>
          </a:p>
        </p:txBody>
      </p:sp>
      <p:sp>
        <p:nvSpPr>
          <p:cNvPr id="20" name="TextBox 19"/>
          <p:cNvSpPr txBox="1"/>
          <p:nvPr/>
        </p:nvSpPr>
        <p:spPr>
          <a:xfrm>
            <a:off x="667851" y="1837695"/>
            <a:ext cx="3197741" cy="923330"/>
          </a:xfrm>
          <a:prstGeom prst="rect">
            <a:avLst/>
          </a:prstGeom>
          <a:noFill/>
        </p:spPr>
        <p:txBody>
          <a:bodyPr wrap="square" rtlCol="0">
            <a:spAutoFit/>
          </a:bodyPr>
          <a:lstStyle/>
          <a:p>
            <a:r>
              <a:rPr lang="zh-CN" altLang="en-US" b="1" dirty="0">
                <a:solidFill>
                  <a:schemeClr val="accent6"/>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添加标题</a:t>
            </a:r>
            <a:endParaRPr lang="en-US" b="1" dirty="0">
              <a:solidFill>
                <a:schemeClr val="accent6"/>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a:p>
            <a:endParaRPr lang="en-US" sz="900" dirty="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a:p>
            <a:r>
              <a:rPr lang="zh-CN" altLang="en-US" sz="900" dirty="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您的内容打在这里，或通过复制文本后在此选择粘贴，并选择只保留文字。</a:t>
            </a:r>
            <a:r>
              <a:rPr lang="en-US" sz="900" dirty="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 </a:t>
            </a:r>
            <a:r>
              <a:rPr lang="zh-CN" altLang="en-US" sz="900" dirty="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您的内容打在这里，或通过复制文本后在此选择粘贴，并选择只保留文字。</a:t>
            </a:r>
            <a:endParaRPr lang="en-US" sz="900" dirty="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21" name="Oval 20"/>
          <p:cNvSpPr/>
          <p:nvPr/>
        </p:nvSpPr>
        <p:spPr>
          <a:xfrm>
            <a:off x="877246" y="2987135"/>
            <a:ext cx="582133" cy="58213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Oval 21"/>
          <p:cNvSpPr/>
          <p:nvPr/>
        </p:nvSpPr>
        <p:spPr>
          <a:xfrm>
            <a:off x="1832774" y="2990654"/>
            <a:ext cx="582133" cy="582133"/>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Oval 22"/>
          <p:cNvSpPr/>
          <p:nvPr/>
        </p:nvSpPr>
        <p:spPr>
          <a:xfrm>
            <a:off x="2790960" y="2987135"/>
            <a:ext cx="582133" cy="58213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TextBox 23"/>
          <p:cNvSpPr txBox="1"/>
          <p:nvPr/>
        </p:nvSpPr>
        <p:spPr>
          <a:xfrm>
            <a:off x="806674" y="3780551"/>
            <a:ext cx="723276" cy="461665"/>
          </a:xfrm>
          <a:prstGeom prst="rect">
            <a:avLst/>
          </a:prstGeom>
          <a:noFill/>
        </p:spPr>
        <p:txBody>
          <a:bodyPr wrap="none" rtlCol="0">
            <a:spAutoFit/>
          </a:bodyPr>
          <a:lstStyle/>
          <a:p>
            <a:pPr algn="ctr"/>
            <a:r>
              <a:rPr lang="en-US" sz="1350" b="1">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95%</a:t>
            </a:r>
          </a:p>
          <a:p>
            <a:pPr algn="ctr"/>
            <a:r>
              <a:rPr lang="zh-CN" altLang="en-US" sz="105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添加文本</a:t>
            </a:r>
            <a:endParaRPr lang="en-US" sz="105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25" name="TextBox 24"/>
          <p:cNvSpPr txBox="1"/>
          <p:nvPr/>
        </p:nvSpPr>
        <p:spPr>
          <a:xfrm>
            <a:off x="1707725" y="3780551"/>
            <a:ext cx="723276" cy="461665"/>
          </a:xfrm>
          <a:prstGeom prst="rect">
            <a:avLst/>
          </a:prstGeom>
          <a:noFill/>
        </p:spPr>
        <p:txBody>
          <a:bodyPr wrap="none" rtlCol="0">
            <a:spAutoFit/>
          </a:bodyPr>
          <a:lstStyle/>
          <a:p>
            <a:pPr algn="ctr"/>
            <a:r>
              <a:rPr lang="en-US" sz="1350" b="1">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35%</a:t>
            </a:r>
          </a:p>
          <a:p>
            <a:pPr algn="ctr"/>
            <a:r>
              <a:rPr lang="zh-CN" altLang="en-US" sz="105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添加文本</a:t>
            </a:r>
            <a:endParaRPr lang="en-US" sz="105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26" name="TextBox 25"/>
          <p:cNvSpPr txBox="1"/>
          <p:nvPr/>
        </p:nvSpPr>
        <p:spPr>
          <a:xfrm>
            <a:off x="2720387" y="3780432"/>
            <a:ext cx="723276" cy="461665"/>
          </a:xfrm>
          <a:prstGeom prst="rect">
            <a:avLst/>
          </a:prstGeom>
          <a:noFill/>
        </p:spPr>
        <p:txBody>
          <a:bodyPr wrap="none" rtlCol="0">
            <a:spAutoFit/>
          </a:bodyPr>
          <a:lstStyle/>
          <a:p>
            <a:pPr algn="ctr"/>
            <a:r>
              <a:rPr lang="en-US" sz="1350" b="1">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15%</a:t>
            </a:r>
          </a:p>
          <a:p>
            <a:pPr algn="ctr"/>
            <a:r>
              <a:rPr lang="zh-CN" altLang="en-US" sz="105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添加文本</a:t>
            </a:r>
            <a:endParaRPr lang="en-US" sz="105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28" name="KSO_Shape"/>
          <p:cNvSpPr>
            <a:spLocks/>
          </p:cNvSpPr>
          <p:nvPr/>
        </p:nvSpPr>
        <p:spPr bwMode="auto">
          <a:xfrm>
            <a:off x="1038604" y="3130275"/>
            <a:ext cx="285005" cy="226104"/>
          </a:xfrm>
          <a:custGeom>
            <a:avLst/>
            <a:gdLst>
              <a:gd name="T0" fmla="*/ 1720337 w 1430338"/>
              <a:gd name="T1" fmla="*/ 811361 h 1135063"/>
              <a:gd name="T2" fmla="*/ 1723959 w 1430338"/>
              <a:gd name="T3" fmla="*/ 851128 h 1135063"/>
              <a:gd name="T4" fmla="*/ 1784909 w 1430338"/>
              <a:gd name="T5" fmla="*/ 874805 h 1135063"/>
              <a:gd name="T6" fmla="*/ 1806936 w 1430338"/>
              <a:gd name="T7" fmla="*/ 820771 h 1135063"/>
              <a:gd name="T8" fmla="*/ 1775556 w 1430338"/>
              <a:gd name="T9" fmla="*/ 787075 h 1135063"/>
              <a:gd name="T10" fmla="*/ 749432 w 1430338"/>
              <a:gd name="T11" fmla="*/ 416345 h 1135063"/>
              <a:gd name="T12" fmla="*/ 589465 w 1430338"/>
              <a:gd name="T13" fmla="*/ 469474 h 1135063"/>
              <a:gd name="T14" fmla="*/ 587050 w 1430338"/>
              <a:gd name="T15" fmla="*/ 509022 h 1135063"/>
              <a:gd name="T16" fmla="*/ 637153 w 1430338"/>
              <a:gd name="T17" fmla="*/ 516266 h 1135063"/>
              <a:gd name="T18" fmla="*/ 850845 w 1430338"/>
              <a:gd name="T19" fmla="*/ 468871 h 1135063"/>
              <a:gd name="T20" fmla="*/ 1040693 w 1430338"/>
              <a:gd name="T21" fmla="*/ 486078 h 1135063"/>
              <a:gd name="T22" fmla="*/ 1158404 w 1430338"/>
              <a:gd name="T23" fmla="*/ 522304 h 1135063"/>
              <a:gd name="T24" fmla="*/ 1182551 w 1430338"/>
              <a:gd name="T25" fmla="*/ 492116 h 1135063"/>
              <a:gd name="T26" fmla="*/ 1145427 w 1430338"/>
              <a:gd name="T27" fmla="*/ 453475 h 1135063"/>
              <a:gd name="T28" fmla="*/ 921774 w 1430338"/>
              <a:gd name="T29" fmla="*/ 403363 h 1135063"/>
              <a:gd name="T30" fmla="*/ 344080 w 1430338"/>
              <a:gd name="T31" fmla="*/ 232197 h 1135063"/>
              <a:gd name="T32" fmla="*/ 417122 w 1430338"/>
              <a:gd name="T33" fmla="*/ 337252 h 1135063"/>
              <a:gd name="T34" fmla="*/ 594595 w 1430338"/>
              <a:gd name="T35" fmla="*/ 347214 h 1135063"/>
              <a:gd name="T36" fmla="*/ 924792 w 1430338"/>
              <a:gd name="T37" fmla="*/ 309781 h 1135063"/>
              <a:gd name="T38" fmla="*/ 1168365 w 1430338"/>
              <a:gd name="T39" fmla="*/ 345101 h 1135063"/>
              <a:gd name="T40" fmla="*/ 1376625 w 1430338"/>
              <a:gd name="T41" fmla="*/ 428721 h 1135063"/>
              <a:gd name="T42" fmla="*/ 1535989 w 1430338"/>
              <a:gd name="T43" fmla="*/ 550680 h 1135063"/>
              <a:gd name="T44" fmla="*/ 1633479 w 1430338"/>
              <a:gd name="T45" fmla="*/ 701922 h 1135063"/>
              <a:gd name="T46" fmla="*/ 1656045 w 1430338"/>
              <a:gd name="T47" fmla="*/ 865270 h 1135063"/>
              <a:gd name="T48" fmla="*/ 1722450 w 1430338"/>
              <a:gd name="T49" fmla="*/ 891502 h 1135063"/>
              <a:gd name="T50" fmla="*/ 1684733 w 1430338"/>
              <a:gd name="T51" fmla="*/ 828664 h 1135063"/>
              <a:gd name="T52" fmla="*/ 1718830 w 1430338"/>
              <a:gd name="T53" fmla="*/ 767951 h 1135063"/>
              <a:gd name="T54" fmla="*/ 1789737 w 1430338"/>
              <a:gd name="T55" fmla="*/ 757326 h 1135063"/>
              <a:gd name="T56" fmla="*/ 1839221 w 1430338"/>
              <a:gd name="T57" fmla="*/ 821986 h 1135063"/>
              <a:gd name="T58" fmla="*/ 1880861 w 1430338"/>
              <a:gd name="T59" fmla="*/ 841110 h 1135063"/>
              <a:gd name="T60" fmla="*/ 1903491 w 1430338"/>
              <a:gd name="T61" fmla="*/ 861753 h 1135063"/>
              <a:gd name="T62" fmla="*/ 1784909 w 1430338"/>
              <a:gd name="T63" fmla="*/ 912752 h 1135063"/>
              <a:gd name="T64" fmla="*/ 1708268 w 1430338"/>
              <a:gd name="T65" fmla="*/ 924590 h 1135063"/>
              <a:gd name="T66" fmla="*/ 1641930 w 1430338"/>
              <a:gd name="T67" fmla="*/ 938596 h 1135063"/>
              <a:gd name="T68" fmla="*/ 1555305 w 1430338"/>
              <a:gd name="T69" fmla="*/ 1093460 h 1135063"/>
              <a:gd name="T70" fmla="*/ 1404695 w 1430338"/>
              <a:gd name="T71" fmla="*/ 1220551 h 1135063"/>
              <a:gd name="T72" fmla="*/ 1114640 w 1430338"/>
              <a:gd name="T73" fmla="*/ 1333454 h 1135063"/>
              <a:gd name="T74" fmla="*/ 868050 w 1430338"/>
              <a:gd name="T75" fmla="*/ 1357000 h 1135063"/>
              <a:gd name="T76" fmla="*/ 657552 w 1430338"/>
              <a:gd name="T77" fmla="*/ 1333987 h 1135063"/>
              <a:gd name="T78" fmla="*/ 370339 w 1430338"/>
              <a:gd name="T79" fmla="*/ 1223570 h 1135063"/>
              <a:gd name="T80" fmla="*/ 234518 w 1430338"/>
              <a:gd name="T81" fmla="*/ 1115497 h 1135063"/>
              <a:gd name="T82" fmla="*/ 145782 w 1430338"/>
              <a:gd name="T83" fmla="*/ 984482 h 1135063"/>
              <a:gd name="T84" fmla="*/ 46179 w 1430338"/>
              <a:gd name="T85" fmla="*/ 962445 h 1135063"/>
              <a:gd name="T86" fmla="*/ 10564 w 1430338"/>
              <a:gd name="T87" fmla="*/ 915351 h 1135063"/>
              <a:gd name="T88" fmla="*/ 7847 w 1430338"/>
              <a:gd name="T89" fmla="*/ 760789 h 1135063"/>
              <a:gd name="T90" fmla="*/ 43765 w 1430338"/>
              <a:gd name="T91" fmla="*/ 703733 h 1135063"/>
              <a:gd name="T92" fmla="*/ 147592 w 1430338"/>
              <a:gd name="T93" fmla="*/ 676866 h 1135063"/>
              <a:gd name="T94" fmla="*/ 297600 w 1430338"/>
              <a:gd name="T95" fmla="*/ 493021 h 1135063"/>
              <a:gd name="T96" fmla="*/ 313597 w 1430338"/>
              <a:gd name="T97" fmla="*/ 337554 h 1135063"/>
              <a:gd name="T98" fmla="*/ 277377 w 1430338"/>
              <a:gd name="T99" fmla="*/ 201104 h 1135063"/>
              <a:gd name="T100" fmla="*/ 930141 w 1430338"/>
              <a:gd name="T101" fmla="*/ 16216 h 1135063"/>
              <a:gd name="T102" fmla="*/ 988564 w 1430338"/>
              <a:gd name="T103" fmla="*/ 77176 h 1135063"/>
              <a:gd name="T104" fmla="*/ 999159 w 1430338"/>
              <a:gd name="T105" fmla="*/ 163661 h 1135063"/>
              <a:gd name="T106" fmla="*/ 957082 w 1430338"/>
              <a:gd name="T107" fmla="*/ 237233 h 1135063"/>
              <a:gd name="T108" fmla="*/ 878983 w 1430338"/>
              <a:gd name="T109" fmla="*/ 272068 h 1135063"/>
              <a:gd name="T110" fmla="*/ 793618 w 1430338"/>
              <a:gd name="T111" fmla="*/ 253149 h 1135063"/>
              <a:gd name="T112" fmla="*/ 737920 w 1430338"/>
              <a:gd name="T113" fmla="*/ 189487 h 1135063"/>
              <a:gd name="T114" fmla="*/ 731261 w 1430338"/>
              <a:gd name="T115" fmla="*/ 102401 h 1135063"/>
              <a:gd name="T116" fmla="*/ 777272 w 1430338"/>
              <a:gd name="T117" fmla="*/ 31231 h 1135063"/>
              <a:gd name="T118" fmla="*/ 857793 w 1430338"/>
              <a:gd name="T119" fmla="*/ 0 h 11350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430338" h="1135063">
                <a:moveTo>
                  <a:pt x="1328616" y="590905"/>
                </a:moveTo>
                <a:lnTo>
                  <a:pt x="1328389" y="591133"/>
                </a:lnTo>
                <a:lnTo>
                  <a:pt x="1322272" y="591589"/>
                </a:lnTo>
                <a:lnTo>
                  <a:pt x="1316835" y="592501"/>
                </a:lnTo>
                <a:lnTo>
                  <a:pt x="1311851" y="593641"/>
                </a:lnTo>
                <a:lnTo>
                  <a:pt x="1307773" y="595009"/>
                </a:lnTo>
                <a:lnTo>
                  <a:pt x="1304374" y="596833"/>
                </a:lnTo>
                <a:lnTo>
                  <a:pt x="1301203" y="598657"/>
                </a:lnTo>
                <a:lnTo>
                  <a:pt x="1298711" y="600481"/>
                </a:lnTo>
                <a:lnTo>
                  <a:pt x="1296445" y="602533"/>
                </a:lnTo>
                <a:lnTo>
                  <a:pt x="1294633" y="604813"/>
                </a:lnTo>
                <a:lnTo>
                  <a:pt x="1293047" y="607093"/>
                </a:lnTo>
                <a:lnTo>
                  <a:pt x="1291687" y="609373"/>
                </a:lnTo>
                <a:lnTo>
                  <a:pt x="1290781" y="611653"/>
                </a:lnTo>
                <a:lnTo>
                  <a:pt x="1289648" y="614389"/>
                </a:lnTo>
                <a:lnTo>
                  <a:pt x="1289195" y="616897"/>
                </a:lnTo>
                <a:lnTo>
                  <a:pt x="1288969" y="619633"/>
                </a:lnTo>
                <a:lnTo>
                  <a:pt x="1288969" y="622369"/>
                </a:lnTo>
                <a:lnTo>
                  <a:pt x="1288969" y="625104"/>
                </a:lnTo>
                <a:lnTo>
                  <a:pt x="1289195" y="627612"/>
                </a:lnTo>
                <a:lnTo>
                  <a:pt x="1289648" y="630348"/>
                </a:lnTo>
                <a:lnTo>
                  <a:pt x="1290555" y="632856"/>
                </a:lnTo>
                <a:lnTo>
                  <a:pt x="1291008" y="634224"/>
                </a:lnTo>
                <a:lnTo>
                  <a:pt x="1291687" y="635592"/>
                </a:lnTo>
                <a:lnTo>
                  <a:pt x="1292820" y="637416"/>
                </a:lnTo>
                <a:lnTo>
                  <a:pt x="1294406" y="639240"/>
                </a:lnTo>
                <a:lnTo>
                  <a:pt x="1295992" y="641292"/>
                </a:lnTo>
                <a:lnTo>
                  <a:pt x="1298484" y="643572"/>
                </a:lnTo>
                <a:lnTo>
                  <a:pt x="1300976" y="645624"/>
                </a:lnTo>
                <a:lnTo>
                  <a:pt x="1303695" y="647448"/>
                </a:lnTo>
                <a:lnTo>
                  <a:pt x="1306867" y="649500"/>
                </a:lnTo>
                <a:lnTo>
                  <a:pt x="1310491" y="651324"/>
                </a:lnTo>
                <a:lnTo>
                  <a:pt x="1314343" y="652920"/>
                </a:lnTo>
                <a:lnTo>
                  <a:pt x="1318421" y="654516"/>
                </a:lnTo>
                <a:lnTo>
                  <a:pt x="1322952" y="655427"/>
                </a:lnTo>
                <a:lnTo>
                  <a:pt x="1327709" y="656567"/>
                </a:lnTo>
                <a:lnTo>
                  <a:pt x="1332920" y="657023"/>
                </a:lnTo>
                <a:lnTo>
                  <a:pt x="1338584" y="657023"/>
                </a:lnTo>
                <a:lnTo>
                  <a:pt x="1340170" y="657023"/>
                </a:lnTo>
                <a:lnTo>
                  <a:pt x="1342209" y="655199"/>
                </a:lnTo>
                <a:lnTo>
                  <a:pt x="1344248" y="653376"/>
                </a:lnTo>
                <a:lnTo>
                  <a:pt x="1346287" y="651324"/>
                </a:lnTo>
                <a:lnTo>
                  <a:pt x="1347646" y="649272"/>
                </a:lnTo>
                <a:lnTo>
                  <a:pt x="1349459" y="647220"/>
                </a:lnTo>
                <a:lnTo>
                  <a:pt x="1350818" y="645168"/>
                </a:lnTo>
                <a:lnTo>
                  <a:pt x="1353083" y="640836"/>
                </a:lnTo>
                <a:lnTo>
                  <a:pt x="1354896" y="636504"/>
                </a:lnTo>
                <a:lnTo>
                  <a:pt x="1356255" y="631716"/>
                </a:lnTo>
                <a:lnTo>
                  <a:pt x="1356935" y="627384"/>
                </a:lnTo>
                <a:lnTo>
                  <a:pt x="1357161" y="622825"/>
                </a:lnTo>
                <a:lnTo>
                  <a:pt x="1356935" y="619405"/>
                </a:lnTo>
                <a:lnTo>
                  <a:pt x="1356708" y="616441"/>
                </a:lnTo>
                <a:lnTo>
                  <a:pt x="1355802" y="613021"/>
                </a:lnTo>
                <a:lnTo>
                  <a:pt x="1355122" y="610285"/>
                </a:lnTo>
                <a:lnTo>
                  <a:pt x="1354216" y="607321"/>
                </a:lnTo>
                <a:lnTo>
                  <a:pt x="1352630" y="604813"/>
                </a:lnTo>
                <a:lnTo>
                  <a:pt x="1351044" y="602305"/>
                </a:lnTo>
                <a:lnTo>
                  <a:pt x="1349459" y="600025"/>
                </a:lnTo>
                <a:lnTo>
                  <a:pt x="1347646" y="598201"/>
                </a:lnTo>
                <a:lnTo>
                  <a:pt x="1345607" y="596377"/>
                </a:lnTo>
                <a:lnTo>
                  <a:pt x="1343342" y="594781"/>
                </a:lnTo>
                <a:lnTo>
                  <a:pt x="1341076" y="593413"/>
                </a:lnTo>
                <a:lnTo>
                  <a:pt x="1338811" y="592501"/>
                </a:lnTo>
                <a:lnTo>
                  <a:pt x="1335865" y="591589"/>
                </a:lnTo>
                <a:lnTo>
                  <a:pt x="1333147" y="591133"/>
                </a:lnTo>
                <a:lnTo>
                  <a:pt x="1330202" y="590905"/>
                </a:lnTo>
                <a:lnTo>
                  <a:pt x="1328616" y="590905"/>
                </a:lnTo>
                <a:close/>
                <a:moveTo>
                  <a:pt x="668077" y="302493"/>
                </a:moveTo>
                <a:lnTo>
                  <a:pt x="656520" y="302720"/>
                </a:lnTo>
                <a:lnTo>
                  <a:pt x="644962" y="302946"/>
                </a:lnTo>
                <a:lnTo>
                  <a:pt x="634084" y="303400"/>
                </a:lnTo>
                <a:lnTo>
                  <a:pt x="622980" y="304533"/>
                </a:lnTo>
                <a:lnTo>
                  <a:pt x="612329" y="305214"/>
                </a:lnTo>
                <a:lnTo>
                  <a:pt x="601904" y="306574"/>
                </a:lnTo>
                <a:lnTo>
                  <a:pt x="591479" y="307934"/>
                </a:lnTo>
                <a:lnTo>
                  <a:pt x="581508" y="309295"/>
                </a:lnTo>
                <a:lnTo>
                  <a:pt x="571990" y="310882"/>
                </a:lnTo>
                <a:lnTo>
                  <a:pt x="562699" y="312696"/>
                </a:lnTo>
                <a:lnTo>
                  <a:pt x="544796" y="316323"/>
                </a:lnTo>
                <a:lnTo>
                  <a:pt x="528252" y="320404"/>
                </a:lnTo>
                <a:lnTo>
                  <a:pt x="513069" y="324259"/>
                </a:lnTo>
                <a:lnTo>
                  <a:pt x="499245" y="328340"/>
                </a:lnTo>
                <a:lnTo>
                  <a:pt x="487234" y="332421"/>
                </a:lnTo>
                <a:lnTo>
                  <a:pt x="476583" y="336275"/>
                </a:lnTo>
                <a:lnTo>
                  <a:pt x="467518" y="339449"/>
                </a:lnTo>
                <a:lnTo>
                  <a:pt x="455054" y="344664"/>
                </a:lnTo>
                <a:lnTo>
                  <a:pt x="450521" y="346705"/>
                </a:lnTo>
                <a:lnTo>
                  <a:pt x="448029" y="348065"/>
                </a:lnTo>
                <a:lnTo>
                  <a:pt x="445989" y="349199"/>
                </a:lnTo>
                <a:lnTo>
                  <a:pt x="444403" y="350786"/>
                </a:lnTo>
                <a:lnTo>
                  <a:pt x="442590" y="352599"/>
                </a:lnTo>
                <a:lnTo>
                  <a:pt x="441230" y="354413"/>
                </a:lnTo>
                <a:lnTo>
                  <a:pt x="439870" y="356454"/>
                </a:lnTo>
                <a:lnTo>
                  <a:pt x="438737" y="358494"/>
                </a:lnTo>
                <a:lnTo>
                  <a:pt x="437831" y="360535"/>
                </a:lnTo>
                <a:lnTo>
                  <a:pt x="437151" y="362802"/>
                </a:lnTo>
                <a:lnTo>
                  <a:pt x="436698" y="365069"/>
                </a:lnTo>
                <a:lnTo>
                  <a:pt x="436471" y="367337"/>
                </a:lnTo>
                <a:lnTo>
                  <a:pt x="436471" y="369831"/>
                </a:lnTo>
                <a:lnTo>
                  <a:pt x="436698" y="372325"/>
                </a:lnTo>
                <a:lnTo>
                  <a:pt x="437151" y="374592"/>
                </a:lnTo>
                <a:lnTo>
                  <a:pt x="437831" y="376859"/>
                </a:lnTo>
                <a:lnTo>
                  <a:pt x="438964" y="379126"/>
                </a:lnTo>
                <a:lnTo>
                  <a:pt x="440777" y="382301"/>
                </a:lnTo>
                <a:lnTo>
                  <a:pt x="442816" y="385021"/>
                </a:lnTo>
                <a:lnTo>
                  <a:pt x="445309" y="387515"/>
                </a:lnTo>
                <a:lnTo>
                  <a:pt x="447802" y="389556"/>
                </a:lnTo>
                <a:lnTo>
                  <a:pt x="450975" y="390916"/>
                </a:lnTo>
                <a:lnTo>
                  <a:pt x="453921" y="392277"/>
                </a:lnTo>
                <a:lnTo>
                  <a:pt x="457320" y="392730"/>
                </a:lnTo>
                <a:lnTo>
                  <a:pt x="460719" y="392957"/>
                </a:lnTo>
                <a:lnTo>
                  <a:pt x="463439" y="392957"/>
                </a:lnTo>
                <a:lnTo>
                  <a:pt x="465932" y="392503"/>
                </a:lnTo>
                <a:lnTo>
                  <a:pt x="468878" y="391823"/>
                </a:lnTo>
                <a:lnTo>
                  <a:pt x="471144" y="390690"/>
                </a:lnTo>
                <a:lnTo>
                  <a:pt x="471824" y="390463"/>
                </a:lnTo>
                <a:lnTo>
                  <a:pt x="478396" y="387742"/>
                </a:lnTo>
                <a:lnTo>
                  <a:pt x="491087" y="382754"/>
                </a:lnTo>
                <a:lnTo>
                  <a:pt x="499472" y="379807"/>
                </a:lnTo>
                <a:lnTo>
                  <a:pt x="509443" y="376406"/>
                </a:lnTo>
                <a:lnTo>
                  <a:pt x="520774" y="372778"/>
                </a:lnTo>
                <a:lnTo>
                  <a:pt x="533238" y="369151"/>
                </a:lnTo>
                <a:lnTo>
                  <a:pt x="546835" y="365976"/>
                </a:lnTo>
                <a:lnTo>
                  <a:pt x="561339" y="362575"/>
                </a:lnTo>
                <a:lnTo>
                  <a:pt x="576976" y="359628"/>
                </a:lnTo>
                <a:lnTo>
                  <a:pt x="593519" y="356681"/>
                </a:lnTo>
                <a:lnTo>
                  <a:pt x="611195" y="354413"/>
                </a:lnTo>
                <a:lnTo>
                  <a:pt x="620260" y="353733"/>
                </a:lnTo>
                <a:lnTo>
                  <a:pt x="629325" y="352599"/>
                </a:lnTo>
                <a:lnTo>
                  <a:pt x="638843" y="352146"/>
                </a:lnTo>
                <a:lnTo>
                  <a:pt x="648588" y="351693"/>
                </a:lnTo>
                <a:lnTo>
                  <a:pt x="658333" y="351239"/>
                </a:lnTo>
                <a:lnTo>
                  <a:pt x="668077" y="351239"/>
                </a:lnTo>
                <a:lnTo>
                  <a:pt x="678728" y="351239"/>
                </a:lnTo>
                <a:lnTo>
                  <a:pt x="689833" y="351919"/>
                </a:lnTo>
                <a:lnTo>
                  <a:pt x="700711" y="352373"/>
                </a:lnTo>
                <a:lnTo>
                  <a:pt x="712042" y="353053"/>
                </a:lnTo>
                <a:lnTo>
                  <a:pt x="723146" y="354413"/>
                </a:lnTo>
                <a:lnTo>
                  <a:pt x="734704" y="356000"/>
                </a:lnTo>
                <a:lnTo>
                  <a:pt x="746261" y="357814"/>
                </a:lnTo>
                <a:lnTo>
                  <a:pt x="757819" y="359855"/>
                </a:lnTo>
                <a:lnTo>
                  <a:pt x="769603" y="362349"/>
                </a:lnTo>
                <a:lnTo>
                  <a:pt x="781387" y="365069"/>
                </a:lnTo>
                <a:lnTo>
                  <a:pt x="793398" y="368470"/>
                </a:lnTo>
                <a:lnTo>
                  <a:pt x="804956" y="372098"/>
                </a:lnTo>
                <a:lnTo>
                  <a:pt x="816967" y="376179"/>
                </a:lnTo>
                <a:lnTo>
                  <a:pt x="828978" y="380487"/>
                </a:lnTo>
                <a:lnTo>
                  <a:pt x="841215" y="385248"/>
                </a:lnTo>
                <a:lnTo>
                  <a:pt x="853453" y="390690"/>
                </a:lnTo>
                <a:lnTo>
                  <a:pt x="855719" y="391823"/>
                </a:lnTo>
                <a:lnTo>
                  <a:pt x="857985" y="392503"/>
                </a:lnTo>
                <a:lnTo>
                  <a:pt x="860251" y="392730"/>
                </a:lnTo>
                <a:lnTo>
                  <a:pt x="862518" y="392957"/>
                </a:lnTo>
                <a:lnTo>
                  <a:pt x="865237" y="392957"/>
                </a:lnTo>
                <a:lnTo>
                  <a:pt x="867503" y="392730"/>
                </a:lnTo>
                <a:lnTo>
                  <a:pt x="869769" y="392277"/>
                </a:lnTo>
                <a:lnTo>
                  <a:pt x="871809" y="391596"/>
                </a:lnTo>
                <a:lnTo>
                  <a:pt x="874075" y="390690"/>
                </a:lnTo>
                <a:lnTo>
                  <a:pt x="876115" y="389556"/>
                </a:lnTo>
                <a:lnTo>
                  <a:pt x="877928" y="388196"/>
                </a:lnTo>
                <a:lnTo>
                  <a:pt x="879967" y="386608"/>
                </a:lnTo>
                <a:lnTo>
                  <a:pt x="881554" y="385021"/>
                </a:lnTo>
                <a:lnTo>
                  <a:pt x="883140" y="382981"/>
                </a:lnTo>
                <a:lnTo>
                  <a:pt x="884273" y="380940"/>
                </a:lnTo>
                <a:lnTo>
                  <a:pt x="885633" y="378900"/>
                </a:lnTo>
                <a:lnTo>
                  <a:pt x="886539" y="376632"/>
                </a:lnTo>
                <a:lnTo>
                  <a:pt x="887219" y="374365"/>
                </a:lnTo>
                <a:lnTo>
                  <a:pt x="887672" y="371871"/>
                </a:lnTo>
                <a:lnTo>
                  <a:pt x="887899" y="369604"/>
                </a:lnTo>
                <a:lnTo>
                  <a:pt x="887672" y="367110"/>
                </a:lnTo>
                <a:lnTo>
                  <a:pt x="887446" y="364843"/>
                </a:lnTo>
                <a:lnTo>
                  <a:pt x="886766" y="362575"/>
                </a:lnTo>
                <a:lnTo>
                  <a:pt x="886313" y="360308"/>
                </a:lnTo>
                <a:lnTo>
                  <a:pt x="885406" y="358268"/>
                </a:lnTo>
                <a:lnTo>
                  <a:pt x="884273" y="356000"/>
                </a:lnTo>
                <a:lnTo>
                  <a:pt x="883140" y="354187"/>
                </a:lnTo>
                <a:lnTo>
                  <a:pt x="881554" y="352373"/>
                </a:lnTo>
                <a:lnTo>
                  <a:pt x="879741" y="350559"/>
                </a:lnTo>
                <a:lnTo>
                  <a:pt x="877928" y="348972"/>
                </a:lnTo>
                <a:lnTo>
                  <a:pt x="875888" y="347838"/>
                </a:lnTo>
                <a:lnTo>
                  <a:pt x="873622" y="346478"/>
                </a:lnTo>
                <a:lnTo>
                  <a:pt x="860025" y="340583"/>
                </a:lnTo>
                <a:lnTo>
                  <a:pt x="846654" y="335142"/>
                </a:lnTo>
                <a:lnTo>
                  <a:pt x="833510" y="330154"/>
                </a:lnTo>
                <a:lnTo>
                  <a:pt x="819913" y="325846"/>
                </a:lnTo>
                <a:lnTo>
                  <a:pt x="806542" y="321765"/>
                </a:lnTo>
                <a:lnTo>
                  <a:pt x="793625" y="318137"/>
                </a:lnTo>
                <a:lnTo>
                  <a:pt x="780254" y="314736"/>
                </a:lnTo>
                <a:lnTo>
                  <a:pt x="767110" y="312242"/>
                </a:lnTo>
                <a:lnTo>
                  <a:pt x="754420" y="309521"/>
                </a:lnTo>
                <a:lnTo>
                  <a:pt x="741729" y="307481"/>
                </a:lnTo>
                <a:lnTo>
                  <a:pt x="728811" y="306121"/>
                </a:lnTo>
                <a:lnTo>
                  <a:pt x="716574" y="304760"/>
                </a:lnTo>
                <a:lnTo>
                  <a:pt x="704110" y="303853"/>
                </a:lnTo>
                <a:lnTo>
                  <a:pt x="692099" y="302946"/>
                </a:lnTo>
                <a:lnTo>
                  <a:pt x="680088" y="302720"/>
                </a:lnTo>
                <a:lnTo>
                  <a:pt x="668077" y="302493"/>
                </a:lnTo>
                <a:close/>
                <a:moveTo>
                  <a:pt x="212343" y="150813"/>
                </a:moveTo>
                <a:lnTo>
                  <a:pt x="217102" y="150813"/>
                </a:lnTo>
                <a:lnTo>
                  <a:pt x="221408" y="151493"/>
                </a:lnTo>
                <a:lnTo>
                  <a:pt x="225941" y="152853"/>
                </a:lnTo>
                <a:lnTo>
                  <a:pt x="230473" y="154667"/>
                </a:lnTo>
                <a:lnTo>
                  <a:pt x="235232" y="156708"/>
                </a:lnTo>
                <a:lnTo>
                  <a:pt x="239764" y="159428"/>
                </a:lnTo>
                <a:lnTo>
                  <a:pt x="244297" y="162603"/>
                </a:lnTo>
                <a:lnTo>
                  <a:pt x="249056" y="166003"/>
                </a:lnTo>
                <a:lnTo>
                  <a:pt x="253815" y="169858"/>
                </a:lnTo>
                <a:lnTo>
                  <a:pt x="258347" y="174392"/>
                </a:lnTo>
                <a:lnTo>
                  <a:pt x="263106" y="178927"/>
                </a:lnTo>
                <a:lnTo>
                  <a:pt x="267639" y="183688"/>
                </a:lnTo>
                <a:lnTo>
                  <a:pt x="272171" y="189130"/>
                </a:lnTo>
                <a:lnTo>
                  <a:pt x="276930" y="194798"/>
                </a:lnTo>
                <a:lnTo>
                  <a:pt x="281236" y="200466"/>
                </a:lnTo>
                <a:lnTo>
                  <a:pt x="285768" y="206588"/>
                </a:lnTo>
                <a:lnTo>
                  <a:pt x="289848" y="212709"/>
                </a:lnTo>
                <a:lnTo>
                  <a:pt x="294153" y="219057"/>
                </a:lnTo>
                <a:lnTo>
                  <a:pt x="298232" y="225633"/>
                </a:lnTo>
                <a:lnTo>
                  <a:pt x="302085" y="232434"/>
                </a:lnTo>
                <a:lnTo>
                  <a:pt x="305938" y="239236"/>
                </a:lnTo>
                <a:lnTo>
                  <a:pt x="309790" y="246265"/>
                </a:lnTo>
                <a:lnTo>
                  <a:pt x="313189" y="253293"/>
                </a:lnTo>
                <a:lnTo>
                  <a:pt x="316815" y="260548"/>
                </a:lnTo>
                <a:lnTo>
                  <a:pt x="319761" y="267350"/>
                </a:lnTo>
                <a:lnTo>
                  <a:pt x="322934" y="274605"/>
                </a:lnTo>
                <a:lnTo>
                  <a:pt x="325654" y="281634"/>
                </a:lnTo>
                <a:lnTo>
                  <a:pt x="328146" y="288889"/>
                </a:lnTo>
                <a:lnTo>
                  <a:pt x="330413" y="296145"/>
                </a:lnTo>
                <a:lnTo>
                  <a:pt x="332452" y="302946"/>
                </a:lnTo>
                <a:lnTo>
                  <a:pt x="350355" y="294784"/>
                </a:lnTo>
                <a:lnTo>
                  <a:pt x="368938" y="287075"/>
                </a:lnTo>
                <a:lnTo>
                  <a:pt x="387521" y="279593"/>
                </a:lnTo>
                <a:lnTo>
                  <a:pt x="406784" y="273018"/>
                </a:lnTo>
                <a:lnTo>
                  <a:pt x="426500" y="266670"/>
                </a:lnTo>
                <a:lnTo>
                  <a:pt x="446442" y="260775"/>
                </a:lnTo>
                <a:lnTo>
                  <a:pt x="466838" y="255560"/>
                </a:lnTo>
                <a:lnTo>
                  <a:pt x="487461" y="250799"/>
                </a:lnTo>
                <a:lnTo>
                  <a:pt x="508763" y="246491"/>
                </a:lnTo>
                <a:lnTo>
                  <a:pt x="530292" y="242637"/>
                </a:lnTo>
                <a:lnTo>
                  <a:pt x="552047" y="239463"/>
                </a:lnTo>
                <a:lnTo>
                  <a:pt x="574030" y="236742"/>
                </a:lnTo>
                <a:lnTo>
                  <a:pt x="596238" y="234702"/>
                </a:lnTo>
                <a:lnTo>
                  <a:pt x="618674" y="233115"/>
                </a:lnTo>
                <a:lnTo>
                  <a:pt x="641336" y="232434"/>
                </a:lnTo>
                <a:lnTo>
                  <a:pt x="652894" y="232208"/>
                </a:lnTo>
                <a:lnTo>
                  <a:pt x="664678" y="232208"/>
                </a:lnTo>
                <a:lnTo>
                  <a:pt x="679408" y="232208"/>
                </a:lnTo>
                <a:lnTo>
                  <a:pt x="694365" y="232661"/>
                </a:lnTo>
                <a:lnTo>
                  <a:pt x="709096" y="233115"/>
                </a:lnTo>
                <a:lnTo>
                  <a:pt x="724052" y="234248"/>
                </a:lnTo>
                <a:lnTo>
                  <a:pt x="738556" y="235155"/>
                </a:lnTo>
                <a:lnTo>
                  <a:pt x="752833" y="236515"/>
                </a:lnTo>
                <a:lnTo>
                  <a:pt x="767110" y="238329"/>
                </a:lnTo>
                <a:lnTo>
                  <a:pt x="781614" y="240143"/>
                </a:lnTo>
                <a:lnTo>
                  <a:pt x="795665" y="242184"/>
                </a:lnTo>
                <a:lnTo>
                  <a:pt x="809715" y="244451"/>
                </a:lnTo>
                <a:lnTo>
                  <a:pt x="823539" y="246945"/>
                </a:lnTo>
                <a:lnTo>
                  <a:pt x="836909" y="249666"/>
                </a:lnTo>
                <a:lnTo>
                  <a:pt x="850507" y="252613"/>
                </a:lnTo>
                <a:lnTo>
                  <a:pt x="864104" y="255787"/>
                </a:lnTo>
                <a:lnTo>
                  <a:pt x="877248" y="259188"/>
                </a:lnTo>
                <a:lnTo>
                  <a:pt x="890392" y="263042"/>
                </a:lnTo>
                <a:lnTo>
                  <a:pt x="903309" y="266897"/>
                </a:lnTo>
                <a:lnTo>
                  <a:pt x="916000" y="270751"/>
                </a:lnTo>
                <a:lnTo>
                  <a:pt x="928464" y="275059"/>
                </a:lnTo>
                <a:lnTo>
                  <a:pt x="941155" y="279367"/>
                </a:lnTo>
                <a:lnTo>
                  <a:pt x="953392" y="284128"/>
                </a:lnTo>
                <a:lnTo>
                  <a:pt x="965403" y="288889"/>
                </a:lnTo>
                <a:lnTo>
                  <a:pt x="977188" y="294104"/>
                </a:lnTo>
                <a:lnTo>
                  <a:pt x="988972" y="299092"/>
                </a:lnTo>
                <a:lnTo>
                  <a:pt x="1000303" y="304533"/>
                </a:lnTo>
                <a:lnTo>
                  <a:pt x="1011634" y="310202"/>
                </a:lnTo>
                <a:lnTo>
                  <a:pt x="1022738" y="316096"/>
                </a:lnTo>
                <a:lnTo>
                  <a:pt x="1033616" y="321991"/>
                </a:lnTo>
                <a:lnTo>
                  <a:pt x="1044041" y="328113"/>
                </a:lnTo>
                <a:lnTo>
                  <a:pt x="1054692" y="334235"/>
                </a:lnTo>
                <a:lnTo>
                  <a:pt x="1064890" y="340583"/>
                </a:lnTo>
                <a:lnTo>
                  <a:pt x="1074861" y="347158"/>
                </a:lnTo>
                <a:lnTo>
                  <a:pt x="1084606" y="354187"/>
                </a:lnTo>
                <a:lnTo>
                  <a:pt x="1093897" y="360988"/>
                </a:lnTo>
                <a:lnTo>
                  <a:pt x="1103189" y="368017"/>
                </a:lnTo>
                <a:lnTo>
                  <a:pt x="1112027" y="375045"/>
                </a:lnTo>
                <a:lnTo>
                  <a:pt x="1120865" y="382527"/>
                </a:lnTo>
                <a:lnTo>
                  <a:pt x="1129477" y="390236"/>
                </a:lnTo>
                <a:lnTo>
                  <a:pt x="1137635" y="397718"/>
                </a:lnTo>
                <a:lnTo>
                  <a:pt x="1145567" y="405653"/>
                </a:lnTo>
                <a:lnTo>
                  <a:pt x="1153272" y="413589"/>
                </a:lnTo>
                <a:lnTo>
                  <a:pt x="1160750" y="421524"/>
                </a:lnTo>
                <a:lnTo>
                  <a:pt x="1167775" y="429687"/>
                </a:lnTo>
                <a:lnTo>
                  <a:pt x="1174574" y="438075"/>
                </a:lnTo>
                <a:lnTo>
                  <a:pt x="1181146" y="446464"/>
                </a:lnTo>
                <a:lnTo>
                  <a:pt x="1187265" y="454853"/>
                </a:lnTo>
                <a:lnTo>
                  <a:pt x="1193384" y="463696"/>
                </a:lnTo>
                <a:lnTo>
                  <a:pt x="1199049" y="472311"/>
                </a:lnTo>
                <a:lnTo>
                  <a:pt x="1204488" y="481380"/>
                </a:lnTo>
                <a:lnTo>
                  <a:pt x="1209474" y="490223"/>
                </a:lnTo>
                <a:lnTo>
                  <a:pt x="1214233" y="499518"/>
                </a:lnTo>
                <a:lnTo>
                  <a:pt x="1218539" y="508361"/>
                </a:lnTo>
                <a:lnTo>
                  <a:pt x="1222618" y="517883"/>
                </a:lnTo>
                <a:lnTo>
                  <a:pt x="1226471" y="527179"/>
                </a:lnTo>
                <a:lnTo>
                  <a:pt x="1229643" y="536475"/>
                </a:lnTo>
                <a:lnTo>
                  <a:pt x="1232816" y="546224"/>
                </a:lnTo>
                <a:lnTo>
                  <a:pt x="1235535" y="555973"/>
                </a:lnTo>
                <a:lnTo>
                  <a:pt x="1237802" y="565723"/>
                </a:lnTo>
                <a:lnTo>
                  <a:pt x="1240068" y="575472"/>
                </a:lnTo>
                <a:lnTo>
                  <a:pt x="1241427" y="585448"/>
                </a:lnTo>
                <a:lnTo>
                  <a:pt x="1243014" y="595424"/>
                </a:lnTo>
                <a:lnTo>
                  <a:pt x="1243694" y="605400"/>
                </a:lnTo>
                <a:lnTo>
                  <a:pt x="1244374" y="615376"/>
                </a:lnTo>
                <a:lnTo>
                  <a:pt x="1244600" y="625579"/>
                </a:lnTo>
                <a:lnTo>
                  <a:pt x="1244374" y="635781"/>
                </a:lnTo>
                <a:lnTo>
                  <a:pt x="1243694" y="645757"/>
                </a:lnTo>
                <a:lnTo>
                  <a:pt x="1243414" y="649862"/>
                </a:lnTo>
                <a:lnTo>
                  <a:pt x="1245017" y="651096"/>
                </a:lnTo>
                <a:lnTo>
                  <a:pt x="1249095" y="654288"/>
                </a:lnTo>
                <a:lnTo>
                  <a:pt x="1253400" y="657479"/>
                </a:lnTo>
                <a:lnTo>
                  <a:pt x="1258611" y="660443"/>
                </a:lnTo>
                <a:lnTo>
                  <a:pt x="1263821" y="663179"/>
                </a:lnTo>
                <a:lnTo>
                  <a:pt x="1269485" y="665687"/>
                </a:lnTo>
                <a:lnTo>
                  <a:pt x="1275602" y="668195"/>
                </a:lnTo>
                <a:lnTo>
                  <a:pt x="1281946" y="669563"/>
                </a:lnTo>
                <a:lnTo>
                  <a:pt x="1285571" y="670475"/>
                </a:lnTo>
                <a:lnTo>
                  <a:pt x="1288969" y="670703"/>
                </a:lnTo>
                <a:lnTo>
                  <a:pt x="1292594" y="671159"/>
                </a:lnTo>
                <a:lnTo>
                  <a:pt x="1295992" y="671159"/>
                </a:lnTo>
                <a:lnTo>
                  <a:pt x="1293273" y="669563"/>
                </a:lnTo>
                <a:lnTo>
                  <a:pt x="1290555" y="667739"/>
                </a:lnTo>
                <a:lnTo>
                  <a:pt x="1286024" y="664775"/>
                </a:lnTo>
                <a:lnTo>
                  <a:pt x="1282399" y="661583"/>
                </a:lnTo>
                <a:lnTo>
                  <a:pt x="1279000" y="658391"/>
                </a:lnTo>
                <a:lnTo>
                  <a:pt x="1275602" y="654744"/>
                </a:lnTo>
                <a:lnTo>
                  <a:pt x="1273110" y="651096"/>
                </a:lnTo>
                <a:lnTo>
                  <a:pt x="1270845" y="647448"/>
                </a:lnTo>
                <a:lnTo>
                  <a:pt x="1269032" y="643800"/>
                </a:lnTo>
                <a:lnTo>
                  <a:pt x="1267446" y="640152"/>
                </a:lnTo>
                <a:lnTo>
                  <a:pt x="1266540" y="635820"/>
                </a:lnTo>
                <a:lnTo>
                  <a:pt x="1265407" y="631488"/>
                </a:lnTo>
                <a:lnTo>
                  <a:pt x="1264954" y="626928"/>
                </a:lnTo>
                <a:lnTo>
                  <a:pt x="1264954" y="622369"/>
                </a:lnTo>
                <a:lnTo>
                  <a:pt x="1264954" y="617581"/>
                </a:lnTo>
                <a:lnTo>
                  <a:pt x="1265634" y="613021"/>
                </a:lnTo>
                <a:lnTo>
                  <a:pt x="1266767" y="608461"/>
                </a:lnTo>
                <a:lnTo>
                  <a:pt x="1267899" y="603445"/>
                </a:lnTo>
                <a:lnTo>
                  <a:pt x="1269938" y="598885"/>
                </a:lnTo>
                <a:lnTo>
                  <a:pt x="1272657" y="594325"/>
                </a:lnTo>
                <a:lnTo>
                  <a:pt x="1275602" y="589766"/>
                </a:lnTo>
                <a:lnTo>
                  <a:pt x="1279227" y="585662"/>
                </a:lnTo>
                <a:lnTo>
                  <a:pt x="1281266" y="583610"/>
                </a:lnTo>
                <a:lnTo>
                  <a:pt x="1283305" y="582014"/>
                </a:lnTo>
                <a:lnTo>
                  <a:pt x="1285571" y="580190"/>
                </a:lnTo>
                <a:lnTo>
                  <a:pt x="1288063" y="578366"/>
                </a:lnTo>
                <a:lnTo>
                  <a:pt x="1290555" y="576770"/>
                </a:lnTo>
                <a:lnTo>
                  <a:pt x="1293273" y="575402"/>
                </a:lnTo>
                <a:lnTo>
                  <a:pt x="1295992" y="574034"/>
                </a:lnTo>
                <a:lnTo>
                  <a:pt x="1298937" y="572666"/>
                </a:lnTo>
                <a:lnTo>
                  <a:pt x="1305281" y="570614"/>
                </a:lnTo>
                <a:lnTo>
                  <a:pt x="1311851" y="568790"/>
                </a:lnTo>
                <a:lnTo>
                  <a:pt x="1319327" y="567422"/>
                </a:lnTo>
                <a:lnTo>
                  <a:pt x="1327030" y="566966"/>
                </a:lnTo>
                <a:lnTo>
                  <a:pt x="1330202" y="566738"/>
                </a:lnTo>
                <a:lnTo>
                  <a:pt x="1332920" y="566738"/>
                </a:lnTo>
                <a:lnTo>
                  <a:pt x="1335639" y="566966"/>
                </a:lnTo>
                <a:lnTo>
                  <a:pt x="1338584" y="567422"/>
                </a:lnTo>
                <a:lnTo>
                  <a:pt x="1341303" y="568106"/>
                </a:lnTo>
                <a:lnTo>
                  <a:pt x="1343795" y="568790"/>
                </a:lnTo>
                <a:lnTo>
                  <a:pt x="1346513" y="569474"/>
                </a:lnTo>
                <a:lnTo>
                  <a:pt x="1351498" y="571526"/>
                </a:lnTo>
                <a:lnTo>
                  <a:pt x="1356255" y="574262"/>
                </a:lnTo>
                <a:lnTo>
                  <a:pt x="1360560" y="577226"/>
                </a:lnTo>
                <a:lnTo>
                  <a:pt x="1364411" y="580646"/>
                </a:lnTo>
                <a:lnTo>
                  <a:pt x="1367809" y="584522"/>
                </a:lnTo>
                <a:lnTo>
                  <a:pt x="1370981" y="588626"/>
                </a:lnTo>
                <a:lnTo>
                  <a:pt x="1373700" y="592957"/>
                </a:lnTo>
                <a:lnTo>
                  <a:pt x="1375739" y="597289"/>
                </a:lnTo>
                <a:lnTo>
                  <a:pt x="1377778" y="602305"/>
                </a:lnTo>
                <a:lnTo>
                  <a:pt x="1379137" y="607093"/>
                </a:lnTo>
                <a:lnTo>
                  <a:pt x="1380496" y="612337"/>
                </a:lnTo>
                <a:lnTo>
                  <a:pt x="1380949" y="617353"/>
                </a:lnTo>
                <a:lnTo>
                  <a:pt x="1381176" y="622825"/>
                </a:lnTo>
                <a:lnTo>
                  <a:pt x="1381176" y="626244"/>
                </a:lnTo>
                <a:lnTo>
                  <a:pt x="1380949" y="629664"/>
                </a:lnTo>
                <a:lnTo>
                  <a:pt x="1380496" y="633084"/>
                </a:lnTo>
                <a:lnTo>
                  <a:pt x="1379590" y="636504"/>
                </a:lnTo>
                <a:lnTo>
                  <a:pt x="1378911" y="640152"/>
                </a:lnTo>
                <a:lnTo>
                  <a:pt x="1377778" y="643344"/>
                </a:lnTo>
                <a:lnTo>
                  <a:pt x="1376645" y="646764"/>
                </a:lnTo>
                <a:lnTo>
                  <a:pt x="1375286" y="650184"/>
                </a:lnTo>
                <a:lnTo>
                  <a:pt x="1383668" y="646764"/>
                </a:lnTo>
                <a:lnTo>
                  <a:pt x="1392730" y="642660"/>
                </a:lnTo>
                <a:lnTo>
                  <a:pt x="1402246" y="637644"/>
                </a:lnTo>
                <a:lnTo>
                  <a:pt x="1412214" y="631716"/>
                </a:lnTo>
                <a:lnTo>
                  <a:pt x="1414253" y="630804"/>
                </a:lnTo>
                <a:lnTo>
                  <a:pt x="1416518" y="630348"/>
                </a:lnTo>
                <a:lnTo>
                  <a:pt x="1418784" y="630348"/>
                </a:lnTo>
                <a:lnTo>
                  <a:pt x="1421049" y="630576"/>
                </a:lnTo>
                <a:lnTo>
                  <a:pt x="1423315" y="631260"/>
                </a:lnTo>
                <a:lnTo>
                  <a:pt x="1425127" y="632400"/>
                </a:lnTo>
                <a:lnTo>
                  <a:pt x="1426940" y="633768"/>
                </a:lnTo>
                <a:lnTo>
                  <a:pt x="1428526" y="635820"/>
                </a:lnTo>
                <a:lnTo>
                  <a:pt x="1429432" y="638100"/>
                </a:lnTo>
                <a:lnTo>
                  <a:pt x="1430338" y="640380"/>
                </a:lnTo>
                <a:lnTo>
                  <a:pt x="1430338" y="642660"/>
                </a:lnTo>
                <a:lnTo>
                  <a:pt x="1430112" y="644940"/>
                </a:lnTo>
                <a:lnTo>
                  <a:pt x="1429205" y="647220"/>
                </a:lnTo>
                <a:lnTo>
                  <a:pt x="1428299" y="649272"/>
                </a:lnTo>
                <a:lnTo>
                  <a:pt x="1426713" y="651096"/>
                </a:lnTo>
                <a:lnTo>
                  <a:pt x="1424674" y="652692"/>
                </a:lnTo>
                <a:lnTo>
                  <a:pt x="1414026" y="658847"/>
                </a:lnTo>
                <a:lnTo>
                  <a:pt x="1403378" y="664319"/>
                </a:lnTo>
                <a:lnTo>
                  <a:pt x="1393410" y="668879"/>
                </a:lnTo>
                <a:lnTo>
                  <a:pt x="1383668" y="672755"/>
                </a:lnTo>
                <a:lnTo>
                  <a:pt x="1374379" y="675719"/>
                </a:lnTo>
                <a:lnTo>
                  <a:pt x="1365317" y="678227"/>
                </a:lnTo>
                <a:lnTo>
                  <a:pt x="1356482" y="679823"/>
                </a:lnTo>
                <a:lnTo>
                  <a:pt x="1348326" y="680963"/>
                </a:lnTo>
                <a:lnTo>
                  <a:pt x="1344248" y="683243"/>
                </a:lnTo>
                <a:lnTo>
                  <a:pt x="1340170" y="685523"/>
                </a:lnTo>
                <a:lnTo>
                  <a:pt x="1335412" y="687346"/>
                </a:lnTo>
                <a:lnTo>
                  <a:pt x="1330881" y="689170"/>
                </a:lnTo>
                <a:lnTo>
                  <a:pt x="1326577" y="690766"/>
                </a:lnTo>
                <a:lnTo>
                  <a:pt x="1321819" y="691906"/>
                </a:lnTo>
                <a:lnTo>
                  <a:pt x="1317515" y="693046"/>
                </a:lnTo>
                <a:lnTo>
                  <a:pt x="1313437" y="693730"/>
                </a:lnTo>
                <a:lnTo>
                  <a:pt x="1309132" y="694642"/>
                </a:lnTo>
                <a:lnTo>
                  <a:pt x="1305054" y="694870"/>
                </a:lnTo>
                <a:lnTo>
                  <a:pt x="1300750" y="695326"/>
                </a:lnTo>
                <a:lnTo>
                  <a:pt x="1296672" y="695326"/>
                </a:lnTo>
                <a:lnTo>
                  <a:pt x="1291687" y="695098"/>
                </a:lnTo>
                <a:lnTo>
                  <a:pt x="1287156" y="694870"/>
                </a:lnTo>
                <a:lnTo>
                  <a:pt x="1282625" y="694414"/>
                </a:lnTo>
                <a:lnTo>
                  <a:pt x="1277868" y="693502"/>
                </a:lnTo>
                <a:lnTo>
                  <a:pt x="1273563" y="692590"/>
                </a:lnTo>
                <a:lnTo>
                  <a:pt x="1269259" y="691222"/>
                </a:lnTo>
                <a:lnTo>
                  <a:pt x="1265181" y="689854"/>
                </a:lnTo>
                <a:lnTo>
                  <a:pt x="1261329" y="688486"/>
                </a:lnTo>
                <a:lnTo>
                  <a:pt x="1257478" y="686891"/>
                </a:lnTo>
                <a:lnTo>
                  <a:pt x="1253626" y="685295"/>
                </a:lnTo>
                <a:lnTo>
                  <a:pt x="1246830" y="681419"/>
                </a:lnTo>
                <a:lnTo>
                  <a:pt x="1240713" y="677543"/>
                </a:lnTo>
                <a:lnTo>
                  <a:pt x="1239779" y="676928"/>
                </a:lnTo>
                <a:lnTo>
                  <a:pt x="1237802" y="685435"/>
                </a:lnTo>
                <a:lnTo>
                  <a:pt x="1235535" y="695184"/>
                </a:lnTo>
                <a:lnTo>
                  <a:pt x="1232816" y="704933"/>
                </a:lnTo>
                <a:lnTo>
                  <a:pt x="1229643" y="714456"/>
                </a:lnTo>
                <a:lnTo>
                  <a:pt x="1226471" y="723751"/>
                </a:lnTo>
                <a:lnTo>
                  <a:pt x="1222618" y="733274"/>
                </a:lnTo>
                <a:lnTo>
                  <a:pt x="1218539" y="742570"/>
                </a:lnTo>
                <a:lnTo>
                  <a:pt x="1214233" y="751639"/>
                </a:lnTo>
                <a:lnTo>
                  <a:pt x="1209474" y="760935"/>
                </a:lnTo>
                <a:lnTo>
                  <a:pt x="1204488" y="770004"/>
                </a:lnTo>
                <a:lnTo>
                  <a:pt x="1199049" y="778846"/>
                </a:lnTo>
                <a:lnTo>
                  <a:pt x="1193384" y="787462"/>
                </a:lnTo>
                <a:lnTo>
                  <a:pt x="1187265" y="796304"/>
                </a:lnTo>
                <a:lnTo>
                  <a:pt x="1181146" y="804693"/>
                </a:lnTo>
                <a:lnTo>
                  <a:pt x="1174574" y="813082"/>
                </a:lnTo>
                <a:lnTo>
                  <a:pt x="1167775" y="821244"/>
                </a:lnTo>
                <a:lnTo>
                  <a:pt x="1160750" y="829406"/>
                </a:lnTo>
                <a:lnTo>
                  <a:pt x="1153272" y="837795"/>
                </a:lnTo>
                <a:lnTo>
                  <a:pt x="1145567" y="845730"/>
                </a:lnTo>
                <a:lnTo>
                  <a:pt x="1137635" y="853212"/>
                </a:lnTo>
                <a:lnTo>
                  <a:pt x="1129477" y="860921"/>
                </a:lnTo>
                <a:lnTo>
                  <a:pt x="1120865" y="868630"/>
                </a:lnTo>
                <a:lnTo>
                  <a:pt x="1112027" y="875885"/>
                </a:lnTo>
                <a:lnTo>
                  <a:pt x="1103189" y="882914"/>
                </a:lnTo>
                <a:lnTo>
                  <a:pt x="1093897" y="890169"/>
                </a:lnTo>
                <a:lnTo>
                  <a:pt x="1084606" y="896971"/>
                </a:lnTo>
                <a:lnTo>
                  <a:pt x="1074861" y="903999"/>
                </a:lnTo>
                <a:lnTo>
                  <a:pt x="1064890" y="910347"/>
                </a:lnTo>
                <a:lnTo>
                  <a:pt x="1054692" y="916696"/>
                </a:lnTo>
                <a:lnTo>
                  <a:pt x="1044041" y="923044"/>
                </a:lnTo>
                <a:lnTo>
                  <a:pt x="1033616" y="929392"/>
                </a:lnTo>
                <a:lnTo>
                  <a:pt x="1022738" y="935287"/>
                </a:lnTo>
                <a:lnTo>
                  <a:pt x="1020762" y="936256"/>
                </a:lnTo>
                <a:lnTo>
                  <a:pt x="1020762" y="965314"/>
                </a:lnTo>
                <a:lnTo>
                  <a:pt x="1020762" y="1135063"/>
                </a:lnTo>
                <a:lnTo>
                  <a:pt x="949324" y="1092513"/>
                </a:lnTo>
                <a:lnTo>
                  <a:pt x="877887" y="1135063"/>
                </a:lnTo>
                <a:lnTo>
                  <a:pt x="877887" y="991566"/>
                </a:lnTo>
                <a:lnTo>
                  <a:pt x="877248" y="991742"/>
                </a:lnTo>
                <a:lnTo>
                  <a:pt x="864104" y="995370"/>
                </a:lnTo>
                <a:lnTo>
                  <a:pt x="850507" y="998317"/>
                </a:lnTo>
                <a:lnTo>
                  <a:pt x="836909" y="1001492"/>
                </a:lnTo>
                <a:lnTo>
                  <a:pt x="823539" y="1004212"/>
                </a:lnTo>
                <a:lnTo>
                  <a:pt x="809715" y="1006706"/>
                </a:lnTo>
                <a:lnTo>
                  <a:pt x="795665" y="1009200"/>
                </a:lnTo>
                <a:lnTo>
                  <a:pt x="781614" y="1011241"/>
                </a:lnTo>
                <a:lnTo>
                  <a:pt x="767110" y="1013055"/>
                </a:lnTo>
                <a:lnTo>
                  <a:pt x="752833" y="1014415"/>
                </a:lnTo>
                <a:lnTo>
                  <a:pt x="738556" y="1016002"/>
                </a:lnTo>
                <a:lnTo>
                  <a:pt x="724052" y="1017136"/>
                </a:lnTo>
                <a:lnTo>
                  <a:pt x="709096" y="1018043"/>
                </a:lnTo>
                <a:lnTo>
                  <a:pt x="694365" y="1018496"/>
                </a:lnTo>
                <a:lnTo>
                  <a:pt x="679408" y="1019176"/>
                </a:lnTo>
                <a:lnTo>
                  <a:pt x="664678" y="1019176"/>
                </a:lnTo>
                <a:lnTo>
                  <a:pt x="651761" y="1019176"/>
                </a:lnTo>
                <a:lnTo>
                  <a:pt x="638617" y="1018949"/>
                </a:lnTo>
                <a:lnTo>
                  <a:pt x="625473" y="1018269"/>
                </a:lnTo>
                <a:lnTo>
                  <a:pt x="612782" y="1017589"/>
                </a:lnTo>
                <a:lnTo>
                  <a:pt x="600091" y="1016682"/>
                </a:lnTo>
                <a:lnTo>
                  <a:pt x="587174" y="1015775"/>
                </a:lnTo>
                <a:lnTo>
                  <a:pt x="574710" y="1014415"/>
                </a:lnTo>
                <a:lnTo>
                  <a:pt x="562245" y="1013055"/>
                </a:lnTo>
                <a:lnTo>
                  <a:pt x="549781" y="1011468"/>
                </a:lnTo>
                <a:lnTo>
                  <a:pt x="537544" y="1009654"/>
                </a:lnTo>
                <a:lnTo>
                  <a:pt x="525306" y="1007613"/>
                </a:lnTo>
                <a:lnTo>
                  <a:pt x="513069" y="1005573"/>
                </a:lnTo>
                <a:lnTo>
                  <a:pt x="501058" y="1003305"/>
                </a:lnTo>
                <a:lnTo>
                  <a:pt x="493712" y="1001892"/>
                </a:lnTo>
                <a:lnTo>
                  <a:pt x="493712" y="1135063"/>
                </a:lnTo>
                <a:lnTo>
                  <a:pt x="422161" y="1092513"/>
                </a:lnTo>
                <a:lnTo>
                  <a:pt x="350837" y="1135063"/>
                </a:lnTo>
                <a:lnTo>
                  <a:pt x="350837" y="965314"/>
                </a:lnTo>
                <a:lnTo>
                  <a:pt x="350837" y="956546"/>
                </a:lnTo>
                <a:lnTo>
                  <a:pt x="345596" y="954332"/>
                </a:lnTo>
                <a:lnTo>
                  <a:pt x="335398" y="949798"/>
                </a:lnTo>
                <a:lnTo>
                  <a:pt x="325654" y="944810"/>
                </a:lnTo>
                <a:lnTo>
                  <a:pt x="315682" y="940049"/>
                </a:lnTo>
                <a:lnTo>
                  <a:pt x="306164" y="934834"/>
                </a:lnTo>
                <a:lnTo>
                  <a:pt x="296873" y="929846"/>
                </a:lnTo>
                <a:lnTo>
                  <a:pt x="287355" y="924404"/>
                </a:lnTo>
                <a:lnTo>
                  <a:pt x="278063" y="918963"/>
                </a:lnTo>
                <a:lnTo>
                  <a:pt x="269225" y="913522"/>
                </a:lnTo>
                <a:lnTo>
                  <a:pt x="260387" y="907853"/>
                </a:lnTo>
                <a:lnTo>
                  <a:pt x="251775" y="901959"/>
                </a:lnTo>
                <a:lnTo>
                  <a:pt x="243390" y="896064"/>
                </a:lnTo>
                <a:lnTo>
                  <a:pt x="235232" y="890169"/>
                </a:lnTo>
                <a:lnTo>
                  <a:pt x="227300" y="884047"/>
                </a:lnTo>
                <a:lnTo>
                  <a:pt x="219369" y="877699"/>
                </a:lnTo>
                <a:lnTo>
                  <a:pt x="211663" y="871124"/>
                </a:lnTo>
                <a:lnTo>
                  <a:pt x="203958" y="864775"/>
                </a:lnTo>
                <a:lnTo>
                  <a:pt x="196706" y="858200"/>
                </a:lnTo>
                <a:lnTo>
                  <a:pt x="189681" y="851625"/>
                </a:lnTo>
                <a:lnTo>
                  <a:pt x="182656" y="844597"/>
                </a:lnTo>
                <a:lnTo>
                  <a:pt x="176084" y="837795"/>
                </a:lnTo>
                <a:lnTo>
                  <a:pt x="169739" y="830766"/>
                </a:lnTo>
                <a:lnTo>
                  <a:pt x="163393" y="823738"/>
                </a:lnTo>
                <a:lnTo>
                  <a:pt x="157501" y="816483"/>
                </a:lnTo>
                <a:lnTo>
                  <a:pt x="151609" y="809001"/>
                </a:lnTo>
                <a:lnTo>
                  <a:pt x="145943" y="801519"/>
                </a:lnTo>
                <a:lnTo>
                  <a:pt x="140505" y="794263"/>
                </a:lnTo>
                <a:lnTo>
                  <a:pt x="135519" y="786555"/>
                </a:lnTo>
                <a:lnTo>
                  <a:pt x="130307" y="778846"/>
                </a:lnTo>
                <a:lnTo>
                  <a:pt x="125774" y="771137"/>
                </a:lnTo>
                <a:lnTo>
                  <a:pt x="121468" y="763429"/>
                </a:lnTo>
                <a:lnTo>
                  <a:pt x="116936" y="755493"/>
                </a:lnTo>
                <a:lnTo>
                  <a:pt x="113084" y="747331"/>
                </a:lnTo>
                <a:lnTo>
                  <a:pt x="109458" y="739396"/>
                </a:lnTo>
                <a:lnTo>
                  <a:pt x="106058" y="731233"/>
                </a:lnTo>
                <a:lnTo>
                  <a:pt x="102659" y="723071"/>
                </a:lnTo>
                <a:lnTo>
                  <a:pt x="99713" y="714909"/>
                </a:lnTo>
                <a:lnTo>
                  <a:pt x="96993" y="706520"/>
                </a:lnTo>
                <a:lnTo>
                  <a:pt x="54162" y="706520"/>
                </a:lnTo>
                <a:lnTo>
                  <a:pt x="51896" y="709921"/>
                </a:lnTo>
                <a:lnTo>
                  <a:pt x="49856" y="713322"/>
                </a:lnTo>
                <a:lnTo>
                  <a:pt x="47590" y="716269"/>
                </a:lnTo>
                <a:lnTo>
                  <a:pt x="44871" y="718537"/>
                </a:lnTo>
                <a:lnTo>
                  <a:pt x="42605" y="720351"/>
                </a:lnTo>
                <a:lnTo>
                  <a:pt x="40112" y="721484"/>
                </a:lnTo>
                <a:lnTo>
                  <a:pt x="37619" y="722618"/>
                </a:lnTo>
                <a:lnTo>
                  <a:pt x="34673" y="722845"/>
                </a:lnTo>
                <a:lnTo>
                  <a:pt x="32860" y="722618"/>
                </a:lnTo>
                <a:lnTo>
                  <a:pt x="31047" y="722391"/>
                </a:lnTo>
                <a:lnTo>
                  <a:pt x="29687" y="721484"/>
                </a:lnTo>
                <a:lnTo>
                  <a:pt x="27874" y="720804"/>
                </a:lnTo>
                <a:lnTo>
                  <a:pt x="26061" y="719670"/>
                </a:lnTo>
                <a:lnTo>
                  <a:pt x="24475" y="718537"/>
                </a:lnTo>
                <a:lnTo>
                  <a:pt x="22889" y="716950"/>
                </a:lnTo>
                <a:lnTo>
                  <a:pt x="21076" y="715136"/>
                </a:lnTo>
                <a:lnTo>
                  <a:pt x="18356" y="711055"/>
                </a:lnTo>
                <a:lnTo>
                  <a:pt x="15183" y="706293"/>
                </a:lnTo>
                <a:lnTo>
                  <a:pt x="12691" y="700625"/>
                </a:lnTo>
                <a:lnTo>
                  <a:pt x="10198" y="694504"/>
                </a:lnTo>
                <a:lnTo>
                  <a:pt x="7932" y="687475"/>
                </a:lnTo>
                <a:lnTo>
                  <a:pt x="5892" y="679766"/>
                </a:lnTo>
                <a:lnTo>
                  <a:pt x="4306" y="671831"/>
                </a:lnTo>
                <a:lnTo>
                  <a:pt x="2719" y="663442"/>
                </a:lnTo>
                <a:lnTo>
                  <a:pt x="1360" y="654600"/>
                </a:lnTo>
                <a:lnTo>
                  <a:pt x="680" y="645077"/>
                </a:lnTo>
                <a:lnTo>
                  <a:pt x="226" y="635555"/>
                </a:lnTo>
                <a:lnTo>
                  <a:pt x="0" y="625579"/>
                </a:lnTo>
                <a:lnTo>
                  <a:pt x="226" y="615603"/>
                </a:lnTo>
                <a:lnTo>
                  <a:pt x="680" y="605854"/>
                </a:lnTo>
                <a:lnTo>
                  <a:pt x="1360" y="596785"/>
                </a:lnTo>
                <a:lnTo>
                  <a:pt x="2719" y="587715"/>
                </a:lnTo>
                <a:lnTo>
                  <a:pt x="4306" y="579327"/>
                </a:lnTo>
                <a:lnTo>
                  <a:pt x="5892" y="571391"/>
                </a:lnTo>
                <a:lnTo>
                  <a:pt x="7932" y="563682"/>
                </a:lnTo>
                <a:lnTo>
                  <a:pt x="10198" y="557107"/>
                </a:lnTo>
                <a:lnTo>
                  <a:pt x="12691" y="550532"/>
                </a:lnTo>
                <a:lnTo>
                  <a:pt x="15183" y="545090"/>
                </a:lnTo>
                <a:lnTo>
                  <a:pt x="18356" y="540102"/>
                </a:lnTo>
                <a:lnTo>
                  <a:pt x="21076" y="536021"/>
                </a:lnTo>
                <a:lnTo>
                  <a:pt x="22889" y="534208"/>
                </a:lnTo>
                <a:lnTo>
                  <a:pt x="24475" y="532620"/>
                </a:lnTo>
                <a:lnTo>
                  <a:pt x="26061" y="531487"/>
                </a:lnTo>
                <a:lnTo>
                  <a:pt x="27874" y="530353"/>
                </a:lnTo>
                <a:lnTo>
                  <a:pt x="29687" y="529673"/>
                </a:lnTo>
                <a:lnTo>
                  <a:pt x="31047" y="528993"/>
                </a:lnTo>
                <a:lnTo>
                  <a:pt x="32860" y="528539"/>
                </a:lnTo>
                <a:lnTo>
                  <a:pt x="34673" y="528313"/>
                </a:lnTo>
                <a:lnTo>
                  <a:pt x="37619" y="528539"/>
                </a:lnTo>
                <a:lnTo>
                  <a:pt x="40112" y="529673"/>
                </a:lnTo>
                <a:lnTo>
                  <a:pt x="42605" y="531033"/>
                </a:lnTo>
                <a:lnTo>
                  <a:pt x="44871" y="532620"/>
                </a:lnTo>
                <a:lnTo>
                  <a:pt x="47590" y="535114"/>
                </a:lnTo>
                <a:lnTo>
                  <a:pt x="49856" y="537835"/>
                </a:lnTo>
                <a:lnTo>
                  <a:pt x="51896" y="541009"/>
                </a:lnTo>
                <a:lnTo>
                  <a:pt x="54162" y="544864"/>
                </a:lnTo>
                <a:lnTo>
                  <a:pt x="96993" y="544864"/>
                </a:lnTo>
                <a:lnTo>
                  <a:pt x="101073" y="532394"/>
                </a:lnTo>
                <a:lnTo>
                  <a:pt x="105832" y="520377"/>
                </a:lnTo>
                <a:lnTo>
                  <a:pt x="110817" y="508361"/>
                </a:lnTo>
                <a:lnTo>
                  <a:pt x="116483" y="496571"/>
                </a:lnTo>
                <a:lnTo>
                  <a:pt x="122828" y="484781"/>
                </a:lnTo>
                <a:lnTo>
                  <a:pt x="129627" y="473671"/>
                </a:lnTo>
                <a:lnTo>
                  <a:pt x="136652" y="462335"/>
                </a:lnTo>
                <a:lnTo>
                  <a:pt x="144584" y="451452"/>
                </a:lnTo>
                <a:lnTo>
                  <a:pt x="152742" y="440343"/>
                </a:lnTo>
                <a:lnTo>
                  <a:pt x="161580" y="429687"/>
                </a:lnTo>
                <a:lnTo>
                  <a:pt x="170645" y="419484"/>
                </a:lnTo>
                <a:lnTo>
                  <a:pt x="180390" y="409054"/>
                </a:lnTo>
                <a:lnTo>
                  <a:pt x="190361" y="398852"/>
                </a:lnTo>
                <a:lnTo>
                  <a:pt x="201239" y="389102"/>
                </a:lnTo>
                <a:lnTo>
                  <a:pt x="211890" y="379807"/>
                </a:lnTo>
                <a:lnTo>
                  <a:pt x="223448" y="370284"/>
                </a:lnTo>
                <a:lnTo>
                  <a:pt x="225034" y="364389"/>
                </a:lnTo>
                <a:lnTo>
                  <a:pt x="227074" y="356907"/>
                </a:lnTo>
                <a:lnTo>
                  <a:pt x="229113" y="348065"/>
                </a:lnTo>
                <a:lnTo>
                  <a:pt x="231153" y="337862"/>
                </a:lnTo>
                <a:lnTo>
                  <a:pt x="232739" y="326072"/>
                </a:lnTo>
                <a:lnTo>
                  <a:pt x="234552" y="313376"/>
                </a:lnTo>
                <a:lnTo>
                  <a:pt x="235685" y="299545"/>
                </a:lnTo>
                <a:lnTo>
                  <a:pt x="236138" y="292517"/>
                </a:lnTo>
                <a:lnTo>
                  <a:pt x="236365" y="285035"/>
                </a:lnTo>
                <a:lnTo>
                  <a:pt x="236365" y="277326"/>
                </a:lnTo>
                <a:lnTo>
                  <a:pt x="236138" y="269618"/>
                </a:lnTo>
                <a:lnTo>
                  <a:pt x="235912" y="261682"/>
                </a:lnTo>
                <a:lnTo>
                  <a:pt x="235459" y="253520"/>
                </a:lnTo>
                <a:lnTo>
                  <a:pt x="234326" y="245358"/>
                </a:lnTo>
                <a:lnTo>
                  <a:pt x="233419" y="237196"/>
                </a:lnTo>
                <a:lnTo>
                  <a:pt x="232059" y="228807"/>
                </a:lnTo>
                <a:lnTo>
                  <a:pt x="230246" y="220418"/>
                </a:lnTo>
                <a:lnTo>
                  <a:pt x="228207" y="211802"/>
                </a:lnTo>
                <a:lnTo>
                  <a:pt x="225941" y="203187"/>
                </a:lnTo>
                <a:lnTo>
                  <a:pt x="223448" y="194798"/>
                </a:lnTo>
                <a:lnTo>
                  <a:pt x="220275" y="185955"/>
                </a:lnTo>
                <a:lnTo>
                  <a:pt x="216649" y="177566"/>
                </a:lnTo>
                <a:lnTo>
                  <a:pt x="212797" y="168951"/>
                </a:lnTo>
                <a:lnTo>
                  <a:pt x="208717" y="160562"/>
                </a:lnTo>
                <a:lnTo>
                  <a:pt x="203958" y="151946"/>
                </a:lnTo>
                <a:lnTo>
                  <a:pt x="208264" y="151039"/>
                </a:lnTo>
                <a:lnTo>
                  <a:pt x="212343" y="150813"/>
                </a:lnTo>
                <a:close/>
                <a:moveTo>
                  <a:pt x="644060" y="0"/>
                </a:moveTo>
                <a:lnTo>
                  <a:pt x="649060" y="0"/>
                </a:lnTo>
                <a:lnTo>
                  <a:pt x="654515" y="0"/>
                </a:lnTo>
                <a:lnTo>
                  <a:pt x="659970" y="451"/>
                </a:lnTo>
                <a:lnTo>
                  <a:pt x="664970" y="902"/>
                </a:lnTo>
                <a:lnTo>
                  <a:pt x="670198" y="2030"/>
                </a:lnTo>
                <a:lnTo>
                  <a:pt x="674971" y="2932"/>
                </a:lnTo>
                <a:lnTo>
                  <a:pt x="679971" y="4510"/>
                </a:lnTo>
                <a:lnTo>
                  <a:pt x="684744" y="6089"/>
                </a:lnTo>
                <a:lnTo>
                  <a:pt x="689517" y="7894"/>
                </a:lnTo>
                <a:lnTo>
                  <a:pt x="694063" y="9923"/>
                </a:lnTo>
                <a:lnTo>
                  <a:pt x="698381" y="12179"/>
                </a:lnTo>
                <a:lnTo>
                  <a:pt x="702699" y="14660"/>
                </a:lnTo>
                <a:lnTo>
                  <a:pt x="706791" y="17592"/>
                </a:lnTo>
                <a:lnTo>
                  <a:pt x="710882" y="20298"/>
                </a:lnTo>
                <a:lnTo>
                  <a:pt x="714746" y="23456"/>
                </a:lnTo>
                <a:lnTo>
                  <a:pt x="718609" y="26388"/>
                </a:lnTo>
                <a:lnTo>
                  <a:pt x="722246" y="29996"/>
                </a:lnTo>
                <a:lnTo>
                  <a:pt x="725655" y="33605"/>
                </a:lnTo>
                <a:lnTo>
                  <a:pt x="728837" y="37213"/>
                </a:lnTo>
                <a:lnTo>
                  <a:pt x="732019" y="41273"/>
                </a:lnTo>
                <a:lnTo>
                  <a:pt x="734747" y="45107"/>
                </a:lnTo>
                <a:lnTo>
                  <a:pt x="737474" y="49392"/>
                </a:lnTo>
                <a:lnTo>
                  <a:pt x="739974" y="53678"/>
                </a:lnTo>
                <a:lnTo>
                  <a:pt x="742247" y="57963"/>
                </a:lnTo>
                <a:lnTo>
                  <a:pt x="744293" y="62474"/>
                </a:lnTo>
                <a:lnTo>
                  <a:pt x="746111" y="67210"/>
                </a:lnTo>
                <a:lnTo>
                  <a:pt x="747929" y="71946"/>
                </a:lnTo>
                <a:lnTo>
                  <a:pt x="749066" y="76908"/>
                </a:lnTo>
                <a:lnTo>
                  <a:pt x="750202" y="81644"/>
                </a:lnTo>
                <a:lnTo>
                  <a:pt x="751338" y="86832"/>
                </a:lnTo>
                <a:lnTo>
                  <a:pt x="752020" y="91793"/>
                </a:lnTo>
                <a:lnTo>
                  <a:pt x="752248" y="97206"/>
                </a:lnTo>
                <a:lnTo>
                  <a:pt x="752475" y="102168"/>
                </a:lnTo>
                <a:lnTo>
                  <a:pt x="752248" y="107581"/>
                </a:lnTo>
                <a:lnTo>
                  <a:pt x="752020" y="112768"/>
                </a:lnTo>
                <a:lnTo>
                  <a:pt x="751338" y="117956"/>
                </a:lnTo>
                <a:lnTo>
                  <a:pt x="750202" y="122918"/>
                </a:lnTo>
                <a:lnTo>
                  <a:pt x="749066" y="127879"/>
                </a:lnTo>
                <a:lnTo>
                  <a:pt x="747929" y="132841"/>
                </a:lnTo>
                <a:lnTo>
                  <a:pt x="746111" y="137578"/>
                </a:lnTo>
                <a:lnTo>
                  <a:pt x="744293" y="142314"/>
                </a:lnTo>
                <a:lnTo>
                  <a:pt x="742247" y="146825"/>
                </a:lnTo>
                <a:lnTo>
                  <a:pt x="739974" y="151110"/>
                </a:lnTo>
                <a:lnTo>
                  <a:pt x="737474" y="155395"/>
                </a:lnTo>
                <a:lnTo>
                  <a:pt x="734747" y="159455"/>
                </a:lnTo>
                <a:lnTo>
                  <a:pt x="732019" y="163514"/>
                </a:lnTo>
                <a:lnTo>
                  <a:pt x="728837" y="167349"/>
                </a:lnTo>
                <a:lnTo>
                  <a:pt x="725655" y="171183"/>
                </a:lnTo>
                <a:lnTo>
                  <a:pt x="722246" y="174791"/>
                </a:lnTo>
                <a:lnTo>
                  <a:pt x="718609" y="178174"/>
                </a:lnTo>
                <a:lnTo>
                  <a:pt x="714746" y="181332"/>
                </a:lnTo>
                <a:lnTo>
                  <a:pt x="710882" y="184489"/>
                </a:lnTo>
                <a:lnTo>
                  <a:pt x="706791" y="187196"/>
                </a:lnTo>
                <a:lnTo>
                  <a:pt x="702699" y="190128"/>
                </a:lnTo>
                <a:lnTo>
                  <a:pt x="698381" y="192383"/>
                </a:lnTo>
                <a:lnTo>
                  <a:pt x="694063" y="194639"/>
                </a:lnTo>
                <a:lnTo>
                  <a:pt x="689517" y="196668"/>
                </a:lnTo>
                <a:lnTo>
                  <a:pt x="684744" y="198473"/>
                </a:lnTo>
                <a:lnTo>
                  <a:pt x="679971" y="200277"/>
                </a:lnTo>
                <a:lnTo>
                  <a:pt x="674971" y="201630"/>
                </a:lnTo>
                <a:lnTo>
                  <a:pt x="670198" y="202758"/>
                </a:lnTo>
                <a:lnTo>
                  <a:pt x="664970" y="203660"/>
                </a:lnTo>
                <a:lnTo>
                  <a:pt x="659970" y="204337"/>
                </a:lnTo>
                <a:lnTo>
                  <a:pt x="654515" y="204562"/>
                </a:lnTo>
                <a:lnTo>
                  <a:pt x="649060" y="204788"/>
                </a:lnTo>
                <a:lnTo>
                  <a:pt x="644060" y="204562"/>
                </a:lnTo>
                <a:lnTo>
                  <a:pt x="638605" y="204337"/>
                </a:lnTo>
                <a:lnTo>
                  <a:pt x="633605" y="203660"/>
                </a:lnTo>
                <a:lnTo>
                  <a:pt x="628377" y="202758"/>
                </a:lnTo>
                <a:lnTo>
                  <a:pt x="623604" y="201630"/>
                </a:lnTo>
                <a:lnTo>
                  <a:pt x="618604" y="200277"/>
                </a:lnTo>
                <a:lnTo>
                  <a:pt x="613831" y="198473"/>
                </a:lnTo>
                <a:lnTo>
                  <a:pt x="609058" y="196668"/>
                </a:lnTo>
                <a:lnTo>
                  <a:pt x="604512" y="194639"/>
                </a:lnTo>
                <a:lnTo>
                  <a:pt x="600194" y="192383"/>
                </a:lnTo>
                <a:lnTo>
                  <a:pt x="595875" y="190128"/>
                </a:lnTo>
                <a:lnTo>
                  <a:pt x="591557" y="187196"/>
                </a:lnTo>
                <a:lnTo>
                  <a:pt x="587693" y="184489"/>
                </a:lnTo>
                <a:lnTo>
                  <a:pt x="583602" y="181332"/>
                </a:lnTo>
                <a:lnTo>
                  <a:pt x="579965" y="178174"/>
                </a:lnTo>
                <a:lnTo>
                  <a:pt x="576329" y="174791"/>
                </a:lnTo>
                <a:lnTo>
                  <a:pt x="572692" y="171183"/>
                </a:lnTo>
                <a:lnTo>
                  <a:pt x="569738" y="167349"/>
                </a:lnTo>
                <a:lnTo>
                  <a:pt x="566556" y="163514"/>
                </a:lnTo>
                <a:lnTo>
                  <a:pt x="563828" y="159455"/>
                </a:lnTo>
                <a:lnTo>
                  <a:pt x="560873" y="155395"/>
                </a:lnTo>
                <a:lnTo>
                  <a:pt x="558373" y="151110"/>
                </a:lnTo>
                <a:lnTo>
                  <a:pt x="556328" y="146825"/>
                </a:lnTo>
                <a:lnTo>
                  <a:pt x="554055" y="142314"/>
                </a:lnTo>
                <a:lnTo>
                  <a:pt x="552237" y="137578"/>
                </a:lnTo>
                <a:lnTo>
                  <a:pt x="550646" y="132841"/>
                </a:lnTo>
                <a:lnTo>
                  <a:pt x="549055" y="127879"/>
                </a:lnTo>
                <a:lnTo>
                  <a:pt x="548145" y="122918"/>
                </a:lnTo>
                <a:lnTo>
                  <a:pt x="547009" y="117956"/>
                </a:lnTo>
                <a:lnTo>
                  <a:pt x="546554" y="112768"/>
                </a:lnTo>
                <a:lnTo>
                  <a:pt x="546100" y="107581"/>
                </a:lnTo>
                <a:lnTo>
                  <a:pt x="546100" y="102168"/>
                </a:lnTo>
                <a:lnTo>
                  <a:pt x="546100" y="97206"/>
                </a:lnTo>
                <a:lnTo>
                  <a:pt x="546554" y="91793"/>
                </a:lnTo>
                <a:lnTo>
                  <a:pt x="547009" y="86832"/>
                </a:lnTo>
                <a:lnTo>
                  <a:pt x="548145" y="81644"/>
                </a:lnTo>
                <a:lnTo>
                  <a:pt x="549055" y="76908"/>
                </a:lnTo>
                <a:lnTo>
                  <a:pt x="550646" y="71946"/>
                </a:lnTo>
                <a:lnTo>
                  <a:pt x="552237" y="67210"/>
                </a:lnTo>
                <a:lnTo>
                  <a:pt x="554055" y="62474"/>
                </a:lnTo>
                <a:lnTo>
                  <a:pt x="556328" y="57963"/>
                </a:lnTo>
                <a:lnTo>
                  <a:pt x="558373" y="53678"/>
                </a:lnTo>
                <a:lnTo>
                  <a:pt x="560873" y="49392"/>
                </a:lnTo>
                <a:lnTo>
                  <a:pt x="563828" y="45107"/>
                </a:lnTo>
                <a:lnTo>
                  <a:pt x="566556" y="41273"/>
                </a:lnTo>
                <a:lnTo>
                  <a:pt x="569738" y="37213"/>
                </a:lnTo>
                <a:lnTo>
                  <a:pt x="572692" y="33605"/>
                </a:lnTo>
                <a:lnTo>
                  <a:pt x="576329" y="29996"/>
                </a:lnTo>
                <a:lnTo>
                  <a:pt x="579965" y="26388"/>
                </a:lnTo>
                <a:lnTo>
                  <a:pt x="583602" y="23456"/>
                </a:lnTo>
                <a:lnTo>
                  <a:pt x="587693" y="20298"/>
                </a:lnTo>
                <a:lnTo>
                  <a:pt x="591557" y="17592"/>
                </a:lnTo>
                <a:lnTo>
                  <a:pt x="595875" y="14660"/>
                </a:lnTo>
                <a:lnTo>
                  <a:pt x="600194" y="12179"/>
                </a:lnTo>
                <a:lnTo>
                  <a:pt x="604512" y="9923"/>
                </a:lnTo>
                <a:lnTo>
                  <a:pt x="609058" y="7894"/>
                </a:lnTo>
                <a:lnTo>
                  <a:pt x="613831" y="6089"/>
                </a:lnTo>
                <a:lnTo>
                  <a:pt x="618604" y="4510"/>
                </a:lnTo>
                <a:lnTo>
                  <a:pt x="623604" y="2932"/>
                </a:lnTo>
                <a:lnTo>
                  <a:pt x="628377" y="2030"/>
                </a:lnTo>
                <a:lnTo>
                  <a:pt x="633605" y="902"/>
                </a:lnTo>
                <a:lnTo>
                  <a:pt x="638605" y="451"/>
                </a:lnTo>
                <a:lnTo>
                  <a:pt x="644060"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sz="135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KSO_Shape"/>
          <p:cNvSpPr>
            <a:spLocks/>
          </p:cNvSpPr>
          <p:nvPr/>
        </p:nvSpPr>
        <p:spPr bwMode="auto">
          <a:xfrm>
            <a:off x="2939522" y="3171517"/>
            <a:ext cx="285005" cy="220404"/>
          </a:xfrm>
          <a:custGeom>
            <a:avLst/>
            <a:gdLst>
              <a:gd name="T0" fmla="*/ 2147483646 w 6438"/>
              <a:gd name="T1" fmla="*/ 233224218 h 4979"/>
              <a:gd name="T2" fmla="*/ 2147483646 w 6438"/>
              <a:gd name="T3" fmla="*/ 1658219599 h 4979"/>
              <a:gd name="T4" fmla="*/ 2147483646 w 6438"/>
              <a:gd name="T5" fmla="*/ 2147483646 h 4979"/>
              <a:gd name="T6" fmla="*/ 2147483646 w 6438"/>
              <a:gd name="T7" fmla="*/ 2147483646 h 4979"/>
              <a:gd name="T8" fmla="*/ 2147483646 w 6438"/>
              <a:gd name="T9" fmla="*/ 2147483646 h 4979"/>
              <a:gd name="T10" fmla="*/ 2147483646 w 6438"/>
              <a:gd name="T11" fmla="*/ 2147483646 h 4979"/>
              <a:gd name="T12" fmla="*/ 2147483646 w 6438"/>
              <a:gd name="T13" fmla="*/ 2147483646 h 4979"/>
              <a:gd name="T14" fmla="*/ 2147483646 w 6438"/>
              <a:gd name="T15" fmla="*/ 2147483646 h 4979"/>
              <a:gd name="T16" fmla="*/ 2147483646 w 6438"/>
              <a:gd name="T17" fmla="*/ 2147483646 h 4979"/>
              <a:gd name="T18" fmla="*/ 2147483646 w 6438"/>
              <a:gd name="T19" fmla="*/ 2147483646 h 4979"/>
              <a:gd name="T20" fmla="*/ 2147483646 w 6438"/>
              <a:gd name="T21" fmla="*/ 2147483646 h 4979"/>
              <a:gd name="T22" fmla="*/ 2147483646 w 6438"/>
              <a:gd name="T23" fmla="*/ 2147483646 h 4979"/>
              <a:gd name="T24" fmla="*/ 2147483646 w 6438"/>
              <a:gd name="T25" fmla="*/ 2147483646 h 4979"/>
              <a:gd name="T26" fmla="*/ 1658143602 w 6438"/>
              <a:gd name="T27" fmla="*/ 2147483646 h 4979"/>
              <a:gd name="T28" fmla="*/ 259079408 w 6438"/>
              <a:gd name="T29" fmla="*/ 2147483646 h 4979"/>
              <a:gd name="T30" fmla="*/ 2147483646 w 6438"/>
              <a:gd name="T31" fmla="*/ 2147483646 h 4979"/>
              <a:gd name="T32" fmla="*/ 259079408 w 6438"/>
              <a:gd name="T33" fmla="*/ 2147483646 h 4979"/>
              <a:gd name="T34" fmla="*/ 1658143602 w 6438"/>
              <a:gd name="T35" fmla="*/ 2147483646 h 4979"/>
              <a:gd name="T36" fmla="*/ 2147483646 w 6438"/>
              <a:gd name="T37" fmla="*/ 2147483646 h 4979"/>
              <a:gd name="T38" fmla="*/ 2147483646 w 6438"/>
              <a:gd name="T39" fmla="*/ 725498481 h 4979"/>
              <a:gd name="T40" fmla="*/ 2147483646 w 6438"/>
              <a:gd name="T41" fmla="*/ 0 h 4979"/>
              <a:gd name="T42" fmla="*/ 2147483646 w 6438"/>
              <a:gd name="T43" fmla="*/ 2147483646 h 4979"/>
              <a:gd name="T44" fmla="*/ 2147483646 w 6438"/>
              <a:gd name="T45" fmla="*/ 2147483646 h 4979"/>
              <a:gd name="T46" fmla="*/ 2147483646 w 6438"/>
              <a:gd name="T47" fmla="*/ 2147483646 h 4979"/>
              <a:gd name="T48" fmla="*/ 2147483646 w 6438"/>
              <a:gd name="T49" fmla="*/ 2147483646 h 4979"/>
              <a:gd name="T50" fmla="*/ 2147483646 w 6438"/>
              <a:gd name="T51" fmla="*/ 2147483646 h 4979"/>
              <a:gd name="T52" fmla="*/ 2147483646 w 6438"/>
              <a:gd name="T53" fmla="*/ 2147483646 h 4979"/>
              <a:gd name="T54" fmla="*/ 2147483646 w 6438"/>
              <a:gd name="T55" fmla="*/ 2147483646 h 4979"/>
              <a:gd name="T56" fmla="*/ 2147483646 w 6438"/>
              <a:gd name="T57" fmla="*/ 2147483646 h 4979"/>
              <a:gd name="T58" fmla="*/ 2147483646 w 6438"/>
              <a:gd name="T59" fmla="*/ 2147483646 h 4979"/>
              <a:gd name="T60" fmla="*/ 2147483646 w 6438"/>
              <a:gd name="T61" fmla="*/ 2147483646 h 4979"/>
              <a:gd name="T62" fmla="*/ 2147483646 w 6438"/>
              <a:gd name="T63" fmla="*/ 2147483646 h 4979"/>
              <a:gd name="T64" fmla="*/ 2147483646 w 6438"/>
              <a:gd name="T65" fmla="*/ 2147483646 h 4979"/>
              <a:gd name="T66" fmla="*/ 2147483646 w 6438"/>
              <a:gd name="T67" fmla="*/ 2147483646 h 4979"/>
              <a:gd name="T68" fmla="*/ 2147483646 w 6438"/>
              <a:gd name="T69" fmla="*/ 2147483646 h 4979"/>
              <a:gd name="T70" fmla="*/ 2147483646 w 6438"/>
              <a:gd name="T71" fmla="*/ 2147483646 h 4979"/>
              <a:gd name="T72" fmla="*/ 2147483646 w 6438"/>
              <a:gd name="T73" fmla="*/ 2147483646 h 4979"/>
              <a:gd name="T74" fmla="*/ 2147483646 w 6438"/>
              <a:gd name="T75" fmla="*/ 2147483646 h 4979"/>
              <a:gd name="T76" fmla="*/ 2147483646 w 6438"/>
              <a:gd name="T77" fmla="*/ 2147483646 h 4979"/>
              <a:gd name="T78" fmla="*/ 2147483646 w 6438"/>
              <a:gd name="T79" fmla="*/ 2147483646 h 4979"/>
              <a:gd name="T80" fmla="*/ 2147483646 w 6438"/>
              <a:gd name="T81" fmla="*/ 2147483646 h 4979"/>
              <a:gd name="T82" fmla="*/ 2147483646 w 6438"/>
              <a:gd name="T83" fmla="*/ 2147483646 h 4979"/>
              <a:gd name="T84" fmla="*/ 2147483646 w 6438"/>
              <a:gd name="T85" fmla="*/ 2147483646 h 4979"/>
              <a:gd name="T86" fmla="*/ 2147483646 w 6438"/>
              <a:gd name="T87" fmla="*/ 2147483646 h 4979"/>
              <a:gd name="T88" fmla="*/ 2147483646 w 6438"/>
              <a:gd name="T89" fmla="*/ 2147483646 h 4979"/>
              <a:gd name="T90" fmla="*/ 2147483646 w 6438"/>
              <a:gd name="T91" fmla="*/ 2147483646 h 4979"/>
              <a:gd name="T92" fmla="*/ 2147483646 w 6438"/>
              <a:gd name="T93" fmla="*/ 2147483646 h 4979"/>
              <a:gd name="T94" fmla="*/ 2147483646 w 6438"/>
              <a:gd name="T95" fmla="*/ 2147483646 h 4979"/>
              <a:gd name="T96" fmla="*/ 2147483646 w 6438"/>
              <a:gd name="T97" fmla="*/ 2147483646 h 4979"/>
              <a:gd name="T98" fmla="*/ 2147483646 w 6438"/>
              <a:gd name="T99" fmla="*/ 2147483646 h 4979"/>
              <a:gd name="T100" fmla="*/ 2147483646 w 6438"/>
              <a:gd name="T101" fmla="*/ 2147483646 h 4979"/>
              <a:gd name="T102" fmla="*/ 2147483646 w 6438"/>
              <a:gd name="T103" fmla="*/ 2147483646 h 4979"/>
              <a:gd name="T104" fmla="*/ 2147483646 w 6438"/>
              <a:gd name="T105" fmla="*/ 2147483646 h 4979"/>
              <a:gd name="T106" fmla="*/ 2147483646 w 6438"/>
              <a:gd name="T107" fmla="*/ 2147483646 h 4979"/>
              <a:gd name="T108" fmla="*/ 2147483646 w 6438"/>
              <a:gd name="T109" fmla="*/ 2147483646 h 4979"/>
              <a:gd name="T110" fmla="*/ 2147483646 w 6438"/>
              <a:gd name="T111" fmla="*/ 2147483646 h 49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438" h="4979">
                <a:moveTo>
                  <a:pt x="440" y="0"/>
                </a:moveTo>
                <a:lnTo>
                  <a:pt x="4464" y="0"/>
                </a:lnTo>
                <a:lnTo>
                  <a:pt x="4488" y="1"/>
                </a:lnTo>
                <a:lnTo>
                  <a:pt x="4510" y="3"/>
                </a:lnTo>
                <a:lnTo>
                  <a:pt x="4532" y="6"/>
                </a:lnTo>
                <a:lnTo>
                  <a:pt x="4553" y="9"/>
                </a:lnTo>
                <a:lnTo>
                  <a:pt x="4574" y="15"/>
                </a:lnTo>
                <a:lnTo>
                  <a:pt x="4595" y="20"/>
                </a:lnTo>
                <a:lnTo>
                  <a:pt x="4616" y="28"/>
                </a:lnTo>
                <a:lnTo>
                  <a:pt x="4636" y="36"/>
                </a:lnTo>
                <a:lnTo>
                  <a:pt x="4656" y="45"/>
                </a:lnTo>
                <a:lnTo>
                  <a:pt x="4674" y="55"/>
                </a:lnTo>
                <a:lnTo>
                  <a:pt x="4692" y="64"/>
                </a:lnTo>
                <a:lnTo>
                  <a:pt x="4711" y="77"/>
                </a:lnTo>
                <a:lnTo>
                  <a:pt x="4727" y="89"/>
                </a:lnTo>
                <a:lnTo>
                  <a:pt x="4744" y="102"/>
                </a:lnTo>
                <a:lnTo>
                  <a:pt x="4761" y="115"/>
                </a:lnTo>
                <a:lnTo>
                  <a:pt x="4776" y="130"/>
                </a:lnTo>
                <a:lnTo>
                  <a:pt x="4790" y="145"/>
                </a:lnTo>
                <a:lnTo>
                  <a:pt x="4804" y="162"/>
                </a:lnTo>
                <a:lnTo>
                  <a:pt x="4817" y="178"/>
                </a:lnTo>
                <a:lnTo>
                  <a:pt x="4829" y="195"/>
                </a:lnTo>
                <a:lnTo>
                  <a:pt x="4841" y="213"/>
                </a:lnTo>
                <a:lnTo>
                  <a:pt x="4851" y="231"/>
                </a:lnTo>
                <a:lnTo>
                  <a:pt x="4861" y="250"/>
                </a:lnTo>
                <a:lnTo>
                  <a:pt x="4870" y="270"/>
                </a:lnTo>
                <a:lnTo>
                  <a:pt x="4878" y="290"/>
                </a:lnTo>
                <a:lnTo>
                  <a:pt x="4885" y="310"/>
                </a:lnTo>
                <a:lnTo>
                  <a:pt x="4891" y="331"/>
                </a:lnTo>
                <a:lnTo>
                  <a:pt x="4895" y="353"/>
                </a:lnTo>
                <a:lnTo>
                  <a:pt x="4900" y="374"/>
                </a:lnTo>
                <a:lnTo>
                  <a:pt x="4902" y="396"/>
                </a:lnTo>
                <a:lnTo>
                  <a:pt x="4904" y="418"/>
                </a:lnTo>
                <a:lnTo>
                  <a:pt x="4904" y="441"/>
                </a:lnTo>
                <a:lnTo>
                  <a:pt x="4904" y="512"/>
                </a:lnTo>
                <a:lnTo>
                  <a:pt x="4143" y="512"/>
                </a:lnTo>
                <a:lnTo>
                  <a:pt x="4143" y="1251"/>
                </a:lnTo>
                <a:lnTo>
                  <a:pt x="4904" y="1251"/>
                </a:lnTo>
                <a:lnTo>
                  <a:pt x="4904" y="1591"/>
                </a:lnTo>
                <a:lnTo>
                  <a:pt x="1785" y="1591"/>
                </a:lnTo>
                <a:lnTo>
                  <a:pt x="1749" y="1592"/>
                </a:lnTo>
                <a:lnTo>
                  <a:pt x="1712" y="1595"/>
                </a:lnTo>
                <a:lnTo>
                  <a:pt x="1677" y="1600"/>
                </a:lnTo>
                <a:lnTo>
                  <a:pt x="1642" y="1606"/>
                </a:lnTo>
                <a:lnTo>
                  <a:pt x="1608" y="1614"/>
                </a:lnTo>
                <a:lnTo>
                  <a:pt x="1575" y="1623"/>
                </a:lnTo>
                <a:lnTo>
                  <a:pt x="1542" y="1634"/>
                </a:lnTo>
                <a:lnTo>
                  <a:pt x="1510" y="1647"/>
                </a:lnTo>
                <a:lnTo>
                  <a:pt x="1479" y="1662"/>
                </a:lnTo>
                <a:lnTo>
                  <a:pt x="1448" y="1677"/>
                </a:lnTo>
                <a:lnTo>
                  <a:pt x="1418" y="1695"/>
                </a:lnTo>
                <a:lnTo>
                  <a:pt x="1389" y="1713"/>
                </a:lnTo>
                <a:lnTo>
                  <a:pt x="1362" y="1733"/>
                </a:lnTo>
                <a:lnTo>
                  <a:pt x="1335" y="1754"/>
                </a:lnTo>
                <a:lnTo>
                  <a:pt x="1310" y="1776"/>
                </a:lnTo>
                <a:lnTo>
                  <a:pt x="1284" y="1800"/>
                </a:lnTo>
                <a:lnTo>
                  <a:pt x="1261" y="1824"/>
                </a:lnTo>
                <a:lnTo>
                  <a:pt x="1239" y="1850"/>
                </a:lnTo>
                <a:lnTo>
                  <a:pt x="1218" y="1876"/>
                </a:lnTo>
                <a:lnTo>
                  <a:pt x="1198" y="1904"/>
                </a:lnTo>
                <a:lnTo>
                  <a:pt x="1179" y="1933"/>
                </a:lnTo>
                <a:lnTo>
                  <a:pt x="1163" y="1962"/>
                </a:lnTo>
                <a:lnTo>
                  <a:pt x="1147" y="1993"/>
                </a:lnTo>
                <a:lnTo>
                  <a:pt x="1133" y="2024"/>
                </a:lnTo>
                <a:lnTo>
                  <a:pt x="1120" y="2056"/>
                </a:lnTo>
                <a:lnTo>
                  <a:pt x="1109" y="2090"/>
                </a:lnTo>
                <a:lnTo>
                  <a:pt x="1100" y="2123"/>
                </a:lnTo>
                <a:lnTo>
                  <a:pt x="1091" y="2157"/>
                </a:lnTo>
                <a:lnTo>
                  <a:pt x="1085" y="2191"/>
                </a:lnTo>
                <a:lnTo>
                  <a:pt x="1081" y="2227"/>
                </a:lnTo>
                <a:lnTo>
                  <a:pt x="1078" y="2263"/>
                </a:lnTo>
                <a:lnTo>
                  <a:pt x="1077" y="2300"/>
                </a:lnTo>
                <a:lnTo>
                  <a:pt x="1077" y="2925"/>
                </a:lnTo>
                <a:lnTo>
                  <a:pt x="440" y="2925"/>
                </a:lnTo>
                <a:lnTo>
                  <a:pt x="418" y="2924"/>
                </a:lnTo>
                <a:lnTo>
                  <a:pt x="396" y="2923"/>
                </a:lnTo>
                <a:lnTo>
                  <a:pt x="374" y="2920"/>
                </a:lnTo>
                <a:lnTo>
                  <a:pt x="351" y="2915"/>
                </a:lnTo>
                <a:lnTo>
                  <a:pt x="330" y="2911"/>
                </a:lnTo>
                <a:lnTo>
                  <a:pt x="309" y="2905"/>
                </a:lnTo>
                <a:lnTo>
                  <a:pt x="290" y="2898"/>
                </a:lnTo>
                <a:lnTo>
                  <a:pt x="270" y="2890"/>
                </a:lnTo>
                <a:lnTo>
                  <a:pt x="250" y="2881"/>
                </a:lnTo>
                <a:lnTo>
                  <a:pt x="231" y="2871"/>
                </a:lnTo>
                <a:lnTo>
                  <a:pt x="212" y="2861"/>
                </a:lnTo>
                <a:lnTo>
                  <a:pt x="195" y="2849"/>
                </a:lnTo>
                <a:lnTo>
                  <a:pt x="178" y="2837"/>
                </a:lnTo>
                <a:lnTo>
                  <a:pt x="161" y="2824"/>
                </a:lnTo>
                <a:lnTo>
                  <a:pt x="145" y="2810"/>
                </a:lnTo>
                <a:lnTo>
                  <a:pt x="129" y="2796"/>
                </a:lnTo>
                <a:lnTo>
                  <a:pt x="115" y="2780"/>
                </a:lnTo>
                <a:lnTo>
                  <a:pt x="102" y="2764"/>
                </a:lnTo>
                <a:lnTo>
                  <a:pt x="88" y="2747"/>
                </a:lnTo>
                <a:lnTo>
                  <a:pt x="76" y="2731"/>
                </a:lnTo>
                <a:lnTo>
                  <a:pt x="64" y="2712"/>
                </a:lnTo>
                <a:lnTo>
                  <a:pt x="54" y="2694"/>
                </a:lnTo>
                <a:lnTo>
                  <a:pt x="44" y="2675"/>
                </a:lnTo>
                <a:lnTo>
                  <a:pt x="35" y="2655"/>
                </a:lnTo>
                <a:lnTo>
                  <a:pt x="28" y="2636"/>
                </a:lnTo>
                <a:lnTo>
                  <a:pt x="20" y="2615"/>
                </a:lnTo>
                <a:lnTo>
                  <a:pt x="14" y="2595"/>
                </a:lnTo>
                <a:lnTo>
                  <a:pt x="10" y="2573"/>
                </a:lnTo>
                <a:lnTo>
                  <a:pt x="6" y="2552"/>
                </a:lnTo>
                <a:lnTo>
                  <a:pt x="2" y="2529"/>
                </a:lnTo>
                <a:lnTo>
                  <a:pt x="1" y="2507"/>
                </a:lnTo>
                <a:lnTo>
                  <a:pt x="0" y="2484"/>
                </a:lnTo>
                <a:lnTo>
                  <a:pt x="0" y="1251"/>
                </a:lnTo>
                <a:lnTo>
                  <a:pt x="3042" y="1251"/>
                </a:lnTo>
                <a:lnTo>
                  <a:pt x="3042" y="512"/>
                </a:lnTo>
                <a:lnTo>
                  <a:pt x="0" y="512"/>
                </a:lnTo>
                <a:lnTo>
                  <a:pt x="0" y="441"/>
                </a:lnTo>
                <a:lnTo>
                  <a:pt x="1" y="418"/>
                </a:lnTo>
                <a:lnTo>
                  <a:pt x="2" y="396"/>
                </a:lnTo>
                <a:lnTo>
                  <a:pt x="6" y="374"/>
                </a:lnTo>
                <a:lnTo>
                  <a:pt x="10" y="353"/>
                </a:lnTo>
                <a:lnTo>
                  <a:pt x="14" y="331"/>
                </a:lnTo>
                <a:lnTo>
                  <a:pt x="20" y="310"/>
                </a:lnTo>
                <a:lnTo>
                  <a:pt x="28" y="290"/>
                </a:lnTo>
                <a:lnTo>
                  <a:pt x="35" y="270"/>
                </a:lnTo>
                <a:lnTo>
                  <a:pt x="44" y="250"/>
                </a:lnTo>
                <a:lnTo>
                  <a:pt x="54" y="231"/>
                </a:lnTo>
                <a:lnTo>
                  <a:pt x="64" y="213"/>
                </a:lnTo>
                <a:lnTo>
                  <a:pt x="76" y="195"/>
                </a:lnTo>
                <a:lnTo>
                  <a:pt x="88" y="178"/>
                </a:lnTo>
                <a:lnTo>
                  <a:pt x="102" y="162"/>
                </a:lnTo>
                <a:lnTo>
                  <a:pt x="115" y="145"/>
                </a:lnTo>
                <a:lnTo>
                  <a:pt x="129" y="130"/>
                </a:lnTo>
                <a:lnTo>
                  <a:pt x="145" y="115"/>
                </a:lnTo>
                <a:lnTo>
                  <a:pt x="161" y="102"/>
                </a:lnTo>
                <a:lnTo>
                  <a:pt x="178" y="89"/>
                </a:lnTo>
                <a:lnTo>
                  <a:pt x="195" y="77"/>
                </a:lnTo>
                <a:lnTo>
                  <a:pt x="212" y="64"/>
                </a:lnTo>
                <a:lnTo>
                  <a:pt x="231" y="55"/>
                </a:lnTo>
                <a:lnTo>
                  <a:pt x="250" y="45"/>
                </a:lnTo>
                <a:lnTo>
                  <a:pt x="270" y="36"/>
                </a:lnTo>
                <a:lnTo>
                  <a:pt x="290" y="28"/>
                </a:lnTo>
                <a:lnTo>
                  <a:pt x="309" y="20"/>
                </a:lnTo>
                <a:lnTo>
                  <a:pt x="330" y="15"/>
                </a:lnTo>
                <a:lnTo>
                  <a:pt x="351" y="9"/>
                </a:lnTo>
                <a:lnTo>
                  <a:pt x="374" y="6"/>
                </a:lnTo>
                <a:lnTo>
                  <a:pt x="396" y="3"/>
                </a:lnTo>
                <a:lnTo>
                  <a:pt x="418" y="1"/>
                </a:lnTo>
                <a:lnTo>
                  <a:pt x="440" y="0"/>
                </a:lnTo>
                <a:close/>
                <a:moveTo>
                  <a:pt x="1974" y="2055"/>
                </a:moveTo>
                <a:lnTo>
                  <a:pt x="1974" y="2055"/>
                </a:lnTo>
                <a:lnTo>
                  <a:pt x="1952" y="2055"/>
                </a:lnTo>
                <a:lnTo>
                  <a:pt x="1930" y="2057"/>
                </a:lnTo>
                <a:lnTo>
                  <a:pt x="1908" y="2061"/>
                </a:lnTo>
                <a:lnTo>
                  <a:pt x="1886" y="2064"/>
                </a:lnTo>
                <a:lnTo>
                  <a:pt x="1865" y="2070"/>
                </a:lnTo>
                <a:lnTo>
                  <a:pt x="1844" y="2075"/>
                </a:lnTo>
                <a:lnTo>
                  <a:pt x="1824" y="2082"/>
                </a:lnTo>
                <a:lnTo>
                  <a:pt x="1804" y="2090"/>
                </a:lnTo>
                <a:lnTo>
                  <a:pt x="1784" y="2098"/>
                </a:lnTo>
                <a:lnTo>
                  <a:pt x="1765" y="2108"/>
                </a:lnTo>
                <a:lnTo>
                  <a:pt x="1746" y="2119"/>
                </a:lnTo>
                <a:lnTo>
                  <a:pt x="1729" y="2130"/>
                </a:lnTo>
                <a:lnTo>
                  <a:pt x="1712" y="2143"/>
                </a:lnTo>
                <a:lnTo>
                  <a:pt x="1696" y="2156"/>
                </a:lnTo>
                <a:lnTo>
                  <a:pt x="1679" y="2170"/>
                </a:lnTo>
                <a:lnTo>
                  <a:pt x="1663" y="2185"/>
                </a:lnTo>
                <a:lnTo>
                  <a:pt x="1649" y="2200"/>
                </a:lnTo>
                <a:lnTo>
                  <a:pt x="1636" y="2216"/>
                </a:lnTo>
                <a:lnTo>
                  <a:pt x="1623" y="2232"/>
                </a:lnTo>
                <a:lnTo>
                  <a:pt x="1610" y="2250"/>
                </a:lnTo>
                <a:lnTo>
                  <a:pt x="1598" y="2268"/>
                </a:lnTo>
                <a:lnTo>
                  <a:pt x="1588" y="2286"/>
                </a:lnTo>
                <a:lnTo>
                  <a:pt x="1578" y="2305"/>
                </a:lnTo>
                <a:lnTo>
                  <a:pt x="1570" y="2325"/>
                </a:lnTo>
                <a:lnTo>
                  <a:pt x="1562" y="2345"/>
                </a:lnTo>
                <a:lnTo>
                  <a:pt x="1554" y="2365"/>
                </a:lnTo>
                <a:lnTo>
                  <a:pt x="1549" y="2386"/>
                </a:lnTo>
                <a:lnTo>
                  <a:pt x="1543" y="2407"/>
                </a:lnTo>
                <a:lnTo>
                  <a:pt x="1540" y="2429"/>
                </a:lnTo>
                <a:lnTo>
                  <a:pt x="1536" y="2451"/>
                </a:lnTo>
                <a:lnTo>
                  <a:pt x="1535" y="2473"/>
                </a:lnTo>
                <a:lnTo>
                  <a:pt x="1534" y="2495"/>
                </a:lnTo>
                <a:lnTo>
                  <a:pt x="1534" y="4539"/>
                </a:lnTo>
                <a:lnTo>
                  <a:pt x="1535" y="4562"/>
                </a:lnTo>
                <a:lnTo>
                  <a:pt x="1536" y="4584"/>
                </a:lnTo>
                <a:lnTo>
                  <a:pt x="1540" y="4606"/>
                </a:lnTo>
                <a:lnTo>
                  <a:pt x="1543" y="4627"/>
                </a:lnTo>
                <a:lnTo>
                  <a:pt x="1549" y="4648"/>
                </a:lnTo>
                <a:lnTo>
                  <a:pt x="1554" y="4669"/>
                </a:lnTo>
                <a:lnTo>
                  <a:pt x="1562" y="4690"/>
                </a:lnTo>
                <a:lnTo>
                  <a:pt x="1570" y="4710"/>
                </a:lnTo>
                <a:lnTo>
                  <a:pt x="1578" y="4729"/>
                </a:lnTo>
                <a:lnTo>
                  <a:pt x="1588" y="4748"/>
                </a:lnTo>
                <a:lnTo>
                  <a:pt x="1598" y="4767"/>
                </a:lnTo>
                <a:lnTo>
                  <a:pt x="1610" y="4784"/>
                </a:lnTo>
                <a:lnTo>
                  <a:pt x="1623" y="4802"/>
                </a:lnTo>
                <a:lnTo>
                  <a:pt x="1636" y="4819"/>
                </a:lnTo>
                <a:lnTo>
                  <a:pt x="1649" y="4834"/>
                </a:lnTo>
                <a:lnTo>
                  <a:pt x="1663" y="4850"/>
                </a:lnTo>
                <a:lnTo>
                  <a:pt x="1679" y="4864"/>
                </a:lnTo>
                <a:lnTo>
                  <a:pt x="1696" y="4878"/>
                </a:lnTo>
                <a:lnTo>
                  <a:pt x="1712" y="4892"/>
                </a:lnTo>
                <a:lnTo>
                  <a:pt x="1729" y="4904"/>
                </a:lnTo>
                <a:lnTo>
                  <a:pt x="1746" y="4915"/>
                </a:lnTo>
                <a:lnTo>
                  <a:pt x="1765" y="4926"/>
                </a:lnTo>
                <a:lnTo>
                  <a:pt x="1784" y="4936"/>
                </a:lnTo>
                <a:lnTo>
                  <a:pt x="1804" y="4945"/>
                </a:lnTo>
                <a:lnTo>
                  <a:pt x="1824" y="4952"/>
                </a:lnTo>
                <a:lnTo>
                  <a:pt x="1844" y="4959"/>
                </a:lnTo>
                <a:lnTo>
                  <a:pt x="1865" y="4966"/>
                </a:lnTo>
                <a:lnTo>
                  <a:pt x="1886" y="4970"/>
                </a:lnTo>
                <a:lnTo>
                  <a:pt x="1908" y="4975"/>
                </a:lnTo>
                <a:lnTo>
                  <a:pt x="1930" y="4977"/>
                </a:lnTo>
                <a:lnTo>
                  <a:pt x="1952" y="4979"/>
                </a:lnTo>
                <a:lnTo>
                  <a:pt x="1974" y="4979"/>
                </a:lnTo>
                <a:lnTo>
                  <a:pt x="5999" y="4979"/>
                </a:lnTo>
                <a:lnTo>
                  <a:pt x="6022" y="4979"/>
                </a:lnTo>
                <a:lnTo>
                  <a:pt x="6044" y="4977"/>
                </a:lnTo>
                <a:lnTo>
                  <a:pt x="6066" y="4975"/>
                </a:lnTo>
                <a:lnTo>
                  <a:pt x="6087" y="4970"/>
                </a:lnTo>
                <a:lnTo>
                  <a:pt x="6108" y="4966"/>
                </a:lnTo>
                <a:lnTo>
                  <a:pt x="6129" y="4959"/>
                </a:lnTo>
                <a:lnTo>
                  <a:pt x="6150" y="4952"/>
                </a:lnTo>
                <a:lnTo>
                  <a:pt x="6170" y="4945"/>
                </a:lnTo>
                <a:lnTo>
                  <a:pt x="6189" y="4936"/>
                </a:lnTo>
                <a:lnTo>
                  <a:pt x="6209" y="4926"/>
                </a:lnTo>
                <a:lnTo>
                  <a:pt x="6226" y="4915"/>
                </a:lnTo>
                <a:lnTo>
                  <a:pt x="6244" y="4904"/>
                </a:lnTo>
                <a:lnTo>
                  <a:pt x="6262" y="4892"/>
                </a:lnTo>
                <a:lnTo>
                  <a:pt x="6278" y="4878"/>
                </a:lnTo>
                <a:lnTo>
                  <a:pt x="6295" y="4864"/>
                </a:lnTo>
                <a:lnTo>
                  <a:pt x="6309" y="4850"/>
                </a:lnTo>
                <a:lnTo>
                  <a:pt x="6325" y="4834"/>
                </a:lnTo>
                <a:lnTo>
                  <a:pt x="6338" y="4819"/>
                </a:lnTo>
                <a:lnTo>
                  <a:pt x="6351" y="4802"/>
                </a:lnTo>
                <a:lnTo>
                  <a:pt x="6363" y="4784"/>
                </a:lnTo>
                <a:lnTo>
                  <a:pt x="6375" y="4767"/>
                </a:lnTo>
                <a:lnTo>
                  <a:pt x="6385" y="4748"/>
                </a:lnTo>
                <a:lnTo>
                  <a:pt x="6395" y="4729"/>
                </a:lnTo>
                <a:lnTo>
                  <a:pt x="6404" y="4710"/>
                </a:lnTo>
                <a:lnTo>
                  <a:pt x="6412" y="4690"/>
                </a:lnTo>
                <a:lnTo>
                  <a:pt x="6419" y="4669"/>
                </a:lnTo>
                <a:lnTo>
                  <a:pt x="6425" y="4648"/>
                </a:lnTo>
                <a:lnTo>
                  <a:pt x="6430" y="4627"/>
                </a:lnTo>
                <a:lnTo>
                  <a:pt x="6434" y="4606"/>
                </a:lnTo>
                <a:lnTo>
                  <a:pt x="6436" y="4584"/>
                </a:lnTo>
                <a:lnTo>
                  <a:pt x="6438" y="4562"/>
                </a:lnTo>
                <a:lnTo>
                  <a:pt x="6438" y="4539"/>
                </a:lnTo>
                <a:lnTo>
                  <a:pt x="6438" y="2495"/>
                </a:lnTo>
                <a:lnTo>
                  <a:pt x="6438" y="2473"/>
                </a:lnTo>
                <a:lnTo>
                  <a:pt x="6436" y="2451"/>
                </a:lnTo>
                <a:lnTo>
                  <a:pt x="6434" y="2429"/>
                </a:lnTo>
                <a:lnTo>
                  <a:pt x="6430" y="2407"/>
                </a:lnTo>
                <a:lnTo>
                  <a:pt x="6425" y="2386"/>
                </a:lnTo>
                <a:lnTo>
                  <a:pt x="6419" y="2365"/>
                </a:lnTo>
                <a:lnTo>
                  <a:pt x="6412" y="2345"/>
                </a:lnTo>
                <a:lnTo>
                  <a:pt x="6404" y="2325"/>
                </a:lnTo>
                <a:lnTo>
                  <a:pt x="6395" y="2305"/>
                </a:lnTo>
                <a:lnTo>
                  <a:pt x="6385" y="2286"/>
                </a:lnTo>
                <a:lnTo>
                  <a:pt x="6375" y="2268"/>
                </a:lnTo>
                <a:lnTo>
                  <a:pt x="6363" y="2250"/>
                </a:lnTo>
                <a:lnTo>
                  <a:pt x="6351" y="2232"/>
                </a:lnTo>
                <a:lnTo>
                  <a:pt x="6338" y="2216"/>
                </a:lnTo>
                <a:lnTo>
                  <a:pt x="6325" y="2200"/>
                </a:lnTo>
                <a:lnTo>
                  <a:pt x="6309" y="2185"/>
                </a:lnTo>
                <a:lnTo>
                  <a:pt x="6295" y="2170"/>
                </a:lnTo>
                <a:lnTo>
                  <a:pt x="6278" y="2156"/>
                </a:lnTo>
                <a:lnTo>
                  <a:pt x="6262" y="2143"/>
                </a:lnTo>
                <a:lnTo>
                  <a:pt x="6244" y="2130"/>
                </a:lnTo>
                <a:lnTo>
                  <a:pt x="6226" y="2119"/>
                </a:lnTo>
                <a:lnTo>
                  <a:pt x="6209" y="2108"/>
                </a:lnTo>
                <a:lnTo>
                  <a:pt x="6189" y="2098"/>
                </a:lnTo>
                <a:lnTo>
                  <a:pt x="6170" y="2090"/>
                </a:lnTo>
                <a:lnTo>
                  <a:pt x="6150" y="2082"/>
                </a:lnTo>
                <a:lnTo>
                  <a:pt x="6129" y="2075"/>
                </a:lnTo>
                <a:lnTo>
                  <a:pt x="6108" y="2070"/>
                </a:lnTo>
                <a:lnTo>
                  <a:pt x="6087" y="2064"/>
                </a:lnTo>
                <a:lnTo>
                  <a:pt x="6066" y="2061"/>
                </a:lnTo>
                <a:lnTo>
                  <a:pt x="6044" y="2057"/>
                </a:lnTo>
                <a:lnTo>
                  <a:pt x="6022" y="2055"/>
                </a:lnTo>
                <a:lnTo>
                  <a:pt x="5999" y="2055"/>
                </a:lnTo>
                <a:lnTo>
                  <a:pt x="1974" y="2055"/>
                </a:lnTo>
                <a:close/>
                <a:moveTo>
                  <a:pt x="1961" y="3807"/>
                </a:moveTo>
                <a:lnTo>
                  <a:pt x="2792" y="3807"/>
                </a:lnTo>
                <a:lnTo>
                  <a:pt x="2792" y="4074"/>
                </a:lnTo>
                <a:lnTo>
                  <a:pt x="1961" y="4074"/>
                </a:lnTo>
                <a:lnTo>
                  <a:pt x="1961" y="3807"/>
                </a:lnTo>
                <a:close/>
                <a:moveTo>
                  <a:pt x="2155" y="2489"/>
                </a:moveTo>
                <a:lnTo>
                  <a:pt x="2155" y="2489"/>
                </a:lnTo>
                <a:lnTo>
                  <a:pt x="2135" y="2490"/>
                </a:lnTo>
                <a:lnTo>
                  <a:pt x="2117" y="2492"/>
                </a:lnTo>
                <a:lnTo>
                  <a:pt x="2099" y="2497"/>
                </a:lnTo>
                <a:lnTo>
                  <a:pt x="2081" y="2503"/>
                </a:lnTo>
                <a:lnTo>
                  <a:pt x="2066" y="2512"/>
                </a:lnTo>
                <a:lnTo>
                  <a:pt x="2049" y="2521"/>
                </a:lnTo>
                <a:lnTo>
                  <a:pt x="2035" y="2532"/>
                </a:lnTo>
                <a:lnTo>
                  <a:pt x="2022" y="2544"/>
                </a:lnTo>
                <a:lnTo>
                  <a:pt x="2009" y="2557"/>
                </a:lnTo>
                <a:lnTo>
                  <a:pt x="1998" y="2571"/>
                </a:lnTo>
                <a:lnTo>
                  <a:pt x="1990" y="2587"/>
                </a:lnTo>
                <a:lnTo>
                  <a:pt x="1982" y="2604"/>
                </a:lnTo>
                <a:lnTo>
                  <a:pt x="1975" y="2621"/>
                </a:lnTo>
                <a:lnTo>
                  <a:pt x="1971" y="2639"/>
                </a:lnTo>
                <a:lnTo>
                  <a:pt x="1967" y="2658"/>
                </a:lnTo>
                <a:lnTo>
                  <a:pt x="1966" y="2678"/>
                </a:lnTo>
                <a:lnTo>
                  <a:pt x="1966" y="2905"/>
                </a:lnTo>
                <a:lnTo>
                  <a:pt x="1967" y="2924"/>
                </a:lnTo>
                <a:lnTo>
                  <a:pt x="1971" y="2943"/>
                </a:lnTo>
                <a:lnTo>
                  <a:pt x="1975" y="2962"/>
                </a:lnTo>
                <a:lnTo>
                  <a:pt x="1982" y="2978"/>
                </a:lnTo>
                <a:lnTo>
                  <a:pt x="1990" y="2995"/>
                </a:lnTo>
                <a:lnTo>
                  <a:pt x="1998" y="3010"/>
                </a:lnTo>
                <a:lnTo>
                  <a:pt x="2009" y="3025"/>
                </a:lnTo>
                <a:lnTo>
                  <a:pt x="2022" y="3038"/>
                </a:lnTo>
                <a:lnTo>
                  <a:pt x="2035" y="3050"/>
                </a:lnTo>
                <a:lnTo>
                  <a:pt x="2049" y="3061"/>
                </a:lnTo>
                <a:lnTo>
                  <a:pt x="2066" y="3071"/>
                </a:lnTo>
                <a:lnTo>
                  <a:pt x="2081" y="3079"/>
                </a:lnTo>
                <a:lnTo>
                  <a:pt x="2099" y="3085"/>
                </a:lnTo>
                <a:lnTo>
                  <a:pt x="2117" y="3090"/>
                </a:lnTo>
                <a:lnTo>
                  <a:pt x="2135" y="3093"/>
                </a:lnTo>
                <a:lnTo>
                  <a:pt x="2155" y="3094"/>
                </a:lnTo>
                <a:lnTo>
                  <a:pt x="2807" y="3094"/>
                </a:lnTo>
                <a:lnTo>
                  <a:pt x="2826" y="3093"/>
                </a:lnTo>
                <a:lnTo>
                  <a:pt x="2845" y="3090"/>
                </a:lnTo>
                <a:lnTo>
                  <a:pt x="2864" y="3085"/>
                </a:lnTo>
                <a:lnTo>
                  <a:pt x="2880" y="3079"/>
                </a:lnTo>
                <a:lnTo>
                  <a:pt x="2897" y="3071"/>
                </a:lnTo>
                <a:lnTo>
                  <a:pt x="2912" y="3061"/>
                </a:lnTo>
                <a:lnTo>
                  <a:pt x="2927" y="3050"/>
                </a:lnTo>
                <a:lnTo>
                  <a:pt x="2941" y="3038"/>
                </a:lnTo>
                <a:lnTo>
                  <a:pt x="2953" y="3025"/>
                </a:lnTo>
                <a:lnTo>
                  <a:pt x="2963" y="3010"/>
                </a:lnTo>
                <a:lnTo>
                  <a:pt x="2973" y="2995"/>
                </a:lnTo>
                <a:lnTo>
                  <a:pt x="2981" y="2978"/>
                </a:lnTo>
                <a:lnTo>
                  <a:pt x="2988" y="2962"/>
                </a:lnTo>
                <a:lnTo>
                  <a:pt x="2992" y="2943"/>
                </a:lnTo>
                <a:lnTo>
                  <a:pt x="2995" y="2924"/>
                </a:lnTo>
                <a:lnTo>
                  <a:pt x="2996" y="2905"/>
                </a:lnTo>
                <a:lnTo>
                  <a:pt x="2996" y="2678"/>
                </a:lnTo>
                <a:lnTo>
                  <a:pt x="2995" y="2658"/>
                </a:lnTo>
                <a:lnTo>
                  <a:pt x="2992" y="2639"/>
                </a:lnTo>
                <a:lnTo>
                  <a:pt x="2988" y="2621"/>
                </a:lnTo>
                <a:lnTo>
                  <a:pt x="2981" y="2604"/>
                </a:lnTo>
                <a:lnTo>
                  <a:pt x="2973" y="2587"/>
                </a:lnTo>
                <a:lnTo>
                  <a:pt x="2963" y="2571"/>
                </a:lnTo>
                <a:lnTo>
                  <a:pt x="2953" y="2557"/>
                </a:lnTo>
                <a:lnTo>
                  <a:pt x="2941" y="2544"/>
                </a:lnTo>
                <a:lnTo>
                  <a:pt x="2927" y="2532"/>
                </a:lnTo>
                <a:lnTo>
                  <a:pt x="2912" y="2521"/>
                </a:lnTo>
                <a:lnTo>
                  <a:pt x="2897" y="2512"/>
                </a:lnTo>
                <a:lnTo>
                  <a:pt x="2880" y="2503"/>
                </a:lnTo>
                <a:lnTo>
                  <a:pt x="2864" y="2497"/>
                </a:lnTo>
                <a:lnTo>
                  <a:pt x="2845" y="2492"/>
                </a:lnTo>
                <a:lnTo>
                  <a:pt x="2826" y="2490"/>
                </a:lnTo>
                <a:lnTo>
                  <a:pt x="2807" y="2489"/>
                </a:lnTo>
                <a:lnTo>
                  <a:pt x="2155" y="2489"/>
                </a:lnTo>
                <a:close/>
                <a:moveTo>
                  <a:pt x="3509" y="4381"/>
                </a:moveTo>
                <a:lnTo>
                  <a:pt x="4836" y="4381"/>
                </a:lnTo>
                <a:lnTo>
                  <a:pt x="4836" y="4648"/>
                </a:lnTo>
                <a:lnTo>
                  <a:pt x="3509" y="4648"/>
                </a:lnTo>
                <a:lnTo>
                  <a:pt x="3509" y="4381"/>
                </a:lnTo>
                <a:close/>
                <a:moveTo>
                  <a:pt x="1961" y="4381"/>
                </a:moveTo>
                <a:lnTo>
                  <a:pt x="3287" y="4381"/>
                </a:lnTo>
                <a:lnTo>
                  <a:pt x="3287" y="4648"/>
                </a:lnTo>
                <a:lnTo>
                  <a:pt x="1961" y="4648"/>
                </a:lnTo>
                <a:lnTo>
                  <a:pt x="1961" y="4381"/>
                </a:lnTo>
                <a:close/>
                <a:moveTo>
                  <a:pt x="5152" y="3807"/>
                </a:moveTo>
                <a:lnTo>
                  <a:pt x="5983" y="3807"/>
                </a:lnTo>
                <a:lnTo>
                  <a:pt x="5983" y="4074"/>
                </a:lnTo>
                <a:lnTo>
                  <a:pt x="5152" y="4074"/>
                </a:lnTo>
                <a:lnTo>
                  <a:pt x="5152" y="3807"/>
                </a:lnTo>
                <a:close/>
                <a:moveTo>
                  <a:pt x="4085" y="3807"/>
                </a:moveTo>
                <a:lnTo>
                  <a:pt x="4915" y="3807"/>
                </a:lnTo>
                <a:lnTo>
                  <a:pt x="4915" y="4074"/>
                </a:lnTo>
                <a:lnTo>
                  <a:pt x="4085" y="4074"/>
                </a:lnTo>
                <a:lnTo>
                  <a:pt x="4085" y="3807"/>
                </a:lnTo>
                <a:close/>
                <a:moveTo>
                  <a:pt x="3027" y="3807"/>
                </a:moveTo>
                <a:lnTo>
                  <a:pt x="3859" y="3807"/>
                </a:lnTo>
                <a:lnTo>
                  <a:pt x="3859" y="4074"/>
                </a:lnTo>
                <a:lnTo>
                  <a:pt x="3027" y="4074"/>
                </a:lnTo>
                <a:lnTo>
                  <a:pt x="3027" y="3807"/>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sz="135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KSO_Shape"/>
          <p:cNvSpPr>
            <a:spLocks/>
          </p:cNvSpPr>
          <p:nvPr/>
        </p:nvSpPr>
        <p:spPr bwMode="auto">
          <a:xfrm>
            <a:off x="1983616" y="3100824"/>
            <a:ext cx="283106" cy="285005"/>
          </a:xfrm>
          <a:custGeom>
            <a:avLst/>
            <a:gdLst>
              <a:gd name="T0" fmla="*/ 1161579 w 2109787"/>
              <a:gd name="T1" fmla="*/ 1730131 h 2125662"/>
              <a:gd name="T2" fmla="*/ 1236189 w 2109787"/>
              <a:gd name="T3" fmla="*/ 1509409 h 2125662"/>
              <a:gd name="T4" fmla="*/ 1220811 w 2109787"/>
              <a:gd name="T5" fmla="*/ 1384665 h 2125662"/>
              <a:gd name="T6" fmla="*/ 1405342 w 2109787"/>
              <a:gd name="T7" fmla="*/ 1404601 h 2125662"/>
              <a:gd name="T8" fmla="*/ 1370886 w 2109787"/>
              <a:gd name="T9" fmla="*/ 1829242 h 2125662"/>
              <a:gd name="T10" fmla="*/ 1480807 w 2109787"/>
              <a:gd name="T11" fmla="*/ 1653234 h 2125662"/>
              <a:gd name="T12" fmla="*/ 1705206 w 2109787"/>
              <a:gd name="T13" fmla="*/ 1300363 h 2125662"/>
              <a:gd name="T14" fmla="*/ 1872936 w 2109787"/>
              <a:gd name="T15" fmla="*/ 1412006 h 2125662"/>
              <a:gd name="T16" fmla="*/ 1863539 w 2109787"/>
              <a:gd name="T17" fmla="*/ 1802186 h 2125662"/>
              <a:gd name="T18" fmla="*/ 1574496 w 2109787"/>
              <a:gd name="T19" fmla="*/ 1890475 h 2125662"/>
              <a:gd name="T20" fmla="*/ 1000968 w 2109787"/>
              <a:gd name="T21" fmla="*/ 1883925 h 2125662"/>
              <a:gd name="T22" fmla="*/ 739264 w 2109787"/>
              <a:gd name="T23" fmla="*/ 1789655 h 2125662"/>
              <a:gd name="T24" fmla="*/ 755496 w 2109787"/>
              <a:gd name="T25" fmla="*/ 1386943 h 2125662"/>
              <a:gd name="T26" fmla="*/ 968220 w 2109787"/>
              <a:gd name="T27" fmla="*/ 1296091 h 2125662"/>
              <a:gd name="T28" fmla="*/ 1037602 w 2109787"/>
              <a:gd name="T29" fmla="*/ 801385 h 2125662"/>
              <a:gd name="T30" fmla="*/ 1059503 w 2109787"/>
              <a:gd name="T31" fmla="*/ 1006892 h 2125662"/>
              <a:gd name="T32" fmla="*/ 1259170 w 2109787"/>
              <a:gd name="T33" fmla="*/ 1210691 h 2125662"/>
              <a:gd name="T34" fmla="*/ 1395127 w 2109787"/>
              <a:gd name="T35" fmla="*/ 1192474 h 2125662"/>
              <a:gd name="T36" fmla="*/ 1566637 w 2109787"/>
              <a:gd name="T37" fmla="*/ 975297 h 2125662"/>
              <a:gd name="T38" fmla="*/ 1465950 w 2109787"/>
              <a:gd name="T39" fmla="*/ 842087 h 2125662"/>
              <a:gd name="T40" fmla="*/ 1192046 w 2109787"/>
              <a:gd name="T41" fmla="*/ 747589 h 2125662"/>
              <a:gd name="T42" fmla="*/ 1334259 w 2109787"/>
              <a:gd name="T43" fmla="*/ 449574 h 2125662"/>
              <a:gd name="T44" fmla="*/ 1512027 w 2109787"/>
              <a:gd name="T45" fmla="*/ 526995 h 2125662"/>
              <a:gd name="T46" fmla="*/ 1630349 w 2109787"/>
              <a:gd name="T47" fmla="*/ 698631 h 2125662"/>
              <a:gd name="T48" fmla="*/ 1657939 w 2109787"/>
              <a:gd name="T49" fmla="*/ 929186 h 2125662"/>
              <a:gd name="T50" fmla="*/ 1568628 w 2109787"/>
              <a:gd name="T51" fmla="*/ 1139532 h 2125662"/>
              <a:gd name="T52" fmla="*/ 1413900 w 2109787"/>
              <a:gd name="T53" fmla="*/ 1270180 h 2125662"/>
              <a:gd name="T54" fmla="*/ 1258886 w 2109787"/>
              <a:gd name="T55" fmla="*/ 1292381 h 2125662"/>
              <a:gd name="T56" fmla="*/ 1097900 w 2109787"/>
              <a:gd name="T57" fmla="*/ 1197598 h 2125662"/>
              <a:gd name="T58" fmla="*/ 976733 w 2109787"/>
              <a:gd name="T59" fmla="*/ 1012869 h 2125662"/>
              <a:gd name="T60" fmla="*/ 961659 w 2109787"/>
              <a:gd name="T61" fmla="*/ 777760 h 2125662"/>
              <a:gd name="T62" fmla="*/ 1050685 w 2109787"/>
              <a:gd name="T63" fmla="*/ 580223 h 2125662"/>
              <a:gd name="T64" fmla="*/ 1209965 w 2109787"/>
              <a:gd name="T65" fmla="*/ 464660 h 2125662"/>
              <a:gd name="T66" fmla="*/ 802597 w 2109787"/>
              <a:gd name="T67" fmla="*/ 349265 h 2125662"/>
              <a:gd name="T68" fmla="*/ 703059 w 2109787"/>
              <a:gd name="T69" fmla="*/ 413778 h 2125662"/>
              <a:gd name="T70" fmla="*/ 579631 w 2109787"/>
              <a:gd name="T71" fmla="*/ 465219 h 2125662"/>
              <a:gd name="T72" fmla="*/ 582759 w 2109787"/>
              <a:gd name="T73" fmla="*/ 565826 h 2125662"/>
              <a:gd name="T74" fmla="*/ 771314 w 2109787"/>
              <a:gd name="T75" fmla="*/ 673822 h 2125662"/>
              <a:gd name="T76" fmla="*/ 887063 w 2109787"/>
              <a:gd name="T77" fmla="*/ 819901 h 2125662"/>
              <a:gd name="T78" fmla="*/ 831038 w 2109787"/>
              <a:gd name="T79" fmla="*/ 994969 h 2125662"/>
              <a:gd name="T80" fmla="*/ 571383 w 2109787"/>
              <a:gd name="T81" fmla="*/ 1050387 h 2125662"/>
              <a:gd name="T82" fmla="*/ 581337 w 2109787"/>
              <a:gd name="T83" fmla="*/ 969675 h 2125662"/>
              <a:gd name="T84" fmla="*/ 751122 w 2109787"/>
              <a:gd name="T85" fmla="*/ 946086 h 2125662"/>
              <a:gd name="T86" fmla="*/ 784396 w 2109787"/>
              <a:gd name="T87" fmla="*/ 831269 h 2125662"/>
              <a:gd name="T88" fmla="*/ 658408 w 2109787"/>
              <a:gd name="T89" fmla="*/ 726967 h 2125662"/>
              <a:gd name="T90" fmla="*/ 480377 w 2109787"/>
              <a:gd name="T91" fmla="*/ 593962 h 2125662"/>
              <a:gd name="T92" fmla="*/ 503981 w 2109787"/>
              <a:gd name="T93" fmla="*/ 416621 h 2125662"/>
              <a:gd name="T94" fmla="*/ 746906 w 2109787"/>
              <a:gd name="T95" fmla="*/ 1423 h 2125662"/>
              <a:gd name="T96" fmla="*/ 1166756 w 2109787"/>
              <a:gd name="T97" fmla="*/ 173605 h 2125662"/>
              <a:gd name="T98" fmla="*/ 1015895 w 2109787"/>
              <a:gd name="T99" fmla="*/ 216010 h 2125662"/>
              <a:gd name="T100" fmla="*/ 659520 w 2109787"/>
              <a:gd name="T101" fmla="*/ 126646 h 2125662"/>
              <a:gd name="T102" fmla="*/ 368899 w 2109787"/>
              <a:gd name="T103" fmla="*/ 231948 h 2125662"/>
              <a:gd name="T104" fmla="*/ 176195 w 2109787"/>
              <a:gd name="T105" fmla="*/ 466173 h 2125662"/>
              <a:gd name="T106" fmla="*/ 128375 w 2109787"/>
              <a:gd name="T107" fmla="*/ 769271 h 2125662"/>
              <a:gd name="T108" fmla="*/ 222307 w 2109787"/>
              <a:gd name="T109" fmla="*/ 1026548 h 2125662"/>
              <a:gd name="T110" fmla="*/ 420703 w 2109787"/>
              <a:gd name="T111" fmla="*/ 1209830 h 2125662"/>
              <a:gd name="T112" fmla="*/ 486742 w 2109787"/>
              <a:gd name="T113" fmla="*/ 1374042 h 2125662"/>
              <a:gd name="T114" fmla="*/ 203805 w 2109787"/>
              <a:gd name="T115" fmla="*/ 1200153 h 2125662"/>
              <a:gd name="T116" fmla="*/ 33303 w 2109787"/>
              <a:gd name="T117" fmla="*/ 918970 h 2125662"/>
              <a:gd name="T118" fmla="*/ 14232 w 2109787"/>
              <a:gd name="T119" fmla="*/ 562367 h 2125662"/>
              <a:gd name="T120" fmla="*/ 183026 w 2109787"/>
              <a:gd name="T121" fmla="*/ 230810 h 2125662"/>
              <a:gd name="T122" fmla="*/ 494712 w 2109787"/>
              <a:gd name="T123" fmla="*/ 31875 h 21256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109787" h="2125662">
                <a:moveTo>
                  <a:pt x="1216342" y="1436687"/>
                </a:moveTo>
                <a:lnTo>
                  <a:pt x="1216977" y="1467831"/>
                </a:lnTo>
                <a:lnTo>
                  <a:pt x="1218247" y="1498021"/>
                </a:lnTo>
                <a:lnTo>
                  <a:pt x="1219517" y="1527894"/>
                </a:lnTo>
                <a:lnTo>
                  <a:pt x="1221105" y="1556813"/>
                </a:lnTo>
                <a:lnTo>
                  <a:pt x="1223010" y="1585097"/>
                </a:lnTo>
                <a:lnTo>
                  <a:pt x="1225550" y="1612427"/>
                </a:lnTo>
                <a:lnTo>
                  <a:pt x="1227772" y="1639121"/>
                </a:lnTo>
                <a:lnTo>
                  <a:pt x="1230630" y="1665180"/>
                </a:lnTo>
                <a:lnTo>
                  <a:pt x="1233487" y="1690286"/>
                </a:lnTo>
                <a:lnTo>
                  <a:pt x="1237297" y="1714756"/>
                </a:lnTo>
                <a:lnTo>
                  <a:pt x="1240790" y="1738273"/>
                </a:lnTo>
                <a:lnTo>
                  <a:pt x="1244917" y="1761154"/>
                </a:lnTo>
                <a:lnTo>
                  <a:pt x="1249362" y="1783399"/>
                </a:lnTo>
                <a:lnTo>
                  <a:pt x="1253807" y="1804691"/>
                </a:lnTo>
                <a:lnTo>
                  <a:pt x="1258570" y="1825030"/>
                </a:lnTo>
                <a:lnTo>
                  <a:pt x="1263967" y="1844733"/>
                </a:lnTo>
                <a:lnTo>
                  <a:pt x="1269365" y="1863801"/>
                </a:lnTo>
                <a:lnTo>
                  <a:pt x="1275397" y="1881597"/>
                </a:lnTo>
                <a:lnTo>
                  <a:pt x="1281430" y="1899076"/>
                </a:lnTo>
                <a:lnTo>
                  <a:pt x="1288097" y="1915283"/>
                </a:lnTo>
                <a:lnTo>
                  <a:pt x="1295082" y="1930537"/>
                </a:lnTo>
                <a:lnTo>
                  <a:pt x="1302067" y="1945474"/>
                </a:lnTo>
                <a:lnTo>
                  <a:pt x="1309687" y="1959457"/>
                </a:lnTo>
                <a:lnTo>
                  <a:pt x="1317625" y="1972168"/>
                </a:lnTo>
                <a:lnTo>
                  <a:pt x="1325562" y="1984244"/>
                </a:lnTo>
                <a:lnTo>
                  <a:pt x="1330007" y="1990282"/>
                </a:lnTo>
                <a:lnTo>
                  <a:pt x="1334135" y="1995685"/>
                </a:lnTo>
                <a:lnTo>
                  <a:pt x="1338262" y="2001087"/>
                </a:lnTo>
                <a:lnTo>
                  <a:pt x="1343025" y="2005854"/>
                </a:lnTo>
                <a:lnTo>
                  <a:pt x="1347470" y="2010621"/>
                </a:lnTo>
                <a:lnTo>
                  <a:pt x="1352232" y="2015388"/>
                </a:lnTo>
                <a:lnTo>
                  <a:pt x="1356677" y="2019519"/>
                </a:lnTo>
                <a:lnTo>
                  <a:pt x="1361440" y="2023968"/>
                </a:lnTo>
                <a:lnTo>
                  <a:pt x="1366520" y="2027782"/>
                </a:lnTo>
                <a:lnTo>
                  <a:pt x="1371282" y="2031278"/>
                </a:lnTo>
                <a:lnTo>
                  <a:pt x="1376362" y="2034773"/>
                </a:lnTo>
                <a:lnTo>
                  <a:pt x="1381442" y="2038269"/>
                </a:lnTo>
                <a:lnTo>
                  <a:pt x="1386840" y="2041129"/>
                </a:lnTo>
                <a:lnTo>
                  <a:pt x="1391920" y="2043989"/>
                </a:lnTo>
                <a:lnTo>
                  <a:pt x="1391920" y="1688379"/>
                </a:lnTo>
                <a:lnTo>
                  <a:pt x="1387475" y="1687108"/>
                </a:lnTo>
                <a:lnTo>
                  <a:pt x="1382395" y="1685837"/>
                </a:lnTo>
                <a:lnTo>
                  <a:pt x="1378267" y="1684248"/>
                </a:lnTo>
                <a:lnTo>
                  <a:pt x="1373505" y="1682341"/>
                </a:lnTo>
                <a:lnTo>
                  <a:pt x="1369695" y="1680117"/>
                </a:lnTo>
                <a:lnTo>
                  <a:pt x="1365885" y="1677256"/>
                </a:lnTo>
                <a:lnTo>
                  <a:pt x="1362075" y="1674079"/>
                </a:lnTo>
                <a:lnTo>
                  <a:pt x="1358900" y="1670901"/>
                </a:lnTo>
                <a:lnTo>
                  <a:pt x="1356042" y="1667405"/>
                </a:lnTo>
                <a:lnTo>
                  <a:pt x="1353502" y="1663274"/>
                </a:lnTo>
                <a:lnTo>
                  <a:pt x="1350962" y="1659460"/>
                </a:lnTo>
                <a:lnTo>
                  <a:pt x="1349057" y="1655329"/>
                </a:lnTo>
                <a:lnTo>
                  <a:pt x="1347470" y="1650562"/>
                </a:lnTo>
                <a:lnTo>
                  <a:pt x="1346517" y="1645795"/>
                </a:lnTo>
                <a:lnTo>
                  <a:pt x="1345882" y="1641346"/>
                </a:lnTo>
                <a:lnTo>
                  <a:pt x="1345565" y="1635943"/>
                </a:lnTo>
                <a:lnTo>
                  <a:pt x="1345565" y="1582872"/>
                </a:lnTo>
                <a:lnTo>
                  <a:pt x="1345882" y="1577469"/>
                </a:lnTo>
                <a:lnTo>
                  <a:pt x="1346517" y="1572385"/>
                </a:lnTo>
                <a:lnTo>
                  <a:pt x="1347787" y="1567300"/>
                </a:lnTo>
                <a:lnTo>
                  <a:pt x="1349692" y="1562215"/>
                </a:lnTo>
                <a:lnTo>
                  <a:pt x="1352232" y="1557449"/>
                </a:lnTo>
                <a:lnTo>
                  <a:pt x="1354772" y="1553317"/>
                </a:lnTo>
                <a:lnTo>
                  <a:pt x="1357630" y="1549186"/>
                </a:lnTo>
                <a:lnTo>
                  <a:pt x="1361122" y="1545055"/>
                </a:lnTo>
                <a:lnTo>
                  <a:pt x="1365250" y="1541877"/>
                </a:lnTo>
                <a:lnTo>
                  <a:pt x="1369060" y="1538699"/>
                </a:lnTo>
                <a:lnTo>
                  <a:pt x="1373505" y="1535839"/>
                </a:lnTo>
                <a:lnTo>
                  <a:pt x="1378267" y="1533614"/>
                </a:lnTo>
                <a:lnTo>
                  <a:pt x="1383030" y="1532025"/>
                </a:lnTo>
                <a:lnTo>
                  <a:pt x="1388427" y="1530754"/>
                </a:lnTo>
                <a:lnTo>
                  <a:pt x="1393507" y="1529801"/>
                </a:lnTo>
                <a:lnTo>
                  <a:pt x="1399222" y="1529483"/>
                </a:lnTo>
                <a:lnTo>
                  <a:pt x="1516062" y="1529483"/>
                </a:lnTo>
                <a:lnTo>
                  <a:pt x="1521460" y="1529801"/>
                </a:lnTo>
                <a:lnTo>
                  <a:pt x="1526857" y="1530754"/>
                </a:lnTo>
                <a:lnTo>
                  <a:pt x="1531937" y="1532025"/>
                </a:lnTo>
                <a:lnTo>
                  <a:pt x="1537017" y="1533614"/>
                </a:lnTo>
                <a:lnTo>
                  <a:pt x="1541462" y="1535839"/>
                </a:lnTo>
                <a:lnTo>
                  <a:pt x="1545907" y="1538699"/>
                </a:lnTo>
                <a:lnTo>
                  <a:pt x="1550035" y="1541877"/>
                </a:lnTo>
                <a:lnTo>
                  <a:pt x="1553845" y="1545055"/>
                </a:lnTo>
                <a:lnTo>
                  <a:pt x="1557020" y="1549186"/>
                </a:lnTo>
                <a:lnTo>
                  <a:pt x="1560512" y="1553317"/>
                </a:lnTo>
                <a:lnTo>
                  <a:pt x="1563052" y="1557449"/>
                </a:lnTo>
                <a:lnTo>
                  <a:pt x="1565275" y="1562215"/>
                </a:lnTo>
                <a:lnTo>
                  <a:pt x="1566862" y="1567300"/>
                </a:lnTo>
                <a:lnTo>
                  <a:pt x="1568132" y="1572385"/>
                </a:lnTo>
                <a:lnTo>
                  <a:pt x="1569085" y="1577469"/>
                </a:lnTo>
                <a:lnTo>
                  <a:pt x="1569402" y="1582872"/>
                </a:lnTo>
                <a:lnTo>
                  <a:pt x="1569402" y="1635943"/>
                </a:lnTo>
                <a:lnTo>
                  <a:pt x="1569085" y="1641346"/>
                </a:lnTo>
                <a:lnTo>
                  <a:pt x="1568450" y="1645795"/>
                </a:lnTo>
                <a:lnTo>
                  <a:pt x="1567180" y="1650562"/>
                </a:lnTo>
                <a:lnTo>
                  <a:pt x="1565910" y="1655329"/>
                </a:lnTo>
                <a:lnTo>
                  <a:pt x="1564005" y="1659460"/>
                </a:lnTo>
                <a:lnTo>
                  <a:pt x="1561782" y="1663274"/>
                </a:lnTo>
                <a:lnTo>
                  <a:pt x="1558607" y="1667405"/>
                </a:lnTo>
                <a:lnTo>
                  <a:pt x="1555750" y="1670901"/>
                </a:lnTo>
                <a:lnTo>
                  <a:pt x="1552575" y="1674079"/>
                </a:lnTo>
                <a:lnTo>
                  <a:pt x="1549082" y="1677256"/>
                </a:lnTo>
                <a:lnTo>
                  <a:pt x="1545272" y="1680117"/>
                </a:lnTo>
                <a:lnTo>
                  <a:pt x="1541145" y="1682341"/>
                </a:lnTo>
                <a:lnTo>
                  <a:pt x="1537017" y="1684248"/>
                </a:lnTo>
                <a:lnTo>
                  <a:pt x="1532255" y="1685837"/>
                </a:lnTo>
                <a:lnTo>
                  <a:pt x="1527810" y="1687108"/>
                </a:lnTo>
                <a:lnTo>
                  <a:pt x="1523047" y="1688379"/>
                </a:lnTo>
                <a:lnTo>
                  <a:pt x="1523047" y="2043989"/>
                </a:lnTo>
                <a:lnTo>
                  <a:pt x="1528445" y="2041129"/>
                </a:lnTo>
                <a:lnTo>
                  <a:pt x="1533525" y="2038269"/>
                </a:lnTo>
                <a:lnTo>
                  <a:pt x="1538605" y="2034773"/>
                </a:lnTo>
                <a:lnTo>
                  <a:pt x="1543685" y="2031278"/>
                </a:lnTo>
                <a:lnTo>
                  <a:pt x="1548765" y="2027782"/>
                </a:lnTo>
                <a:lnTo>
                  <a:pt x="1553527" y="2023968"/>
                </a:lnTo>
                <a:lnTo>
                  <a:pt x="1558290" y="2019519"/>
                </a:lnTo>
                <a:lnTo>
                  <a:pt x="1563052" y="2015388"/>
                </a:lnTo>
                <a:lnTo>
                  <a:pt x="1567497" y="2010621"/>
                </a:lnTo>
                <a:lnTo>
                  <a:pt x="1572260" y="2005854"/>
                </a:lnTo>
                <a:lnTo>
                  <a:pt x="1576705" y="2001087"/>
                </a:lnTo>
                <a:lnTo>
                  <a:pt x="1580832" y="1995685"/>
                </a:lnTo>
                <a:lnTo>
                  <a:pt x="1585277" y="1990282"/>
                </a:lnTo>
                <a:lnTo>
                  <a:pt x="1589405" y="1984244"/>
                </a:lnTo>
                <a:lnTo>
                  <a:pt x="1597660" y="1972168"/>
                </a:lnTo>
                <a:lnTo>
                  <a:pt x="1605280" y="1959457"/>
                </a:lnTo>
                <a:lnTo>
                  <a:pt x="1612900" y="1945474"/>
                </a:lnTo>
                <a:lnTo>
                  <a:pt x="1620202" y="1930537"/>
                </a:lnTo>
                <a:lnTo>
                  <a:pt x="1626870" y="1915283"/>
                </a:lnTo>
                <a:lnTo>
                  <a:pt x="1633537" y="1899076"/>
                </a:lnTo>
                <a:lnTo>
                  <a:pt x="1639570" y="1881597"/>
                </a:lnTo>
                <a:lnTo>
                  <a:pt x="1645602" y="1863801"/>
                </a:lnTo>
                <a:lnTo>
                  <a:pt x="1651000" y="1844733"/>
                </a:lnTo>
                <a:lnTo>
                  <a:pt x="1656397" y="1825030"/>
                </a:lnTo>
                <a:lnTo>
                  <a:pt x="1661160" y="1804691"/>
                </a:lnTo>
                <a:lnTo>
                  <a:pt x="1665922" y="1783399"/>
                </a:lnTo>
                <a:lnTo>
                  <a:pt x="1670050" y="1761154"/>
                </a:lnTo>
                <a:lnTo>
                  <a:pt x="1673860" y="1738273"/>
                </a:lnTo>
                <a:lnTo>
                  <a:pt x="1677987" y="1714756"/>
                </a:lnTo>
                <a:lnTo>
                  <a:pt x="1681162" y="1690286"/>
                </a:lnTo>
                <a:lnTo>
                  <a:pt x="1684337" y="1665180"/>
                </a:lnTo>
                <a:lnTo>
                  <a:pt x="1687195" y="1639121"/>
                </a:lnTo>
                <a:lnTo>
                  <a:pt x="1689735" y="1612427"/>
                </a:lnTo>
                <a:lnTo>
                  <a:pt x="1691957" y="1585097"/>
                </a:lnTo>
                <a:lnTo>
                  <a:pt x="1693862" y="1556813"/>
                </a:lnTo>
                <a:lnTo>
                  <a:pt x="1695450" y="1527894"/>
                </a:lnTo>
                <a:lnTo>
                  <a:pt x="1696720" y="1498021"/>
                </a:lnTo>
                <a:lnTo>
                  <a:pt x="1697672" y="1467831"/>
                </a:lnTo>
                <a:lnTo>
                  <a:pt x="1698942" y="1436687"/>
                </a:lnTo>
                <a:lnTo>
                  <a:pt x="1738312" y="1438912"/>
                </a:lnTo>
                <a:lnTo>
                  <a:pt x="1774825" y="1441454"/>
                </a:lnTo>
                <a:lnTo>
                  <a:pt x="1835150" y="1446221"/>
                </a:lnTo>
                <a:lnTo>
                  <a:pt x="1875472" y="1449399"/>
                </a:lnTo>
                <a:lnTo>
                  <a:pt x="1890077" y="1450670"/>
                </a:lnTo>
                <a:lnTo>
                  <a:pt x="1901190" y="1450988"/>
                </a:lnTo>
                <a:lnTo>
                  <a:pt x="1912620" y="1451941"/>
                </a:lnTo>
                <a:lnTo>
                  <a:pt x="1923415" y="1453212"/>
                </a:lnTo>
                <a:lnTo>
                  <a:pt x="1934210" y="1455119"/>
                </a:lnTo>
                <a:lnTo>
                  <a:pt x="1945005" y="1457662"/>
                </a:lnTo>
                <a:lnTo>
                  <a:pt x="1955482" y="1460522"/>
                </a:lnTo>
                <a:lnTo>
                  <a:pt x="1965642" y="1464017"/>
                </a:lnTo>
                <a:lnTo>
                  <a:pt x="1975485" y="1468149"/>
                </a:lnTo>
                <a:lnTo>
                  <a:pt x="1985327" y="1472598"/>
                </a:lnTo>
                <a:lnTo>
                  <a:pt x="1994852" y="1477047"/>
                </a:lnTo>
                <a:lnTo>
                  <a:pt x="2004060" y="1482767"/>
                </a:lnTo>
                <a:lnTo>
                  <a:pt x="2012950" y="1488170"/>
                </a:lnTo>
                <a:lnTo>
                  <a:pt x="2021522" y="1494526"/>
                </a:lnTo>
                <a:lnTo>
                  <a:pt x="2029777" y="1500881"/>
                </a:lnTo>
                <a:lnTo>
                  <a:pt x="2038032" y="1507873"/>
                </a:lnTo>
                <a:lnTo>
                  <a:pt x="2045652" y="1515182"/>
                </a:lnTo>
                <a:lnTo>
                  <a:pt x="2052637" y="1522809"/>
                </a:lnTo>
                <a:lnTo>
                  <a:pt x="2059622" y="1530754"/>
                </a:lnTo>
                <a:lnTo>
                  <a:pt x="2065972" y="1539334"/>
                </a:lnTo>
                <a:lnTo>
                  <a:pt x="2072322" y="1547597"/>
                </a:lnTo>
                <a:lnTo>
                  <a:pt x="2078037" y="1556495"/>
                </a:lnTo>
                <a:lnTo>
                  <a:pt x="2083435" y="1566029"/>
                </a:lnTo>
                <a:lnTo>
                  <a:pt x="2088197" y="1575563"/>
                </a:lnTo>
                <a:lnTo>
                  <a:pt x="2092642" y="1585414"/>
                </a:lnTo>
                <a:lnTo>
                  <a:pt x="2096452" y="1595266"/>
                </a:lnTo>
                <a:lnTo>
                  <a:pt x="2099945" y="1605117"/>
                </a:lnTo>
                <a:lnTo>
                  <a:pt x="2103120" y="1615605"/>
                </a:lnTo>
                <a:lnTo>
                  <a:pt x="2105660" y="1626410"/>
                </a:lnTo>
                <a:lnTo>
                  <a:pt x="2107247" y="1637215"/>
                </a:lnTo>
                <a:lnTo>
                  <a:pt x="2108835" y="1648337"/>
                </a:lnTo>
                <a:lnTo>
                  <a:pt x="2109470" y="1659460"/>
                </a:lnTo>
                <a:lnTo>
                  <a:pt x="2109787" y="1670901"/>
                </a:lnTo>
                <a:lnTo>
                  <a:pt x="2109787" y="1949605"/>
                </a:lnTo>
                <a:lnTo>
                  <a:pt x="2109787" y="1955325"/>
                </a:lnTo>
                <a:lnTo>
                  <a:pt x="2108835" y="1960728"/>
                </a:lnTo>
                <a:lnTo>
                  <a:pt x="2107882" y="1966448"/>
                </a:lnTo>
                <a:lnTo>
                  <a:pt x="2106295" y="1971850"/>
                </a:lnTo>
                <a:lnTo>
                  <a:pt x="2104072" y="1976935"/>
                </a:lnTo>
                <a:lnTo>
                  <a:pt x="2101532" y="1982020"/>
                </a:lnTo>
                <a:lnTo>
                  <a:pt x="2098675" y="1987105"/>
                </a:lnTo>
                <a:lnTo>
                  <a:pt x="2095182" y="1992189"/>
                </a:lnTo>
                <a:lnTo>
                  <a:pt x="2091690" y="1996956"/>
                </a:lnTo>
                <a:lnTo>
                  <a:pt x="2087245" y="2002041"/>
                </a:lnTo>
                <a:lnTo>
                  <a:pt x="2082800" y="2006490"/>
                </a:lnTo>
                <a:lnTo>
                  <a:pt x="2077720" y="2010939"/>
                </a:lnTo>
                <a:lnTo>
                  <a:pt x="2072322" y="2015706"/>
                </a:lnTo>
                <a:lnTo>
                  <a:pt x="2066607" y="2019837"/>
                </a:lnTo>
                <a:lnTo>
                  <a:pt x="2060575" y="2024286"/>
                </a:lnTo>
                <a:lnTo>
                  <a:pt x="2053907" y="2028418"/>
                </a:lnTo>
                <a:lnTo>
                  <a:pt x="2047240" y="2032549"/>
                </a:lnTo>
                <a:lnTo>
                  <a:pt x="2039937" y="2036680"/>
                </a:lnTo>
                <a:lnTo>
                  <a:pt x="2032317" y="2040494"/>
                </a:lnTo>
                <a:lnTo>
                  <a:pt x="2024697" y="2044307"/>
                </a:lnTo>
                <a:lnTo>
                  <a:pt x="2016442" y="2048121"/>
                </a:lnTo>
                <a:lnTo>
                  <a:pt x="2007870" y="2051934"/>
                </a:lnTo>
                <a:lnTo>
                  <a:pt x="1999297" y="2055430"/>
                </a:lnTo>
                <a:lnTo>
                  <a:pt x="1990090" y="2058926"/>
                </a:lnTo>
                <a:lnTo>
                  <a:pt x="1970722" y="2065599"/>
                </a:lnTo>
                <a:lnTo>
                  <a:pt x="1950402" y="2071955"/>
                </a:lnTo>
                <a:lnTo>
                  <a:pt x="1929130" y="2077675"/>
                </a:lnTo>
                <a:lnTo>
                  <a:pt x="1907222" y="2083396"/>
                </a:lnTo>
                <a:lnTo>
                  <a:pt x="1883727" y="2088480"/>
                </a:lnTo>
                <a:lnTo>
                  <a:pt x="1859597" y="2093565"/>
                </a:lnTo>
                <a:lnTo>
                  <a:pt x="1834515" y="2098014"/>
                </a:lnTo>
                <a:lnTo>
                  <a:pt x="1809115" y="2102146"/>
                </a:lnTo>
                <a:lnTo>
                  <a:pt x="1782762" y="2105959"/>
                </a:lnTo>
                <a:lnTo>
                  <a:pt x="1755457" y="2109455"/>
                </a:lnTo>
                <a:lnTo>
                  <a:pt x="1728152" y="2112633"/>
                </a:lnTo>
                <a:lnTo>
                  <a:pt x="1700212" y="2115175"/>
                </a:lnTo>
                <a:lnTo>
                  <a:pt x="1671637" y="2118035"/>
                </a:lnTo>
                <a:lnTo>
                  <a:pt x="1642745" y="2119942"/>
                </a:lnTo>
                <a:lnTo>
                  <a:pt x="1613535" y="2121849"/>
                </a:lnTo>
                <a:lnTo>
                  <a:pt x="1584325" y="2123120"/>
                </a:lnTo>
                <a:lnTo>
                  <a:pt x="1554480" y="2124391"/>
                </a:lnTo>
                <a:lnTo>
                  <a:pt x="1524635" y="2125027"/>
                </a:lnTo>
                <a:lnTo>
                  <a:pt x="1494790" y="2125344"/>
                </a:lnTo>
                <a:lnTo>
                  <a:pt x="1464945" y="2125662"/>
                </a:lnTo>
                <a:lnTo>
                  <a:pt x="1435100" y="2125344"/>
                </a:lnTo>
                <a:lnTo>
                  <a:pt x="1404937" y="2125027"/>
                </a:lnTo>
                <a:lnTo>
                  <a:pt x="1375092" y="2124391"/>
                </a:lnTo>
                <a:lnTo>
                  <a:pt x="1344930" y="2123120"/>
                </a:lnTo>
                <a:lnTo>
                  <a:pt x="1315085" y="2121849"/>
                </a:lnTo>
                <a:lnTo>
                  <a:pt x="1285557" y="2119942"/>
                </a:lnTo>
                <a:lnTo>
                  <a:pt x="1256030" y="2118035"/>
                </a:lnTo>
                <a:lnTo>
                  <a:pt x="1227455" y="2115175"/>
                </a:lnTo>
                <a:lnTo>
                  <a:pt x="1198562" y="2112633"/>
                </a:lnTo>
                <a:lnTo>
                  <a:pt x="1170622" y="2109455"/>
                </a:lnTo>
                <a:lnTo>
                  <a:pt x="1142682" y="2105959"/>
                </a:lnTo>
                <a:lnTo>
                  <a:pt x="1116012" y="2102146"/>
                </a:lnTo>
                <a:lnTo>
                  <a:pt x="1089660" y="2098014"/>
                </a:lnTo>
                <a:lnTo>
                  <a:pt x="1064260" y="2093565"/>
                </a:lnTo>
                <a:lnTo>
                  <a:pt x="1039177" y="2088480"/>
                </a:lnTo>
                <a:lnTo>
                  <a:pt x="1015364" y="2083396"/>
                </a:lnTo>
                <a:lnTo>
                  <a:pt x="992187" y="2077675"/>
                </a:lnTo>
                <a:lnTo>
                  <a:pt x="970597" y="2071955"/>
                </a:lnTo>
                <a:lnTo>
                  <a:pt x="949642" y="2065599"/>
                </a:lnTo>
                <a:lnTo>
                  <a:pt x="929639" y="2058926"/>
                </a:lnTo>
                <a:lnTo>
                  <a:pt x="910907" y="2051934"/>
                </a:lnTo>
                <a:lnTo>
                  <a:pt x="902334" y="2048121"/>
                </a:lnTo>
                <a:lnTo>
                  <a:pt x="893762" y="2044307"/>
                </a:lnTo>
                <a:lnTo>
                  <a:pt x="885507" y="2040494"/>
                </a:lnTo>
                <a:lnTo>
                  <a:pt x="877569" y="2036680"/>
                </a:lnTo>
                <a:lnTo>
                  <a:pt x="870584" y="2032549"/>
                </a:lnTo>
                <a:lnTo>
                  <a:pt x="863282" y="2028418"/>
                </a:lnTo>
                <a:lnTo>
                  <a:pt x="856614" y="2024286"/>
                </a:lnTo>
                <a:lnTo>
                  <a:pt x="850264" y="2019837"/>
                </a:lnTo>
                <a:lnTo>
                  <a:pt x="844232" y="2015706"/>
                </a:lnTo>
                <a:lnTo>
                  <a:pt x="838517" y="2010939"/>
                </a:lnTo>
                <a:lnTo>
                  <a:pt x="833437" y="2006490"/>
                </a:lnTo>
                <a:lnTo>
                  <a:pt x="828674" y="2002041"/>
                </a:lnTo>
                <a:lnTo>
                  <a:pt x="824229" y="1996956"/>
                </a:lnTo>
                <a:lnTo>
                  <a:pt x="820419" y="1992189"/>
                </a:lnTo>
                <a:lnTo>
                  <a:pt x="816609" y="1987105"/>
                </a:lnTo>
                <a:lnTo>
                  <a:pt x="813752" y="1982020"/>
                </a:lnTo>
                <a:lnTo>
                  <a:pt x="811212" y="1976935"/>
                </a:lnTo>
                <a:lnTo>
                  <a:pt x="808989" y="1971850"/>
                </a:lnTo>
                <a:lnTo>
                  <a:pt x="807084" y="1966448"/>
                </a:lnTo>
                <a:lnTo>
                  <a:pt x="805814" y="1960728"/>
                </a:lnTo>
                <a:lnTo>
                  <a:pt x="805179" y="1955325"/>
                </a:lnTo>
                <a:lnTo>
                  <a:pt x="804862" y="1949605"/>
                </a:lnTo>
                <a:lnTo>
                  <a:pt x="804862" y="1670901"/>
                </a:lnTo>
                <a:lnTo>
                  <a:pt x="805179" y="1659460"/>
                </a:lnTo>
                <a:lnTo>
                  <a:pt x="806132" y="1648337"/>
                </a:lnTo>
                <a:lnTo>
                  <a:pt x="807402" y="1637215"/>
                </a:lnTo>
                <a:lnTo>
                  <a:pt x="809624" y="1626410"/>
                </a:lnTo>
                <a:lnTo>
                  <a:pt x="812164" y="1615605"/>
                </a:lnTo>
                <a:lnTo>
                  <a:pt x="815022" y="1605117"/>
                </a:lnTo>
                <a:lnTo>
                  <a:pt x="818197" y="1595266"/>
                </a:lnTo>
                <a:lnTo>
                  <a:pt x="822324" y="1585414"/>
                </a:lnTo>
                <a:lnTo>
                  <a:pt x="826769" y="1575563"/>
                </a:lnTo>
                <a:lnTo>
                  <a:pt x="831849" y="1566029"/>
                </a:lnTo>
                <a:lnTo>
                  <a:pt x="836929" y="1556495"/>
                </a:lnTo>
                <a:lnTo>
                  <a:pt x="842327" y="1547597"/>
                </a:lnTo>
                <a:lnTo>
                  <a:pt x="848677" y="1539334"/>
                </a:lnTo>
                <a:lnTo>
                  <a:pt x="855344" y="1530754"/>
                </a:lnTo>
                <a:lnTo>
                  <a:pt x="862012" y="1522809"/>
                </a:lnTo>
                <a:lnTo>
                  <a:pt x="869632" y="1515182"/>
                </a:lnTo>
                <a:lnTo>
                  <a:pt x="876934" y="1507873"/>
                </a:lnTo>
                <a:lnTo>
                  <a:pt x="884872" y="1500881"/>
                </a:lnTo>
                <a:lnTo>
                  <a:pt x="893444" y="1494526"/>
                </a:lnTo>
                <a:lnTo>
                  <a:pt x="902017" y="1488170"/>
                </a:lnTo>
                <a:lnTo>
                  <a:pt x="910907" y="1482767"/>
                </a:lnTo>
                <a:lnTo>
                  <a:pt x="920114" y="1477047"/>
                </a:lnTo>
                <a:lnTo>
                  <a:pt x="929639" y="1472598"/>
                </a:lnTo>
                <a:lnTo>
                  <a:pt x="939482" y="1468149"/>
                </a:lnTo>
                <a:lnTo>
                  <a:pt x="949324" y="1464017"/>
                </a:lnTo>
                <a:lnTo>
                  <a:pt x="959802" y="1460522"/>
                </a:lnTo>
                <a:lnTo>
                  <a:pt x="969962" y="1457662"/>
                </a:lnTo>
                <a:lnTo>
                  <a:pt x="980439" y="1455119"/>
                </a:lnTo>
                <a:lnTo>
                  <a:pt x="991234" y="1453212"/>
                </a:lnTo>
                <a:lnTo>
                  <a:pt x="1002347" y="1451941"/>
                </a:lnTo>
                <a:lnTo>
                  <a:pt x="1013459" y="1450988"/>
                </a:lnTo>
                <a:lnTo>
                  <a:pt x="1024889" y="1450670"/>
                </a:lnTo>
                <a:lnTo>
                  <a:pt x="1039177" y="1449399"/>
                </a:lnTo>
                <a:lnTo>
                  <a:pt x="1079500" y="1446221"/>
                </a:lnTo>
                <a:lnTo>
                  <a:pt x="1140142" y="1441454"/>
                </a:lnTo>
                <a:lnTo>
                  <a:pt x="1176655" y="1438912"/>
                </a:lnTo>
                <a:lnTo>
                  <a:pt x="1216342" y="1436687"/>
                </a:lnTo>
                <a:close/>
                <a:moveTo>
                  <a:pt x="1249771" y="769392"/>
                </a:moveTo>
                <a:lnTo>
                  <a:pt x="1245966" y="770028"/>
                </a:lnTo>
                <a:lnTo>
                  <a:pt x="1242477" y="770663"/>
                </a:lnTo>
                <a:lnTo>
                  <a:pt x="1239306" y="771933"/>
                </a:lnTo>
                <a:lnTo>
                  <a:pt x="1235818" y="773839"/>
                </a:lnTo>
                <a:lnTo>
                  <a:pt x="1232647" y="775427"/>
                </a:lnTo>
                <a:lnTo>
                  <a:pt x="1229476" y="777650"/>
                </a:lnTo>
                <a:lnTo>
                  <a:pt x="1226621" y="780191"/>
                </a:lnTo>
                <a:lnTo>
                  <a:pt x="1223450" y="782732"/>
                </a:lnTo>
                <a:lnTo>
                  <a:pt x="1217425" y="789084"/>
                </a:lnTo>
                <a:lnTo>
                  <a:pt x="1211717" y="796071"/>
                </a:lnTo>
                <a:lnTo>
                  <a:pt x="1206009" y="803376"/>
                </a:lnTo>
                <a:lnTo>
                  <a:pt x="1194275" y="819574"/>
                </a:lnTo>
                <a:lnTo>
                  <a:pt x="1186030" y="831008"/>
                </a:lnTo>
                <a:lnTo>
                  <a:pt x="1177785" y="843395"/>
                </a:lnTo>
                <a:lnTo>
                  <a:pt x="1169857" y="855781"/>
                </a:lnTo>
                <a:lnTo>
                  <a:pt x="1161929" y="868803"/>
                </a:lnTo>
                <a:lnTo>
                  <a:pt x="1159075" y="881507"/>
                </a:lnTo>
                <a:lnTo>
                  <a:pt x="1156856" y="894212"/>
                </a:lnTo>
                <a:lnTo>
                  <a:pt x="1154636" y="907233"/>
                </a:lnTo>
                <a:lnTo>
                  <a:pt x="1152733" y="920573"/>
                </a:lnTo>
                <a:lnTo>
                  <a:pt x="1151465" y="933595"/>
                </a:lnTo>
                <a:lnTo>
                  <a:pt x="1150513" y="947569"/>
                </a:lnTo>
                <a:lnTo>
                  <a:pt x="1149879" y="960909"/>
                </a:lnTo>
                <a:lnTo>
                  <a:pt x="1149879" y="974566"/>
                </a:lnTo>
                <a:lnTo>
                  <a:pt x="1149879" y="984412"/>
                </a:lnTo>
                <a:lnTo>
                  <a:pt x="1150196" y="994258"/>
                </a:lnTo>
                <a:lnTo>
                  <a:pt x="1151147" y="1003786"/>
                </a:lnTo>
                <a:lnTo>
                  <a:pt x="1151782" y="1013314"/>
                </a:lnTo>
                <a:lnTo>
                  <a:pt x="1153050" y="1023160"/>
                </a:lnTo>
                <a:lnTo>
                  <a:pt x="1154319" y="1032688"/>
                </a:lnTo>
                <a:lnTo>
                  <a:pt x="1156538" y="1042216"/>
                </a:lnTo>
                <a:lnTo>
                  <a:pt x="1158124" y="1051427"/>
                </a:lnTo>
                <a:lnTo>
                  <a:pt x="1160344" y="1060637"/>
                </a:lnTo>
                <a:lnTo>
                  <a:pt x="1162564" y="1069848"/>
                </a:lnTo>
                <a:lnTo>
                  <a:pt x="1165101" y="1079058"/>
                </a:lnTo>
                <a:lnTo>
                  <a:pt x="1168272" y="1088269"/>
                </a:lnTo>
                <a:lnTo>
                  <a:pt x="1171126" y="1096844"/>
                </a:lnTo>
                <a:lnTo>
                  <a:pt x="1174297" y="1106055"/>
                </a:lnTo>
                <a:lnTo>
                  <a:pt x="1177468" y="1114948"/>
                </a:lnTo>
                <a:lnTo>
                  <a:pt x="1181274" y="1123523"/>
                </a:lnTo>
                <a:lnTo>
                  <a:pt x="1184762" y="1132099"/>
                </a:lnTo>
                <a:lnTo>
                  <a:pt x="1188884" y="1140356"/>
                </a:lnTo>
                <a:lnTo>
                  <a:pt x="1193007" y="1148932"/>
                </a:lnTo>
                <a:lnTo>
                  <a:pt x="1197129" y="1157189"/>
                </a:lnTo>
                <a:lnTo>
                  <a:pt x="1206326" y="1173387"/>
                </a:lnTo>
                <a:lnTo>
                  <a:pt x="1215839" y="1188950"/>
                </a:lnTo>
                <a:lnTo>
                  <a:pt x="1225987" y="1204513"/>
                </a:lnTo>
                <a:lnTo>
                  <a:pt x="1236769" y="1219123"/>
                </a:lnTo>
                <a:lnTo>
                  <a:pt x="1247551" y="1233097"/>
                </a:lnTo>
                <a:lnTo>
                  <a:pt x="1258967" y="1246437"/>
                </a:lnTo>
                <a:lnTo>
                  <a:pt x="1271018" y="1259776"/>
                </a:lnTo>
                <a:lnTo>
                  <a:pt x="1283068" y="1271845"/>
                </a:lnTo>
                <a:lnTo>
                  <a:pt x="1295436" y="1283597"/>
                </a:lnTo>
                <a:lnTo>
                  <a:pt x="1308121" y="1294395"/>
                </a:lnTo>
                <a:lnTo>
                  <a:pt x="1320805" y="1304241"/>
                </a:lnTo>
                <a:lnTo>
                  <a:pt x="1333490" y="1313769"/>
                </a:lnTo>
                <a:lnTo>
                  <a:pt x="1346175" y="1322662"/>
                </a:lnTo>
                <a:lnTo>
                  <a:pt x="1359177" y="1330602"/>
                </a:lnTo>
                <a:lnTo>
                  <a:pt x="1371861" y="1337272"/>
                </a:lnTo>
                <a:lnTo>
                  <a:pt x="1384863" y="1343624"/>
                </a:lnTo>
                <a:lnTo>
                  <a:pt x="1397548" y="1348706"/>
                </a:lnTo>
                <a:lnTo>
                  <a:pt x="1403890" y="1350929"/>
                </a:lnTo>
                <a:lnTo>
                  <a:pt x="1410233" y="1353470"/>
                </a:lnTo>
                <a:lnTo>
                  <a:pt x="1416258" y="1355058"/>
                </a:lnTo>
                <a:lnTo>
                  <a:pt x="1422600" y="1356646"/>
                </a:lnTo>
                <a:lnTo>
                  <a:pt x="1428308" y="1358234"/>
                </a:lnTo>
                <a:lnTo>
                  <a:pt x="1434334" y="1359187"/>
                </a:lnTo>
                <a:lnTo>
                  <a:pt x="1440042" y="1360140"/>
                </a:lnTo>
                <a:lnTo>
                  <a:pt x="1446067" y="1360775"/>
                </a:lnTo>
                <a:lnTo>
                  <a:pt x="1451775" y="1361093"/>
                </a:lnTo>
                <a:lnTo>
                  <a:pt x="1457483" y="1361093"/>
                </a:lnTo>
                <a:lnTo>
                  <a:pt x="1462874" y="1361093"/>
                </a:lnTo>
                <a:lnTo>
                  <a:pt x="1468900" y="1360775"/>
                </a:lnTo>
                <a:lnTo>
                  <a:pt x="1474291" y="1360140"/>
                </a:lnTo>
                <a:lnTo>
                  <a:pt x="1480316" y="1359187"/>
                </a:lnTo>
                <a:lnTo>
                  <a:pt x="1486341" y="1358234"/>
                </a:lnTo>
                <a:lnTo>
                  <a:pt x="1492366" y="1356646"/>
                </a:lnTo>
                <a:lnTo>
                  <a:pt x="1498392" y="1355058"/>
                </a:lnTo>
                <a:lnTo>
                  <a:pt x="1504734" y="1353470"/>
                </a:lnTo>
                <a:lnTo>
                  <a:pt x="1510759" y="1350929"/>
                </a:lnTo>
                <a:lnTo>
                  <a:pt x="1517101" y="1348706"/>
                </a:lnTo>
                <a:lnTo>
                  <a:pt x="1529786" y="1343624"/>
                </a:lnTo>
                <a:lnTo>
                  <a:pt x="1542471" y="1337272"/>
                </a:lnTo>
                <a:lnTo>
                  <a:pt x="1555473" y="1330602"/>
                </a:lnTo>
                <a:lnTo>
                  <a:pt x="1568157" y="1322662"/>
                </a:lnTo>
                <a:lnTo>
                  <a:pt x="1581159" y="1313769"/>
                </a:lnTo>
                <a:lnTo>
                  <a:pt x="1593844" y="1304241"/>
                </a:lnTo>
                <a:lnTo>
                  <a:pt x="1606846" y="1294395"/>
                </a:lnTo>
                <a:lnTo>
                  <a:pt x="1619531" y="1283597"/>
                </a:lnTo>
                <a:lnTo>
                  <a:pt x="1631581" y="1271845"/>
                </a:lnTo>
                <a:lnTo>
                  <a:pt x="1643949" y="1259776"/>
                </a:lnTo>
                <a:lnTo>
                  <a:pt x="1655682" y="1246437"/>
                </a:lnTo>
                <a:lnTo>
                  <a:pt x="1667098" y="1233097"/>
                </a:lnTo>
                <a:lnTo>
                  <a:pt x="1678197" y="1219123"/>
                </a:lnTo>
                <a:lnTo>
                  <a:pt x="1688662" y="1204513"/>
                </a:lnTo>
                <a:lnTo>
                  <a:pt x="1698810" y="1188950"/>
                </a:lnTo>
                <a:lnTo>
                  <a:pt x="1708324" y="1173387"/>
                </a:lnTo>
                <a:lnTo>
                  <a:pt x="1717203" y="1157189"/>
                </a:lnTo>
                <a:lnTo>
                  <a:pt x="1721643" y="1148932"/>
                </a:lnTo>
                <a:lnTo>
                  <a:pt x="1725765" y="1140356"/>
                </a:lnTo>
                <a:lnTo>
                  <a:pt x="1729570" y="1132099"/>
                </a:lnTo>
                <a:lnTo>
                  <a:pt x="1733693" y="1123523"/>
                </a:lnTo>
                <a:lnTo>
                  <a:pt x="1737181" y="1114948"/>
                </a:lnTo>
                <a:lnTo>
                  <a:pt x="1740352" y="1106055"/>
                </a:lnTo>
                <a:lnTo>
                  <a:pt x="1743524" y="1096844"/>
                </a:lnTo>
                <a:lnTo>
                  <a:pt x="1746695" y="1088269"/>
                </a:lnTo>
                <a:lnTo>
                  <a:pt x="1749232" y="1079058"/>
                </a:lnTo>
                <a:lnTo>
                  <a:pt x="1751769" y="1069848"/>
                </a:lnTo>
                <a:lnTo>
                  <a:pt x="1754306" y="1060637"/>
                </a:lnTo>
                <a:lnTo>
                  <a:pt x="1756525" y="1051427"/>
                </a:lnTo>
                <a:lnTo>
                  <a:pt x="1758428" y="1042216"/>
                </a:lnTo>
                <a:lnTo>
                  <a:pt x="1760014" y="1032688"/>
                </a:lnTo>
                <a:lnTo>
                  <a:pt x="1761599" y="1023160"/>
                </a:lnTo>
                <a:lnTo>
                  <a:pt x="1762551" y="1013314"/>
                </a:lnTo>
                <a:lnTo>
                  <a:pt x="1763502" y="1003786"/>
                </a:lnTo>
                <a:lnTo>
                  <a:pt x="1764136" y="994258"/>
                </a:lnTo>
                <a:lnTo>
                  <a:pt x="1764453" y="984412"/>
                </a:lnTo>
                <a:lnTo>
                  <a:pt x="1764771" y="974566"/>
                </a:lnTo>
                <a:lnTo>
                  <a:pt x="1764453" y="962815"/>
                </a:lnTo>
                <a:lnTo>
                  <a:pt x="1763819" y="951063"/>
                </a:lnTo>
                <a:lnTo>
                  <a:pt x="1748598" y="950745"/>
                </a:lnTo>
                <a:lnTo>
                  <a:pt x="1733059" y="949793"/>
                </a:lnTo>
                <a:lnTo>
                  <a:pt x="1716886" y="948840"/>
                </a:lnTo>
                <a:lnTo>
                  <a:pt x="1701030" y="947569"/>
                </a:lnTo>
                <a:lnTo>
                  <a:pt x="1684223" y="945664"/>
                </a:lnTo>
                <a:lnTo>
                  <a:pt x="1667732" y="943758"/>
                </a:lnTo>
                <a:lnTo>
                  <a:pt x="1650925" y="941852"/>
                </a:lnTo>
                <a:lnTo>
                  <a:pt x="1634435" y="939629"/>
                </a:lnTo>
                <a:lnTo>
                  <a:pt x="1617628" y="937406"/>
                </a:lnTo>
                <a:lnTo>
                  <a:pt x="1600503" y="934548"/>
                </a:lnTo>
                <a:lnTo>
                  <a:pt x="1584013" y="931689"/>
                </a:lnTo>
                <a:lnTo>
                  <a:pt x="1567206" y="928513"/>
                </a:lnTo>
                <a:lnTo>
                  <a:pt x="1550716" y="925337"/>
                </a:lnTo>
                <a:lnTo>
                  <a:pt x="1533909" y="921526"/>
                </a:lnTo>
                <a:lnTo>
                  <a:pt x="1517736" y="917714"/>
                </a:lnTo>
                <a:lnTo>
                  <a:pt x="1502197" y="913903"/>
                </a:lnTo>
                <a:lnTo>
                  <a:pt x="1486024" y="909457"/>
                </a:lnTo>
                <a:lnTo>
                  <a:pt x="1470802" y="905010"/>
                </a:lnTo>
                <a:lnTo>
                  <a:pt x="1456215" y="900564"/>
                </a:lnTo>
                <a:lnTo>
                  <a:pt x="1441310" y="895164"/>
                </a:lnTo>
                <a:lnTo>
                  <a:pt x="1427357" y="890400"/>
                </a:lnTo>
                <a:lnTo>
                  <a:pt x="1413721" y="884683"/>
                </a:lnTo>
                <a:lnTo>
                  <a:pt x="1400719" y="879284"/>
                </a:lnTo>
                <a:lnTo>
                  <a:pt x="1388352" y="873250"/>
                </a:lnTo>
                <a:lnTo>
                  <a:pt x="1376618" y="867533"/>
                </a:lnTo>
                <a:lnTo>
                  <a:pt x="1365519" y="861181"/>
                </a:lnTo>
                <a:lnTo>
                  <a:pt x="1355054" y="854828"/>
                </a:lnTo>
                <a:lnTo>
                  <a:pt x="1345541" y="848159"/>
                </a:lnTo>
                <a:lnTo>
                  <a:pt x="1336661" y="841171"/>
                </a:lnTo>
                <a:lnTo>
                  <a:pt x="1329051" y="834184"/>
                </a:lnTo>
                <a:lnTo>
                  <a:pt x="1324928" y="830690"/>
                </a:lnTo>
                <a:lnTo>
                  <a:pt x="1321757" y="826879"/>
                </a:lnTo>
                <a:lnTo>
                  <a:pt x="1318586" y="823068"/>
                </a:lnTo>
                <a:lnTo>
                  <a:pt x="1315414" y="819574"/>
                </a:lnTo>
                <a:lnTo>
                  <a:pt x="1309706" y="811634"/>
                </a:lnTo>
                <a:lnTo>
                  <a:pt x="1303681" y="804647"/>
                </a:lnTo>
                <a:lnTo>
                  <a:pt x="1298607" y="798612"/>
                </a:lnTo>
                <a:lnTo>
                  <a:pt x="1293216" y="792578"/>
                </a:lnTo>
                <a:lnTo>
                  <a:pt x="1288142" y="787813"/>
                </a:lnTo>
                <a:lnTo>
                  <a:pt x="1283386" y="783367"/>
                </a:lnTo>
                <a:lnTo>
                  <a:pt x="1278312" y="779873"/>
                </a:lnTo>
                <a:lnTo>
                  <a:pt x="1273872" y="777015"/>
                </a:lnTo>
                <a:lnTo>
                  <a:pt x="1269432" y="774474"/>
                </a:lnTo>
                <a:lnTo>
                  <a:pt x="1265310" y="772251"/>
                </a:lnTo>
                <a:lnTo>
                  <a:pt x="1261187" y="770980"/>
                </a:lnTo>
                <a:lnTo>
                  <a:pt x="1257065" y="770028"/>
                </a:lnTo>
                <a:lnTo>
                  <a:pt x="1253576" y="769392"/>
                </a:lnTo>
                <a:lnTo>
                  <a:pt x="1249771" y="769392"/>
                </a:lnTo>
                <a:close/>
                <a:moveTo>
                  <a:pt x="1457483" y="500062"/>
                </a:moveTo>
                <a:lnTo>
                  <a:pt x="1467631" y="500380"/>
                </a:lnTo>
                <a:lnTo>
                  <a:pt x="1477462" y="500697"/>
                </a:lnTo>
                <a:lnTo>
                  <a:pt x="1487609" y="501650"/>
                </a:lnTo>
                <a:lnTo>
                  <a:pt x="1497757" y="502603"/>
                </a:lnTo>
                <a:lnTo>
                  <a:pt x="1507588" y="503874"/>
                </a:lnTo>
                <a:lnTo>
                  <a:pt x="1517419" y="505462"/>
                </a:lnTo>
                <a:lnTo>
                  <a:pt x="1527249" y="507685"/>
                </a:lnTo>
                <a:lnTo>
                  <a:pt x="1537080" y="509908"/>
                </a:lnTo>
                <a:lnTo>
                  <a:pt x="1546276" y="512449"/>
                </a:lnTo>
                <a:lnTo>
                  <a:pt x="1556107" y="514990"/>
                </a:lnTo>
                <a:lnTo>
                  <a:pt x="1565303" y="518483"/>
                </a:lnTo>
                <a:lnTo>
                  <a:pt x="1574817" y="521659"/>
                </a:lnTo>
                <a:lnTo>
                  <a:pt x="1584013" y="525153"/>
                </a:lnTo>
                <a:lnTo>
                  <a:pt x="1592893" y="528964"/>
                </a:lnTo>
                <a:lnTo>
                  <a:pt x="1602089" y="533093"/>
                </a:lnTo>
                <a:lnTo>
                  <a:pt x="1610968" y="537540"/>
                </a:lnTo>
                <a:lnTo>
                  <a:pt x="1619848" y="542304"/>
                </a:lnTo>
                <a:lnTo>
                  <a:pt x="1628410" y="547068"/>
                </a:lnTo>
                <a:lnTo>
                  <a:pt x="1636972" y="552150"/>
                </a:lnTo>
                <a:lnTo>
                  <a:pt x="1645534" y="557549"/>
                </a:lnTo>
                <a:lnTo>
                  <a:pt x="1654096" y="562948"/>
                </a:lnTo>
                <a:lnTo>
                  <a:pt x="1662024" y="568983"/>
                </a:lnTo>
                <a:lnTo>
                  <a:pt x="1670269" y="575017"/>
                </a:lnTo>
                <a:lnTo>
                  <a:pt x="1678197" y="581369"/>
                </a:lnTo>
                <a:lnTo>
                  <a:pt x="1685808" y="588039"/>
                </a:lnTo>
                <a:lnTo>
                  <a:pt x="1693736" y="594391"/>
                </a:lnTo>
                <a:lnTo>
                  <a:pt x="1701347" y="601696"/>
                </a:lnTo>
                <a:lnTo>
                  <a:pt x="1708641" y="608684"/>
                </a:lnTo>
                <a:lnTo>
                  <a:pt x="1715934" y="615989"/>
                </a:lnTo>
                <a:lnTo>
                  <a:pt x="1723228" y="623611"/>
                </a:lnTo>
                <a:lnTo>
                  <a:pt x="1729888" y="631234"/>
                </a:lnTo>
                <a:lnTo>
                  <a:pt x="1736864" y="639174"/>
                </a:lnTo>
                <a:lnTo>
                  <a:pt x="1743207" y="647432"/>
                </a:lnTo>
                <a:lnTo>
                  <a:pt x="1749866" y="655689"/>
                </a:lnTo>
                <a:lnTo>
                  <a:pt x="1756208" y="664265"/>
                </a:lnTo>
                <a:lnTo>
                  <a:pt x="1762234" y="673158"/>
                </a:lnTo>
                <a:lnTo>
                  <a:pt x="1768259" y="682051"/>
                </a:lnTo>
                <a:lnTo>
                  <a:pt x="1773967" y="690944"/>
                </a:lnTo>
                <a:lnTo>
                  <a:pt x="1779675" y="700154"/>
                </a:lnTo>
                <a:lnTo>
                  <a:pt x="1785066" y="709682"/>
                </a:lnTo>
                <a:lnTo>
                  <a:pt x="1790140" y="719211"/>
                </a:lnTo>
                <a:lnTo>
                  <a:pt x="1795531" y="728739"/>
                </a:lnTo>
                <a:lnTo>
                  <a:pt x="1800288" y="738902"/>
                </a:lnTo>
                <a:lnTo>
                  <a:pt x="1805045" y="748430"/>
                </a:lnTo>
                <a:lnTo>
                  <a:pt x="1809484" y="758594"/>
                </a:lnTo>
                <a:lnTo>
                  <a:pt x="1813924" y="769075"/>
                </a:lnTo>
                <a:lnTo>
                  <a:pt x="1817729" y="779556"/>
                </a:lnTo>
                <a:lnTo>
                  <a:pt x="1821535" y="790037"/>
                </a:lnTo>
                <a:lnTo>
                  <a:pt x="1825340" y="800835"/>
                </a:lnTo>
                <a:lnTo>
                  <a:pt x="1828828" y="811634"/>
                </a:lnTo>
                <a:lnTo>
                  <a:pt x="1832000" y="822750"/>
                </a:lnTo>
                <a:lnTo>
                  <a:pt x="1834854" y="833866"/>
                </a:lnTo>
                <a:lnTo>
                  <a:pt x="1837708" y="844983"/>
                </a:lnTo>
                <a:lnTo>
                  <a:pt x="1840245" y="856416"/>
                </a:lnTo>
                <a:lnTo>
                  <a:pt x="1842464" y="867850"/>
                </a:lnTo>
                <a:lnTo>
                  <a:pt x="1844684" y="879284"/>
                </a:lnTo>
                <a:lnTo>
                  <a:pt x="1846270" y="890718"/>
                </a:lnTo>
                <a:lnTo>
                  <a:pt x="1847855" y="902469"/>
                </a:lnTo>
                <a:lnTo>
                  <a:pt x="1849758" y="914221"/>
                </a:lnTo>
                <a:lnTo>
                  <a:pt x="1850710" y="926290"/>
                </a:lnTo>
                <a:lnTo>
                  <a:pt x="1851661" y="938359"/>
                </a:lnTo>
                <a:lnTo>
                  <a:pt x="1852295" y="950428"/>
                </a:lnTo>
                <a:lnTo>
                  <a:pt x="1852612" y="962497"/>
                </a:lnTo>
                <a:lnTo>
                  <a:pt x="1852612" y="974566"/>
                </a:lnTo>
                <a:lnTo>
                  <a:pt x="1852612" y="987270"/>
                </a:lnTo>
                <a:lnTo>
                  <a:pt x="1851978" y="999657"/>
                </a:lnTo>
                <a:lnTo>
                  <a:pt x="1851344" y="1012361"/>
                </a:lnTo>
                <a:lnTo>
                  <a:pt x="1850075" y="1024430"/>
                </a:lnTo>
                <a:lnTo>
                  <a:pt x="1848490" y="1036817"/>
                </a:lnTo>
                <a:lnTo>
                  <a:pt x="1846587" y="1048886"/>
                </a:lnTo>
                <a:lnTo>
                  <a:pt x="1844367" y="1060955"/>
                </a:lnTo>
                <a:lnTo>
                  <a:pt x="1842147" y="1072706"/>
                </a:lnTo>
                <a:lnTo>
                  <a:pt x="1839293" y="1084458"/>
                </a:lnTo>
                <a:lnTo>
                  <a:pt x="1836122" y="1095891"/>
                </a:lnTo>
                <a:lnTo>
                  <a:pt x="1832951" y="1107643"/>
                </a:lnTo>
                <a:lnTo>
                  <a:pt x="1829463" y="1118759"/>
                </a:lnTo>
                <a:lnTo>
                  <a:pt x="1825974" y="1130193"/>
                </a:lnTo>
                <a:lnTo>
                  <a:pt x="1821535" y="1141309"/>
                </a:lnTo>
                <a:lnTo>
                  <a:pt x="1817412" y="1152108"/>
                </a:lnTo>
                <a:lnTo>
                  <a:pt x="1812655" y="1162906"/>
                </a:lnTo>
                <a:lnTo>
                  <a:pt x="1807899" y="1173705"/>
                </a:lnTo>
                <a:lnTo>
                  <a:pt x="1803142" y="1184186"/>
                </a:lnTo>
                <a:lnTo>
                  <a:pt x="1797751" y="1194667"/>
                </a:lnTo>
                <a:lnTo>
                  <a:pt x="1792360" y="1204830"/>
                </a:lnTo>
                <a:lnTo>
                  <a:pt x="1786652" y="1214994"/>
                </a:lnTo>
                <a:lnTo>
                  <a:pt x="1780944" y="1224840"/>
                </a:lnTo>
                <a:lnTo>
                  <a:pt x="1774601" y="1234050"/>
                </a:lnTo>
                <a:lnTo>
                  <a:pt x="1768576" y="1243896"/>
                </a:lnTo>
                <a:lnTo>
                  <a:pt x="1762234" y="1253107"/>
                </a:lnTo>
                <a:lnTo>
                  <a:pt x="1755891" y="1262317"/>
                </a:lnTo>
                <a:lnTo>
                  <a:pt x="1748915" y="1271528"/>
                </a:lnTo>
                <a:lnTo>
                  <a:pt x="1741938" y="1280103"/>
                </a:lnTo>
                <a:lnTo>
                  <a:pt x="1735279" y="1288678"/>
                </a:lnTo>
                <a:lnTo>
                  <a:pt x="1727985" y="1297254"/>
                </a:lnTo>
                <a:lnTo>
                  <a:pt x="1720691" y="1305194"/>
                </a:lnTo>
                <a:lnTo>
                  <a:pt x="1713397" y="1313452"/>
                </a:lnTo>
                <a:lnTo>
                  <a:pt x="1705787" y="1321392"/>
                </a:lnTo>
                <a:lnTo>
                  <a:pt x="1698493" y="1329014"/>
                </a:lnTo>
                <a:lnTo>
                  <a:pt x="1690565" y="1336319"/>
                </a:lnTo>
                <a:lnTo>
                  <a:pt x="1682637" y="1343624"/>
                </a:lnTo>
                <a:lnTo>
                  <a:pt x="1674709" y="1350612"/>
                </a:lnTo>
                <a:lnTo>
                  <a:pt x="1666781" y="1357599"/>
                </a:lnTo>
                <a:lnTo>
                  <a:pt x="1658853" y="1364269"/>
                </a:lnTo>
                <a:lnTo>
                  <a:pt x="1650608" y="1370303"/>
                </a:lnTo>
                <a:lnTo>
                  <a:pt x="1642680" y="1376655"/>
                </a:lnTo>
                <a:lnTo>
                  <a:pt x="1634435" y="1382372"/>
                </a:lnTo>
                <a:lnTo>
                  <a:pt x="1626190" y="1388407"/>
                </a:lnTo>
                <a:lnTo>
                  <a:pt x="1617945" y="1393806"/>
                </a:lnTo>
                <a:lnTo>
                  <a:pt x="1609700" y="1399205"/>
                </a:lnTo>
                <a:lnTo>
                  <a:pt x="1601455" y="1403970"/>
                </a:lnTo>
                <a:lnTo>
                  <a:pt x="1592893" y="1408416"/>
                </a:lnTo>
                <a:lnTo>
                  <a:pt x="1584648" y="1413180"/>
                </a:lnTo>
                <a:lnTo>
                  <a:pt x="1576403" y="1417309"/>
                </a:lnTo>
                <a:lnTo>
                  <a:pt x="1568157" y="1421120"/>
                </a:lnTo>
                <a:lnTo>
                  <a:pt x="1559912" y="1425249"/>
                </a:lnTo>
                <a:lnTo>
                  <a:pt x="1551667" y="1428743"/>
                </a:lnTo>
                <a:lnTo>
                  <a:pt x="1543422" y="1431601"/>
                </a:lnTo>
                <a:lnTo>
                  <a:pt x="1535177" y="1434777"/>
                </a:lnTo>
                <a:lnTo>
                  <a:pt x="1527249" y="1437636"/>
                </a:lnTo>
                <a:lnTo>
                  <a:pt x="1519004" y="1439859"/>
                </a:lnTo>
                <a:lnTo>
                  <a:pt x="1510759" y="1442082"/>
                </a:lnTo>
                <a:lnTo>
                  <a:pt x="1503148" y="1443670"/>
                </a:lnTo>
                <a:lnTo>
                  <a:pt x="1495220" y="1445576"/>
                </a:lnTo>
                <a:lnTo>
                  <a:pt x="1487292" y="1446846"/>
                </a:lnTo>
                <a:lnTo>
                  <a:pt x="1479999" y="1448117"/>
                </a:lnTo>
                <a:lnTo>
                  <a:pt x="1472071" y="1448752"/>
                </a:lnTo>
                <a:lnTo>
                  <a:pt x="1464460" y="1449070"/>
                </a:lnTo>
                <a:lnTo>
                  <a:pt x="1457483" y="1449387"/>
                </a:lnTo>
                <a:lnTo>
                  <a:pt x="1449872" y="1449070"/>
                </a:lnTo>
                <a:lnTo>
                  <a:pt x="1442579" y="1448752"/>
                </a:lnTo>
                <a:lnTo>
                  <a:pt x="1434968" y="1448117"/>
                </a:lnTo>
                <a:lnTo>
                  <a:pt x="1427357" y="1446846"/>
                </a:lnTo>
                <a:lnTo>
                  <a:pt x="1419429" y="1445576"/>
                </a:lnTo>
                <a:lnTo>
                  <a:pt x="1411818" y="1443670"/>
                </a:lnTo>
                <a:lnTo>
                  <a:pt x="1403573" y="1442082"/>
                </a:lnTo>
                <a:lnTo>
                  <a:pt x="1395645" y="1439859"/>
                </a:lnTo>
                <a:lnTo>
                  <a:pt x="1387717" y="1437636"/>
                </a:lnTo>
                <a:lnTo>
                  <a:pt x="1379472" y="1434777"/>
                </a:lnTo>
                <a:lnTo>
                  <a:pt x="1371227" y="1431601"/>
                </a:lnTo>
                <a:lnTo>
                  <a:pt x="1362982" y="1428743"/>
                </a:lnTo>
                <a:lnTo>
                  <a:pt x="1355054" y="1425249"/>
                </a:lnTo>
                <a:lnTo>
                  <a:pt x="1346492" y="1421120"/>
                </a:lnTo>
                <a:lnTo>
                  <a:pt x="1338247" y="1417309"/>
                </a:lnTo>
                <a:lnTo>
                  <a:pt x="1330002" y="1413180"/>
                </a:lnTo>
                <a:lnTo>
                  <a:pt x="1321757" y="1408416"/>
                </a:lnTo>
                <a:lnTo>
                  <a:pt x="1313195" y="1403970"/>
                </a:lnTo>
                <a:lnTo>
                  <a:pt x="1304950" y="1399205"/>
                </a:lnTo>
                <a:lnTo>
                  <a:pt x="1296705" y="1393806"/>
                </a:lnTo>
                <a:lnTo>
                  <a:pt x="1288459" y="1388407"/>
                </a:lnTo>
                <a:lnTo>
                  <a:pt x="1280214" y="1382372"/>
                </a:lnTo>
                <a:lnTo>
                  <a:pt x="1272286" y="1376655"/>
                </a:lnTo>
                <a:lnTo>
                  <a:pt x="1264041" y="1370303"/>
                </a:lnTo>
                <a:lnTo>
                  <a:pt x="1255796" y="1364269"/>
                </a:lnTo>
                <a:lnTo>
                  <a:pt x="1247551" y="1357599"/>
                </a:lnTo>
                <a:lnTo>
                  <a:pt x="1239940" y="1350612"/>
                </a:lnTo>
                <a:lnTo>
                  <a:pt x="1232012" y="1343624"/>
                </a:lnTo>
                <a:lnTo>
                  <a:pt x="1224085" y="1336319"/>
                </a:lnTo>
                <a:lnTo>
                  <a:pt x="1216474" y="1329014"/>
                </a:lnTo>
                <a:lnTo>
                  <a:pt x="1208863" y="1321392"/>
                </a:lnTo>
                <a:lnTo>
                  <a:pt x="1201252" y="1313452"/>
                </a:lnTo>
                <a:lnTo>
                  <a:pt x="1193958" y="1305194"/>
                </a:lnTo>
                <a:lnTo>
                  <a:pt x="1186665" y="1297254"/>
                </a:lnTo>
                <a:lnTo>
                  <a:pt x="1179688" y="1288678"/>
                </a:lnTo>
                <a:lnTo>
                  <a:pt x="1172711" y="1280103"/>
                </a:lnTo>
                <a:lnTo>
                  <a:pt x="1165735" y="1271528"/>
                </a:lnTo>
                <a:lnTo>
                  <a:pt x="1159075" y="1262317"/>
                </a:lnTo>
                <a:lnTo>
                  <a:pt x="1152416" y="1253107"/>
                </a:lnTo>
                <a:lnTo>
                  <a:pt x="1146073" y="1243896"/>
                </a:lnTo>
                <a:lnTo>
                  <a:pt x="1139731" y="1234050"/>
                </a:lnTo>
                <a:lnTo>
                  <a:pt x="1134023" y="1224840"/>
                </a:lnTo>
                <a:lnTo>
                  <a:pt x="1127998" y="1214994"/>
                </a:lnTo>
                <a:lnTo>
                  <a:pt x="1122607" y="1204830"/>
                </a:lnTo>
                <a:lnTo>
                  <a:pt x="1116899" y="1194667"/>
                </a:lnTo>
                <a:lnTo>
                  <a:pt x="1111825" y="1184186"/>
                </a:lnTo>
                <a:lnTo>
                  <a:pt x="1106751" y="1173705"/>
                </a:lnTo>
                <a:lnTo>
                  <a:pt x="1101994" y="1162906"/>
                </a:lnTo>
                <a:lnTo>
                  <a:pt x="1097237" y="1152108"/>
                </a:lnTo>
                <a:lnTo>
                  <a:pt x="1093115" y="1141309"/>
                </a:lnTo>
                <a:lnTo>
                  <a:pt x="1088992" y="1130193"/>
                </a:lnTo>
                <a:lnTo>
                  <a:pt x="1085187" y="1118759"/>
                </a:lnTo>
                <a:lnTo>
                  <a:pt x="1081699" y="1107643"/>
                </a:lnTo>
                <a:lnTo>
                  <a:pt x="1078527" y="1095891"/>
                </a:lnTo>
                <a:lnTo>
                  <a:pt x="1075356" y="1084458"/>
                </a:lnTo>
                <a:lnTo>
                  <a:pt x="1072502" y="1072706"/>
                </a:lnTo>
                <a:lnTo>
                  <a:pt x="1070282" y="1060955"/>
                </a:lnTo>
                <a:lnTo>
                  <a:pt x="1068062" y="1048886"/>
                </a:lnTo>
                <a:lnTo>
                  <a:pt x="1066477" y="1036817"/>
                </a:lnTo>
                <a:lnTo>
                  <a:pt x="1064891" y="1024430"/>
                </a:lnTo>
                <a:lnTo>
                  <a:pt x="1063623" y="1012361"/>
                </a:lnTo>
                <a:lnTo>
                  <a:pt x="1062671" y="999657"/>
                </a:lnTo>
                <a:lnTo>
                  <a:pt x="1062037" y="987270"/>
                </a:lnTo>
                <a:lnTo>
                  <a:pt x="1062037" y="974566"/>
                </a:lnTo>
                <a:lnTo>
                  <a:pt x="1062037" y="962497"/>
                </a:lnTo>
                <a:lnTo>
                  <a:pt x="1062354" y="950428"/>
                </a:lnTo>
                <a:lnTo>
                  <a:pt x="1063306" y="938359"/>
                </a:lnTo>
                <a:lnTo>
                  <a:pt x="1064257" y="926290"/>
                </a:lnTo>
                <a:lnTo>
                  <a:pt x="1065208" y="914221"/>
                </a:lnTo>
                <a:lnTo>
                  <a:pt x="1066794" y="902469"/>
                </a:lnTo>
                <a:lnTo>
                  <a:pt x="1068380" y="890718"/>
                </a:lnTo>
                <a:lnTo>
                  <a:pt x="1069965" y="879284"/>
                </a:lnTo>
                <a:lnTo>
                  <a:pt x="1072185" y="867850"/>
                </a:lnTo>
                <a:lnTo>
                  <a:pt x="1074405" y="856416"/>
                </a:lnTo>
                <a:lnTo>
                  <a:pt x="1077259" y="844983"/>
                </a:lnTo>
                <a:lnTo>
                  <a:pt x="1079796" y="833866"/>
                </a:lnTo>
                <a:lnTo>
                  <a:pt x="1082650" y="822750"/>
                </a:lnTo>
                <a:lnTo>
                  <a:pt x="1085821" y="811634"/>
                </a:lnTo>
                <a:lnTo>
                  <a:pt x="1089627" y="800835"/>
                </a:lnTo>
                <a:lnTo>
                  <a:pt x="1093115" y="790037"/>
                </a:lnTo>
                <a:lnTo>
                  <a:pt x="1096920" y="779556"/>
                </a:lnTo>
                <a:lnTo>
                  <a:pt x="1101043" y="769075"/>
                </a:lnTo>
                <a:lnTo>
                  <a:pt x="1105165" y="758594"/>
                </a:lnTo>
                <a:lnTo>
                  <a:pt x="1109922" y="748430"/>
                </a:lnTo>
                <a:lnTo>
                  <a:pt x="1114362" y="738902"/>
                </a:lnTo>
                <a:lnTo>
                  <a:pt x="1119118" y="728739"/>
                </a:lnTo>
                <a:lnTo>
                  <a:pt x="1124509" y="719211"/>
                </a:lnTo>
                <a:lnTo>
                  <a:pt x="1129583" y="709682"/>
                </a:lnTo>
                <a:lnTo>
                  <a:pt x="1135291" y="700154"/>
                </a:lnTo>
                <a:lnTo>
                  <a:pt x="1140682" y="690944"/>
                </a:lnTo>
                <a:lnTo>
                  <a:pt x="1146391" y="682051"/>
                </a:lnTo>
                <a:lnTo>
                  <a:pt x="1152416" y="673158"/>
                </a:lnTo>
                <a:lnTo>
                  <a:pt x="1158758" y="664265"/>
                </a:lnTo>
                <a:lnTo>
                  <a:pt x="1164783" y="655689"/>
                </a:lnTo>
                <a:lnTo>
                  <a:pt x="1171443" y="647432"/>
                </a:lnTo>
                <a:lnTo>
                  <a:pt x="1177785" y="639174"/>
                </a:lnTo>
                <a:lnTo>
                  <a:pt x="1184762" y="631234"/>
                </a:lnTo>
                <a:lnTo>
                  <a:pt x="1191738" y="623611"/>
                </a:lnTo>
                <a:lnTo>
                  <a:pt x="1198715" y="615989"/>
                </a:lnTo>
                <a:lnTo>
                  <a:pt x="1206009" y="608684"/>
                </a:lnTo>
                <a:lnTo>
                  <a:pt x="1213620" y="601696"/>
                </a:lnTo>
                <a:lnTo>
                  <a:pt x="1220913" y="594391"/>
                </a:lnTo>
                <a:lnTo>
                  <a:pt x="1228841" y="588039"/>
                </a:lnTo>
                <a:lnTo>
                  <a:pt x="1236769" y="581369"/>
                </a:lnTo>
                <a:lnTo>
                  <a:pt x="1244380" y="575017"/>
                </a:lnTo>
                <a:lnTo>
                  <a:pt x="1252625" y="568983"/>
                </a:lnTo>
                <a:lnTo>
                  <a:pt x="1260870" y="562948"/>
                </a:lnTo>
                <a:lnTo>
                  <a:pt x="1269115" y="557549"/>
                </a:lnTo>
                <a:lnTo>
                  <a:pt x="1277360" y="552150"/>
                </a:lnTo>
                <a:lnTo>
                  <a:pt x="1286240" y="547068"/>
                </a:lnTo>
                <a:lnTo>
                  <a:pt x="1294802" y="542304"/>
                </a:lnTo>
                <a:lnTo>
                  <a:pt x="1303364" y="537540"/>
                </a:lnTo>
                <a:lnTo>
                  <a:pt x="1312560" y="533093"/>
                </a:lnTo>
                <a:lnTo>
                  <a:pt x="1321757" y="528964"/>
                </a:lnTo>
                <a:lnTo>
                  <a:pt x="1330953" y="525153"/>
                </a:lnTo>
                <a:lnTo>
                  <a:pt x="1339833" y="521659"/>
                </a:lnTo>
                <a:lnTo>
                  <a:pt x="1349029" y="518483"/>
                </a:lnTo>
                <a:lnTo>
                  <a:pt x="1358542" y="514990"/>
                </a:lnTo>
                <a:lnTo>
                  <a:pt x="1368056" y="512449"/>
                </a:lnTo>
                <a:lnTo>
                  <a:pt x="1377887" y="509908"/>
                </a:lnTo>
                <a:lnTo>
                  <a:pt x="1387717" y="507685"/>
                </a:lnTo>
                <a:lnTo>
                  <a:pt x="1397231" y="505462"/>
                </a:lnTo>
                <a:lnTo>
                  <a:pt x="1407062" y="503874"/>
                </a:lnTo>
                <a:lnTo>
                  <a:pt x="1416892" y="502603"/>
                </a:lnTo>
                <a:lnTo>
                  <a:pt x="1427040" y="501650"/>
                </a:lnTo>
                <a:lnTo>
                  <a:pt x="1437188" y="500697"/>
                </a:lnTo>
                <a:lnTo>
                  <a:pt x="1447336" y="500380"/>
                </a:lnTo>
                <a:lnTo>
                  <a:pt x="1457483" y="500062"/>
                </a:lnTo>
                <a:close/>
                <a:moveTo>
                  <a:pt x="716008" y="249237"/>
                </a:moveTo>
                <a:lnTo>
                  <a:pt x="795913" y="249237"/>
                </a:lnTo>
                <a:lnTo>
                  <a:pt x="795913" y="374499"/>
                </a:lnTo>
                <a:lnTo>
                  <a:pt x="810181" y="375133"/>
                </a:lnTo>
                <a:lnTo>
                  <a:pt x="823816" y="376402"/>
                </a:lnTo>
                <a:lnTo>
                  <a:pt x="837133" y="377670"/>
                </a:lnTo>
                <a:lnTo>
                  <a:pt x="849500" y="379890"/>
                </a:lnTo>
                <a:lnTo>
                  <a:pt x="861549" y="381793"/>
                </a:lnTo>
                <a:lnTo>
                  <a:pt x="873281" y="384330"/>
                </a:lnTo>
                <a:lnTo>
                  <a:pt x="884379" y="386867"/>
                </a:lnTo>
                <a:lnTo>
                  <a:pt x="894842" y="389721"/>
                </a:lnTo>
                <a:lnTo>
                  <a:pt x="904989" y="393209"/>
                </a:lnTo>
                <a:lnTo>
                  <a:pt x="914819" y="396698"/>
                </a:lnTo>
                <a:lnTo>
                  <a:pt x="924014" y="400186"/>
                </a:lnTo>
                <a:lnTo>
                  <a:pt x="932575" y="403991"/>
                </a:lnTo>
                <a:lnTo>
                  <a:pt x="941136" y="407797"/>
                </a:lnTo>
                <a:lnTo>
                  <a:pt x="949381" y="411602"/>
                </a:lnTo>
                <a:lnTo>
                  <a:pt x="956673" y="415725"/>
                </a:lnTo>
                <a:lnTo>
                  <a:pt x="963966" y="419847"/>
                </a:lnTo>
                <a:lnTo>
                  <a:pt x="931624" y="504836"/>
                </a:lnTo>
                <a:lnTo>
                  <a:pt x="920209" y="498810"/>
                </a:lnTo>
                <a:lnTo>
                  <a:pt x="906257" y="491517"/>
                </a:lnTo>
                <a:lnTo>
                  <a:pt x="898330" y="488028"/>
                </a:lnTo>
                <a:lnTo>
                  <a:pt x="890086" y="484540"/>
                </a:lnTo>
                <a:lnTo>
                  <a:pt x="880891" y="480735"/>
                </a:lnTo>
                <a:lnTo>
                  <a:pt x="871061" y="477246"/>
                </a:lnTo>
                <a:lnTo>
                  <a:pt x="860597" y="474075"/>
                </a:lnTo>
                <a:lnTo>
                  <a:pt x="849500" y="470904"/>
                </a:lnTo>
                <a:lnTo>
                  <a:pt x="837767" y="468367"/>
                </a:lnTo>
                <a:lnTo>
                  <a:pt x="825401" y="465830"/>
                </a:lnTo>
                <a:lnTo>
                  <a:pt x="812401" y="463927"/>
                </a:lnTo>
                <a:lnTo>
                  <a:pt x="798449" y="462659"/>
                </a:lnTo>
                <a:lnTo>
                  <a:pt x="783863" y="461707"/>
                </a:lnTo>
                <a:lnTo>
                  <a:pt x="768960" y="461390"/>
                </a:lnTo>
                <a:lnTo>
                  <a:pt x="759765" y="461390"/>
                </a:lnTo>
                <a:lnTo>
                  <a:pt x="751204" y="462024"/>
                </a:lnTo>
                <a:lnTo>
                  <a:pt x="742643" y="462659"/>
                </a:lnTo>
                <a:lnTo>
                  <a:pt x="734398" y="463927"/>
                </a:lnTo>
                <a:lnTo>
                  <a:pt x="726471" y="465196"/>
                </a:lnTo>
                <a:lnTo>
                  <a:pt x="719496" y="467098"/>
                </a:lnTo>
                <a:lnTo>
                  <a:pt x="712203" y="469001"/>
                </a:lnTo>
                <a:lnTo>
                  <a:pt x="705544" y="471538"/>
                </a:lnTo>
                <a:lnTo>
                  <a:pt x="699202" y="473758"/>
                </a:lnTo>
                <a:lnTo>
                  <a:pt x="693178" y="476612"/>
                </a:lnTo>
                <a:lnTo>
                  <a:pt x="687153" y="479466"/>
                </a:lnTo>
                <a:lnTo>
                  <a:pt x="682080" y="482637"/>
                </a:lnTo>
                <a:lnTo>
                  <a:pt x="676689" y="486126"/>
                </a:lnTo>
                <a:lnTo>
                  <a:pt x="671933" y="489614"/>
                </a:lnTo>
                <a:lnTo>
                  <a:pt x="667177" y="493419"/>
                </a:lnTo>
                <a:lnTo>
                  <a:pt x="663055" y="497542"/>
                </a:lnTo>
                <a:lnTo>
                  <a:pt x="659250" y="501348"/>
                </a:lnTo>
                <a:lnTo>
                  <a:pt x="655445" y="505470"/>
                </a:lnTo>
                <a:lnTo>
                  <a:pt x="652274" y="509910"/>
                </a:lnTo>
                <a:lnTo>
                  <a:pt x="649103" y="514350"/>
                </a:lnTo>
                <a:lnTo>
                  <a:pt x="646249" y="519107"/>
                </a:lnTo>
                <a:lnTo>
                  <a:pt x="643713" y="523546"/>
                </a:lnTo>
                <a:lnTo>
                  <a:pt x="641493" y="528303"/>
                </a:lnTo>
                <a:lnTo>
                  <a:pt x="639591" y="533060"/>
                </a:lnTo>
                <a:lnTo>
                  <a:pt x="637688" y="537817"/>
                </a:lnTo>
                <a:lnTo>
                  <a:pt x="636420" y="542891"/>
                </a:lnTo>
                <a:lnTo>
                  <a:pt x="635152" y="547647"/>
                </a:lnTo>
                <a:lnTo>
                  <a:pt x="633566" y="552721"/>
                </a:lnTo>
                <a:lnTo>
                  <a:pt x="632932" y="557478"/>
                </a:lnTo>
                <a:lnTo>
                  <a:pt x="632298" y="562235"/>
                </a:lnTo>
                <a:lnTo>
                  <a:pt x="631981" y="567309"/>
                </a:lnTo>
                <a:lnTo>
                  <a:pt x="631981" y="572066"/>
                </a:lnTo>
                <a:lnTo>
                  <a:pt x="631981" y="578408"/>
                </a:lnTo>
                <a:lnTo>
                  <a:pt x="632615" y="584433"/>
                </a:lnTo>
                <a:lnTo>
                  <a:pt x="633249" y="590459"/>
                </a:lnTo>
                <a:lnTo>
                  <a:pt x="634200" y="595850"/>
                </a:lnTo>
                <a:lnTo>
                  <a:pt x="635786" y="601558"/>
                </a:lnTo>
                <a:lnTo>
                  <a:pt x="637371" y="606632"/>
                </a:lnTo>
                <a:lnTo>
                  <a:pt x="639274" y="612023"/>
                </a:lnTo>
                <a:lnTo>
                  <a:pt x="641176" y="617097"/>
                </a:lnTo>
                <a:lnTo>
                  <a:pt x="643713" y="622171"/>
                </a:lnTo>
                <a:lnTo>
                  <a:pt x="646249" y="626927"/>
                </a:lnTo>
                <a:lnTo>
                  <a:pt x="649737" y="631367"/>
                </a:lnTo>
                <a:lnTo>
                  <a:pt x="652908" y="636124"/>
                </a:lnTo>
                <a:lnTo>
                  <a:pt x="656713" y="640564"/>
                </a:lnTo>
                <a:lnTo>
                  <a:pt x="660835" y="645320"/>
                </a:lnTo>
                <a:lnTo>
                  <a:pt x="665274" y="649443"/>
                </a:lnTo>
                <a:lnTo>
                  <a:pt x="670031" y="653566"/>
                </a:lnTo>
                <a:lnTo>
                  <a:pt x="675104" y="658005"/>
                </a:lnTo>
                <a:lnTo>
                  <a:pt x="680177" y="662128"/>
                </a:lnTo>
                <a:lnTo>
                  <a:pt x="686202" y="665933"/>
                </a:lnTo>
                <a:lnTo>
                  <a:pt x="691909" y="670373"/>
                </a:lnTo>
                <a:lnTo>
                  <a:pt x="698568" y="674178"/>
                </a:lnTo>
                <a:lnTo>
                  <a:pt x="705227" y="678301"/>
                </a:lnTo>
                <a:lnTo>
                  <a:pt x="719813" y="686229"/>
                </a:lnTo>
                <a:lnTo>
                  <a:pt x="735667" y="694474"/>
                </a:lnTo>
                <a:lnTo>
                  <a:pt x="753106" y="702402"/>
                </a:lnTo>
                <a:lnTo>
                  <a:pt x="771814" y="710964"/>
                </a:lnTo>
                <a:lnTo>
                  <a:pt x="792108" y="719527"/>
                </a:lnTo>
                <a:lnTo>
                  <a:pt x="804474" y="724600"/>
                </a:lnTo>
                <a:lnTo>
                  <a:pt x="816206" y="729991"/>
                </a:lnTo>
                <a:lnTo>
                  <a:pt x="827621" y="735065"/>
                </a:lnTo>
                <a:lnTo>
                  <a:pt x="838719" y="740774"/>
                </a:lnTo>
                <a:lnTo>
                  <a:pt x="849500" y="745847"/>
                </a:lnTo>
                <a:lnTo>
                  <a:pt x="859963" y="751873"/>
                </a:lnTo>
                <a:lnTo>
                  <a:pt x="870110" y="757264"/>
                </a:lnTo>
                <a:lnTo>
                  <a:pt x="879622" y="763289"/>
                </a:lnTo>
                <a:lnTo>
                  <a:pt x="888501" y="768997"/>
                </a:lnTo>
                <a:lnTo>
                  <a:pt x="897379" y="775340"/>
                </a:lnTo>
                <a:lnTo>
                  <a:pt x="905940" y="781365"/>
                </a:lnTo>
                <a:lnTo>
                  <a:pt x="914184" y="788024"/>
                </a:lnTo>
                <a:lnTo>
                  <a:pt x="921477" y="794367"/>
                </a:lnTo>
                <a:lnTo>
                  <a:pt x="928770" y="801026"/>
                </a:lnTo>
                <a:lnTo>
                  <a:pt x="935746" y="808003"/>
                </a:lnTo>
                <a:lnTo>
                  <a:pt x="942088" y="814980"/>
                </a:lnTo>
                <a:lnTo>
                  <a:pt x="948429" y="822273"/>
                </a:lnTo>
                <a:lnTo>
                  <a:pt x="953820" y="829250"/>
                </a:lnTo>
                <a:lnTo>
                  <a:pt x="959210" y="837178"/>
                </a:lnTo>
                <a:lnTo>
                  <a:pt x="963966" y="844789"/>
                </a:lnTo>
                <a:lnTo>
                  <a:pt x="968406" y="852717"/>
                </a:lnTo>
                <a:lnTo>
                  <a:pt x="972845" y="860962"/>
                </a:lnTo>
                <a:lnTo>
                  <a:pt x="976333" y="869524"/>
                </a:lnTo>
                <a:lnTo>
                  <a:pt x="979503" y="878087"/>
                </a:lnTo>
                <a:lnTo>
                  <a:pt x="982674" y="886966"/>
                </a:lnTo>
                <a:lnTo>
                  <a:pt x="985211" y="895845"/>
                </a:lnTo>
                <a:lnTo>
                  <a:pt x="987431" y="905359"/>
                </a:lnTo>
                <a:lnTo>
                  <a:pt x="989016" y="914873"/>
                </a:lnTo>
                <a:lnTo>
                  <a:pt x="990284" y="925020"/>
                </a:lnTo>
                <a:lnTo>
                  <a:pt x="991236" y="935168"/>
                </a:lnTo>
                <a:lnTo>
                  <a:pt x="991870" y="944999"/>
                </a:lnTo>
                <a:lnTo>
                  <a:pt x="992187" y="955781"/>
                </a:lnTo>
                <a:lnTo>
                  <a:pt x="991870" y="965295"/>
                </a:lnTo>
                <a:lnTo>
                  <a:pt x="991236" y="974808"/>
                </a:lnTo>
                <a:lnTo>
                  <a:pt x="990284" y="984322"/>
                </a:lnTo>
                <a:lnTo>
                  <a:pt x="989016" y="993835"/>
                </a:lnTo>
                <a:lnTo>
                  <a:pt x="987113" y="1002715"/>
                </a:lnTo>
                <a:lnTo>
                  <a:pt x="984894" y="1012228"/>
                </a:lnTo>
                <a:lnTo>
                  <a:pt x="982357" y="1021108"/>
                </a:lnTo>
                <a:lnTo>
                  <a:pt x="978869" y="1030304"/>
                </a:lnTo>
                <a:lnTo>
                  <a:pt x="975698" y="1039184"/>
                </a:lnTo>
                <a:lnTo>
                  <a:pt x="971893" y="1047429"/>
                </a:lnTo>
                <a:lnTo>
                  <a:pt x="967454" y="1055991"/>
                </a:lnTo>
                <a:lnTo>
                  <a:pt x="962698" y="1064553"/>
                </a:lnTo>
                <a:lnTo>
                  <a:pt x="957625" y="1072481"/>
                </a:lnTo>
                <a:lnTo>
                  <a:pt x="952234" y="1080409"/>
                </a:lnTo>
                <a:lnTo>
                  <a:pt x="946210" y="1088337"/>
                </a:lnTo>
                <a:lnTo>
                  <a:pt x="940185" y="1095631"/>
                </a:lnTo>
                <a:lnTo>
                  <a:pt x="933526" y="1102925"/>
                </a:lnTo>
                <a:lnTo>
                  <a:pt x="926551" y="1110219"/>
                </a:lnTo>
                <a:lnTo>
                  <a:pt x="918941" y="1116561"/>
                </a:lnTo>
                <a:lnTo>
                  <a:pt x="911014" y="1123221"/>
                </a:lnTo>
                <a:lnTo>
                  <a:pt x="903087" y="1129246"/>
                </a:lnTo>
                <a:lnTo>
                  <a:pt x="894525" y="1135271"/>
                </a:lnTo>
                <a:lnTo>
                  <a:pt x="885647" y="1140979"/>
                </a:lnTo>
                <a:lnTo>
                  <a:pt x="876134" y="1146370"/>
                </a:lnTo>
                <a:lnTo>
                  <a:pt x="866622" y="1151127"/>
                </a:lnTo>
                <a:lnTo>
                  <a:pt x="856475" y="1155884"/>
                </a:lnTo>
                <a:lnTo>
                  <a:pt x="846012" y="1160006"/>
                </a:lnTo>
                <a:lnTo>
                  <a:pt x="835231" y="1163812"/>
                </a:lnTo>
                <a:lnTo>
                  <a:pt x="824133" y="1167617"/>
                </a:lnTo>
                <a:lnTo>
                  <a:pt x="812401" y="1170471"/>
                </a:lnTo>
                <a:lnTo>
                  <a:pt x="800669" y="1173008"/>
                </a:lnTo>
                <a:lnTo>
                  <a:pt x="788303" y="1175228"/>
                </a:lnTo>
                <a:lnTo>
                  <a:pt x="788303" y="1309687"/>
                </a:lnTo>
                <a:lnTo>
                  <a:pt x="707129" y="1309687"/>
                </a:lnTo>
                <a:lnTo>
                  <a:pt x="707129" y="1179351"/>
                </a:lnTo>
                <a:lnTo>
                  <a:pt x="692861" y="1179034"/>
                </a:lnTo>
                <a:lnTo>
                  <a:pt x="678592" y="1178082"/>
                </a:lnTo>
                <a:lnTo>
                  <a:pt x="664640" y="1176180"/>
                </a:lnTo>
                <a:lnTo>
                  <a:pt x="650689" y="1174277"/>
                </a:lnTo>
                <a:lnTo>
                  <a:pt x="637054" y="1172057"/>
                </a:lnTo>
                <a:lnTo>
                  <a:pt x="623102" y="1169520"/>
                </a:lnTo>
                <a:lnTo>
                  <a:pt x="609785" y="1166349"/>
                </a:lnTo>
                <a:lnTo>
                  <a:pt x="596785" y="1162543"/>
                </a:lnTo>
                <a:lnTo>
                  <a:pt x="584101" y="1158738"/>
                </a:lnTo>
                <a:lnTo>
                  <a:pt x="572052" y="1154615"/>
                </a:lnTo>
                <a:lnTo>
                  <a:pt x="560003" y="1149859"/>
                </a:lnTo>
                <a:lnTo>
                  <a:pt x="548588" y="1144785"/>
                </a:lnTo>
                <a:lnTo>
                  <a:pt x="537807" y="1139394"/>
                </a:lnTo>
                <a:lnTo>
                  <a:pt x="527660" y="1134320"/>
                </a:lnTo>
                <a:lnTo>
                  <a:pt x="518148" y="1128294"/>
                </a:lnTo>
                <a:lnTo>
                  <a:pt x="509587" y="1122586"/>
                </a:lnTo>
                <a:lnTo>
                  <a:pt x="540027" y="1036012"/>
                </a:lnTo>
                <a:lnTo>
                  <a:pt x="549222" y="1041721"/>
                </a:lnTo>
                <a:lnTo>
                  <a:pt x="558735" y="1047112"/>
                </a:lnTo>
                <a:lnTo>
                  <a:pt x="568564" y="1052820"/>
                </a:lnTo>
                <a:lnTo>
                  <a:pt x="579028" y="1057577"/>
                </a:lnTo>
                <a:lnTo>
                  <a:pt x="589492" y="1062651"/>
                </a:lnTo>
                <a:lnTo>
                  <a:pt x="600590" y="1067090"/>
                </a:lnTo>
                <a:lnTo>
                  <a:pt x="612004" y="1071213"/>
                </a:lnTo>
                <a:lnTo>
                  <a:pt x="623737" y="1075335"/>
                </a:lnTo>
                <a:lnTo>
                  <a:pt x="635786" y="1078824"/>
                </a:lnTo>
                <a:lnTo>
                  <a:pt x="648152" y="1081995"/>
                </a:lnTo>
                <a:lnTo>
                  <a:pt x="660518" y="1084849"/>
                </a:lnTo>
                <a:lnTo>
                  <a:pt x="673201" y="1087069"/>
                </a:lnTo>
                <a:lnTo>
                  <a:pt x="686202" y="1088972"/>
                </a:lnTo>
                <a:lnTo>
                  <a:pt x="699519" y="1090240"/>
                </a:lnTo>
                <a:lnTo>
                  <a:pt x="712520" y="1091191"/>
                </a:lnTo>
                <a:lnTo>
                  <a:pt x="726154" y="1091509"/>
                </a:lnTo>
                <a:lnTo>
                  <a:pt x="734716" y="1091191"/>
                </a:lnTo>
                <a:lnTo>
                  <a:pt x="743277" y="1090874"/>
                </a:lnTo>
                <a:lnTo>
                  <a:pt x="751521" y="1090240"/>
                </a:lnTo>
                <a:lnTo>
                  <a:pt x="759131" y="1088972"/>
                </a:lnTo>
                <a:lnTo>
                  <a:pt x="767058" y="1087703"/>
                </a:lnTo>
                <a:lnTo>
                  <a:pt x="774668" y="1086117"/>
                </a:lnTo>
                <a:lnTo>
                  <a:pt x="781644" y="1083898"/>
                </a:lnTo>
                <a:lnTo>
                  <a:pt x="788937" y="1081995"/>
                </a:lnTo>
                <a:lnTo>
                  <a:pt x="795595" y="1079458"/>
                </a:lnTo>
                <a:lnTo>
                  <a:pt x="802571" y="1076921"/>
                </a:lnTo>
                <a:lnTo>
                  <a:pt x="809230" y="1074067"/>
                </a:lnTo>
                <a:lnTo>
                  <a:pt x="815255" y="1070579"/>
                </a:lnTo>
                <a:lnTo>
                  <a:pt x="821279" y="1067407"/>
                </a:lnTo>
                <a:lnTo>
                  <a:pt x="826987" y="1063919"/>
                </a:lnTo>
                <a:lnTo>
                  <a:pt x="832377" y="1059796"/>
                </a:lnTo>
                <a:lnTo>
                  <a:pt x="837450" y="1055674"/>
                </a:lnTo>
                <a:lnTo>
                  <a:pt x="842207" y="1051551"/>
                </a:lnTo>
                <a:lnTo>
                  <a:pt x="847280" y="1046795"/>
                </a:lnTo>
                <a:lnTo>
                  <a:pt x="851402" y="1042355"/>
                </a:lnTo>
                <a:lnTo>
                  <a:pt x="855524" y="1037281"/>
                </a:lnTo>
                <a:lnTo>
                  <a:pt x="859329" y="1032207"/>
                </a:lnTo>
                <a:lnTo>
                  <a:pt x="862817" y="1027133"/>
                </a:lnTo>
                <a:lnTo>
                  <a:pt x="866305" y="1021425"/>
                </a:lnTo>
                <a:lnTo>
                  <a:pt x="868842" y="1016034"/>
                </a:lnTo>
                <a:lnTo>
                  <a:pt x="871378" y="1010009"/>
                </a:lnTo>
                <a:lnTo>
                  <a:pt x="873598" y="1003983"/>
                </a:lnTo>
                <a:lnTo>
                  <a:pt x="875500" y="997641"/>
                </a:lnTo>
                <a:lnTo>
                  <a:pt x="877086" y="991299"/>
                </a:lnTo>
                <a:lnTo>
                  <a:pt x="878354" y="984956"/>
                </a:lnTo>
                <a:lnTo>
                  <a:pt x="879305" y="978297"/>
                </a:lnTo>
                <a:lnTo>
                  <a:pt x="879939" y="971954"/>
                </a:lnTo>
                <a:lnTo>
                  <a:pt x="879939" y="964978"/>
                </a:lnTo>
                <a:lnTo>
                  <a:pt x="879939" y="958318"/>
                </a:lnTo>
                <a:lnTo>
                  <a:pt x="879622" y="951976"/>
                </a:lnTo>
                <a:lnTo>
                  <a:pt x="878671" y="945950"/>
                </a:lnTo>
                <a:lnTo>
                  <a:pt x="877720" y="939608"/>
                </a:lnTo>
                <a:lnTo>
                  <a:pt x="876134" y="933266"/>
                </a:lnTo>
                <a:lnTo>
                  <a:pt x="874549" y="927557"/>
                </a:lnTo>
                <a:lnTo>
                  <a:pt x="872647" y="921849"/>
                </a:lnTo>
                <a:lnTo>
                  <a:pt x="870744" y="916458"/>
                </a:lnTo>
                <a:lnTo>
                  <a:pt x="868207" y="910750"/>
                </a:lnTo>
                <a:lnTo>
                  <a:pt x="865354" y="905676"/>
                </a:lnTo>
                <a:lnTo>
                  <a:pt x="862183" y="900602"/>
                </a:lnTo>
                <a:lnTo>
                  <a:pt x="859012" y="895211"/>
                </a:lnTo>
                <a:lnTo>
                  <a:pt x="855524" y="890454"/>
                </a:lnTo>
                <a:lnTo>
                  <a:pt x="851402" y="885380"/>
                </a:lnTo>
                <a:lnTo>
                  <a:pt x="847280" y="880624"/>
                </a:lnTo>
                <a:lnTo>
                  <a:pt x="842524" y="875867"/>
                </a:lnTo>
                <a:lnTo>
                  <a:pt x="838085" y="871427"/>
                </a:lnTo>
                <a:lnTo>
                  <a:pt x="833011" y="866987"/>
                </a:lnTo>
                <a:lnTo>
                  <a:pt x="827621" y="862231"/>
                </a:lnTo>
                <a:lnTo>
                  <a:pt x="822230" y="858108"/>
                </a:lnTo>
                <a:lnTo>
                  <a:pt x="816206" y="853985"/>
                </a:lnTo>
                <a:lnTo>
                  <a:pt x="810181" y="849546"/>
                </a:lnTo>
                <a:lnTo>
                  <a:pt x="803840" y="845740"/>
                </a:lnTo>
                <a:lnTo>
                  <a:pt x="797181" y="841301"/>
                </a:lnTo>
                <a:lnTo>
                  <a:pt x="782912" y="833690"/>
                </a:lnTo>
                <a:lnTo>
                  <a:pt x="767692" y="826079"/>
                </a:lnTo>
                <a:lnTo>
                  <a:pt x="751521" y="818785"/>
                </a:lnTo>
                <a:lnTo>
                  <a:pt x="734081" y="811174"/>
                </a:lnTo>
                <a:lnTo>
                  <a:pt x="709983" y="801344"/>
                </a:lnTo>
                <a:lnTo>
                  <a:pt x="687153" y="791196"/>
                </a:lnTo>
                <a:lnTo>
                  <a:pt x="676055" y="786439"/>
                </a:lnTo>
                <a:lnTo>
                  <a:pt x="665274" y="781048"/>
                </a:lnTo>
                <a:lnTo>
                  <a:pt x="655128" y="775657"/>
                </a:lnTo>
                <a:lnTo>
                  <a:pt x="644981" y="770266"/>
                </a:lnTo>
                <a:lnTo>
                  <a:pt x="635786" y="764875"/>
                </a:lnTo>
                <a:lnTo>
                  <a:pt x="626273" y="759167"/>
                </a:lnTo>
                <a:lnTo>
                  <a:pt x="617395" y="753458"/>
                </a:lnTo>
                <a:lnTo>
                  <a:pt x="608517" y="747433"/>
                </a:lnTo>
                <a:lnTo>
                  <a:pt x="600590" y="741408"/>
                </a:lnTo>
                <a:lnTo>
                  <a:pt x="592662" y="735065"/>
                </a:lnTo>
                <a:lnTo>
                  <a:pt x="585052" y="729040"/>
                </a:lnTo>
                <a:lnTo>
                  <a:pt x="578077" y="722381"/>
                </a:lnTo>
                <a:lnTo>
                  <a:pt x="571418" y="715721"/>
                </a:lnTo>
                <a:lnTo>
                  <a:pt x="565076" y="708744"/>
                </a:lnTo>
                <a:lnTo>
                  <a:pt x="559052" y="701451"/>
                </a:lnTo>
                <a:lnTo>
                  <a:pt x="553344" y="694474"/>
                </a:lnTo>
                <a:lnTo>
                  <a:pt x="548588" y="686546"/>
                </a:lnTo>
                <a:lnTo>
                  <a:pt x="543832" y="678935"/>
                </a:lnTo>
                <a:lnTo>
                  <a:pt x="539393" y="671007"/>
                </a:lnTo>
                <a:lnTo>
                  <a:pt x="535588" y="662762"/>
                </a:lnTo>
                <a:lnTo>
                  <a:pt x="532417" y="654200"/>
                </a:lnTo>
                <a:lnTo>
                  <a:pt x="529246" y="645955"/>
                </a:lnTo>
                <a:lnTo>
                  <a:pt x="526709" y="636758"/>
                </a:lnTo>
                <a:lnTo>
                  <a:pt x="524807" y="627562"/>
                </a:lnTo>
                <a:lnTo>
                  <a:pt x="523221" y="618048"/>
                </a:lnTo>
                <a:lnTo>
                  <a:pt x="521953" y="608217"/>
                </a:lnTo>
                <a:lnTo>
                  <a:pt x="521319" y="598069"/>
                </a:lnTo>
                <a:lnTo>
                  <a:pt x="521002" y="587922"/>
                </a:lnTo>
                <a:lnTo>
                  <a:pt x="521319" y="577774"/>
                </a:lnTo>
                <a:lnTo>
                  <a:pt x="521953" y="567943"/>
                </a:lnTo>
                <a:lnTo>
                  <a:pt x="522904" y="558429"/>
                </a:lnTo>
                <a:lnTo>
                  <a:pt x="524490" y="548916"/>
                </a:lnTo>
                <a:lnTo>
                  <a:pt x="526392" y="539402"/>
                </a:lnTo>
                <a:lnTo>
                  <a:pt x="528612" y="530523"/>
                </a:lnTo>
                <a:lnTo>
                  <a:pt x="531783" y="521643"/>
                </a:lnTo>
                <a:lnTo>
                  <a:pt x="534636" y="512764"/>
                </a:lnTo>
                <a:lnTo>
                  <a:pt x="538124" y="504202"/>
                </a:lnTo>
                <a:lnTo>
                  <a:pt x="541929" y="495956"/>
                </a:lnTo>
                <a:lnTo>
                  <a:pt x="546685" y="487711"/>
                </a:lnTo>
                <a:lnTo>
                  <a:pt x="551125" y="479783"/>
                </a:lnTo>
                <a:lnTo>
                  <a:pt x="556515" y="472489"/>
                </a:lnTo>
                <a:lnTo>
                  <a:pt x="561905" y="464879"/>
                </a:lnTo>
                <a:lnTo>
                  <a:pt x="567930" y="457585"/>
                </a:lnTo>
                <a:lnTo>
                  <a:pt x="573955" y="450925"/>
                </a:lnTo>
                <a:lnTo>
                  <a:pt x="580613" y="444266"/>
                </a:lnTo>
                <a:lnTo>
                  <a:pt x="587272" y="437923"/>
                </a:lnTo>
                <a:lnTo>
                  <a:pt x="594565" y="431581"/>
                </a:lnTo>
                <a:lnTo>
                  <a:pt x="602175" y="425873"/>
                </a:lnTo>
                <a:lnTo>
                  <a:pt x="609785" y="420165"/>
                </a:lnTo>
                <a:lnTo>
                  <a:pt x="618029" y="415091"/>
                </a:lnTo>
                <a:lnTo>
                  <a:pt x="626590" y="410017"/>
                </a:lnTo>
                <a:lnTo>
                  <a:pt x="635469" y="405577"/>
                </a:lnTo>
                <a:lnTo>
                  <a:pt x="644347" y="400820"/>
                </a:lnTo>
                <a:lnTo>
                  <a:pt x="653859" y="397015"/>
                </a:lnTo>
                <a:lnTo>
                  <a:pt x="663372" y="393526"/>
                </a:lnTo>
                <a:lnTo>
                  <a:pt x="673519" y="389721"/>
                </a:lnTo>
                <a:lnTo>
                  <a:pt x="683665" y="386867"/>
                </a:lnTo>
                <a:lnTo>
                  <a:pt x="694129" y="384330"/>
                </a:lnTo>
                <a:lnTo>
                  <a:pt x="704910" y="381793"/>
                </a:lnTo>
                <a:lnTo>
                  <a:pt x="716008" y="379890"/>
                </a:lnTo>
                <a:lnTo>
                  <a:pt x="716008" y="249237"/>
                </a:lnTo>
                <a:close/>
                <a:moveTo>
                  <a:pt x="784828" y="0"/>
                </a:moveTo>
                <a:lnTo>
                  <a:pt x="808948" y="317"/>
                </a:lnTo>
                <a:lnTo>
                  <a:pt x="832750" y="1588"/>
                </a:lnTo>
                <a:lnTo>
                  <a:pt x="856551" y="3175"/>
                </a:lnTo>
                <a:lnTo>
                  <a:pt x="880036" y="5716"/>
                </a:lnTo>
                <a:lnTo>
                  <a:pt x="903203" y="9209"/>
                </a:lnTo>
                <a:lnTo>
                  <a:pt x="926370" y="13020"/>
                </a:lnTo>
                <a:lnTo>
                  <a:pt x="949538" y="17466"/>
                </a:lnTo>
                <a:lnTo>
                  <a:pt x="972387" y="22864"/>
                </a:lnTo>
                <a:lnTo>
                  <a:pt x="994920" y="28581"/>
                </a:lnTo>
                <a:lnTo>
                  <a:pt x="1017452" y="35249"/>
                </a:lnTo>
                <a:lnTo>
                  <a:pt x="1039668" y="42871"/>
                </a:lnTo>
                <a:lnTo>
                  <a:pt x="1061565" y="50493"/>
                </a:lnTo>
                <a:lnTo>
                  <a:pt x="1083146" y="59067"/>
                </a:lnTo>
                <a:lnTo>
                  <a:pt x="1104727" y="68276"/>
                </a:lnTo>
                <a:lnTo>
                  <a:pt x="1125990" y="78121"/>
                </a:lnTo>
                <a:lnTo>
                  <a:pt x="1146618" y="88283"/>
                </a:lnTo>
                <a:lnTo>
                  <a:pt x="1167246" y="99397"/>
                </a:lnTo>
                <a:lnTo>
                  <a:pt x="1187240" y="111147"/>
                </a:lnTo>
                <a:lnTo>
                  <a:pt x="1207233" y="123215"/>
                </a:lnTo>
                <a:lnTo>
                  <a:pt x="1226910" y="136553"/>
                </a:lnTo>
                <a:lnTo>
                  <a:pt x="1245634" y="149890"/>
                </a:lnTo>
                <a:lnTo>
                  <a:pt x="1264675" y="163863"/>
                </a:lnTo>
                <a:lnTo>
                  <a:pt x="1283082" y="178154"/>
                </a:lnTo>
                <a:lnTo>
                  <a:pt x="1300854" y="193714"/>
                </a:lnTo>
                <a:lnTo>
                  <a:pt x="1318309" y="209275"/>
                </a:lnTo>
                <a:lnTo>
                  <a:pt x="1335129" y="225153"/>
                </a:lnTo>
                <a:lnTo>
                  <a:pt x="1351949" y="242302"/>
                </a:lnTo>
                <a:lnTo>
                  <a:pt x="1368134" y="259450"/>
                </a:lnTo>
                <a:lnTo>
                  <a:pt x="1383368" y="277234"/>
                </a:lnTo>
                <a:lnTo>
                  <a:pt x="1398918" y="295335"/>
                </a:lnTo>
                <a:lnTo>
                  <a:pt x="1413199" y="314389"/>
                </a:lnTo>
                <a:lnTo>
                  <a:pt x="1427163" y="333760"/>
                </a:lnTo>
                <a:lnTo>
                  <a:pt x="1313549" y="414104"/>
                </a:lnTo>
                <a:lnTo>
                  <a:pt x="1301806" y="397908"/>
                </a:lnTo>
                <a:lnTo>
                  <a:pt x="1289747" y="382665"/>
                </a:lnTo>
                <a:lnTo>
                  <a:pt x="1277370" y="367740"/>
                </a:lnTo>
                <a:lnTo>
                  <a:pt x="1264675" y="352814"/>
                </a:lnTo>
                <a:lnTo>
                  <a:pt x="1251346" y="338524"/>
                </a:lnTo>
                <a:lnTo>
                  <a:pt x="1238017" y="324868"/>
                </a:lnTo>
                <a:lnTo>
                  <a:pt x="1223736" y="311531"/>
                </a:lnTo>
                <a:lnTo>
                  <a:pt x="1209455" y="298828"/>
                </a:lnTo>
                <a:lnTo>
                  <a:pt x="1194539" y="286126"/>
                </a:lnTo>
                <a:lnTo>
                  <a:pt x="1179623" y="274058"/>
                </a:lnTo>
                <a:lnTo>
                  <a:pt x="1164073" y="262308"/>
                </a:lnTo>
                <a:lnTo>
                  <a:pt x="1148522" y="251829"/>
                </a:lnTo>
                <a:lnTo>
                  <a:pt x="1132654" y="241031"/>
                </a:lnTo>
                <a:lnTo>
                  <a:pt x="1116151" y="230869"/>
                </a:lnTo>
                <a:lnTo>
                  <a:pt x="1099649" y="221342"/>
                </a:lnTo>
                <a:lnTo>
                  <a:pt x="1082511" y="212133"/>
                </a:lnTo>
                <a:lnTo>
                  <a:pt x="1065374" y="203559"/>
                </a:lnTo>
                <a:lnTo>
                  <a:pt x="1047919" y="195620"/>
                </a:lnTo>
                <a:lnTo>
                  <a:pt x="1030464" y="187998"/>
                </a:lnTo>
                <a:lnTo>
                  <a:pt x="1012375" y="180694"/>
                </a:lnTo>
                <a:lnTo>
                  <a:pt x="994603" y="174343"/>
                </a:lnTo>
                <a:lnTo>
                  <a:pt x="976196" y="168309"/>
                </a:lnTo>
                <a:lnTo>
                  <a:pt x="957472" y="162910"/>
                </a:lnTo>
                <a:lnTo>
                  <a:pt x="939065" y="157829"/>
                </a:lnTo>
                <a:lnTo>
                  <a:pt x="920341" y="153701"/>
                </a:lnTo>
                <a:lnTo>
                  <a:pt x="901616" y="150208"/>
                </a:lnTo>
                <a:lnTo>
                  <a:pt x="882258" y="146715"/>
                </a:lnTo>
                <a:lnTo>
                  <a:pt x="862899" y="144174"/>
                </a:lnTo>
                <a:lnTo>
                  <a:pt x="843857" y="141951"/>
                </a:lnTo>
                <a:lnTo>
                  <a:pt x="824181" y="140681"/>
                </a:lnTo>
                <a:lnTo>
                  <a:pt x="804505" y="139728"/>
                </a:lnTo>
                <a:lnTo>
                  <a:pt x="784828" y="139411"/>
                </a:lnTo>
                <a:lnTo>
                  <a:pt x="768326" y="139728"/>
                </a:lnTo>
                <a:lnTo>
                  <a:pt x="751823" y="140363"/>
                </a:lnTo>
                <a:lnTo>
                  <a:pt x="735320" y="141316"/>
                </a:lnTo>
                <a:lnTo>
                  <a:pt x="719135" y="142586"/>
                </a:lnTo>
                <a:lnTo>
                  <a:pt x="702632" y="144492"/>
                </a:lnTo>
                <a:lnTo>
                  <a:pt x="686764" y="146715"/>
                </a:lnTo>
                <a:lnTo>
                  <a:pt x="670897" y="149573"/>
                </a:lnTo>
                <a:lnTo>
                  <a:pt x="655029" y="152431"/>
                </a:lnTo>
                <a:lnTo>
                  <a:pt x="639478" y="155924"/>
                </a:lnTo>
                <a:lnTo>
                  <a:pt x="623927" y="160052"/>
                </a:lnTo>
                <a:lnTo>
                  <a:pt x="608377" y="163863"/>
                </a:lnTo>
                <a:lnTo>
                  <a:pt x="593144" y="168309"/>
                </a:lnTo>
                <a:lnTo>
                  <a:pt x="578228" y="173390"/>
                </a:lnTo>
                <a:lnTo>
                  <a:pt x="562994" y="178471"/>
                </a:lnTo>
                <a:lnTo>
                  <a:pt x="548396" y="184505"/>
                </a:lnTo>
                <a:lnTo>
                  <a:pt x="533797" y="190221"/>
                </a:lnTo>
                <a:lnTo>
                  <a:pt x="519516" y="196572"/>
                </a:lnTo>
                <a:lnTo>
                  <a:pt x="505235" y="203241"/>
                </a:lnTo>
                <a:lnTo>
                  <a:pt x="491271" y="210228"/>
                </a:lnTo>
                <a:lnTo>
                  <a:pt x="477308" y="217532"/>
                </a:lnTo>
                <a:lnTo>
                  <a:pt x="463978" y="225153"/>
                </a:lnTo>
                <a:lnTo>
                  <a:pt x="450332" y="233092"/>
                </a:lnTo>
                <a:lnTo>
                  <a:pt x="437003" y="241349"/>
                </a:lnTo>
                <a:lnTo>
                  <a:pt x="423991" y="249923"/>
                </a:lnTo>
                <a:lnTo>
                  <a:pt x="411297" y="258815"/>
                </a:lnTo>
                <a:lnTo>
                  <a:pt x="398603" y="268024"/>
                </a:lnTo>
                <a:lnTo>
                  <a:pt x="386543" y="277551"/>
                </a:lnTo>
                <a:lnTo>
                  <a:pt x="374483" y="287396"/>
                </a:lnTo>
                <a:lnTo>
                  <a:pt x="362424" y="296923"/>
                </a:lnTo>
                <a:lnTo>
                  <a:pt x="350999" y="307402"/>
                </a:lnTo>
                <a:lnTo>
                  <a:pt x="339574" y="317882"/>
                </a:lnTo>
                <a:lnTo>
                  <a:pt x="328466" y="328997"/>
                </a:lnTo>
                <a:lnTo>
                  <a:pt x="317676" y="340112"/>
                </a:lnTo>
                <a:lnTo>
                  <a:pt x="306886" y="351226"/>
                </a:lnTo>
                <a:lnTo>
                  <a:pt x="296730" y="362976"/>
                </a:lnTo>
                <a:lnTo>
                  <a:pt x="286575" y="374726"/>
                </a:lnTo>
                <a:lnTo>
                  <a:pt x="277054" y="386794"/>
                </a:lnTo>
                <a:lnTo>
                  <a:pt x="267533" y="399179"/>
                </a:lnTo>
                <a:lnTo>
                  <a:pt x="258330" y="411564"/>
                </a:lnTo>
                <a:lnTo>
                  <a:pt x="249444" y="424584"/>
                </a:lnTo>
                <a:lnTo>
                  <a:pt x="240875" y="437604"/>
                </a:lnTo>
                <a:lnTo>
                  <a:pt x="232624" y="450942"/>
                </a:lnTo>
                <a:lnTo>
                  <a:pt x="224690" y="464279"/>
                </a:lnTo>
                <a:lnTo>
                  <a:pt x="217073" y="477935"/>
                </a:lnTo>
                <a:lnTo>
                  <a:pt x="209774" y="491590"/>
                </a:lnTo>
                <a:lnTo>
                  <a:pt x="202792" y="505563"/>
                </a:lnTo>
                <a:lnTo>
                  <a:pt x="196445" y="520171"/>
                </a:lnTo>
                <a:lnTo>
                  <a:pt x="189780" y="534462"/>
                </a:lnTo>
                <a:lnTo>
                  <a:pt x="183751" y="548752"/>
                </a:lnTo>
                <a:lnTo>
                  <a:pt x="178355" y="563678"/>
                </a:lnTo>
                <a:lnTo>
                  <a:pt x="173278" y="578603"/>
                </a:lnTo>
                <a:lnTo>
                  <a:pt x="168200" y="593846"/>
                </a:lnTo>
                <a:lnTo>
                  <a:pt x="163757" y="608772"/>
                </a:lnTo>
                <a:lnTo>
                  <a:pt x="159314" y="624332"/>
                </a:lnTo>
                <a:lnTo>
                  <a:pt x="155506" y="639893"/>
                </a:lnTo>
                <a:lnTo>
                  <a:pt x="152332" y="655454"/>
                </a:lnTo>
                <a:lnTo>
                  <a:pt x="148841" y="671650"/>
                </a:lnTo>
                <a:lnTo>
                  <a:pt x="146302" y="687210"/>
                </a:lnTo>
                <a:lnTo>
                  <a:pt x="144081" y="703724"/>
                </a:lnTo>
                <a:lnTo>
                  <a:pt x="142494" y="719602"/>
                </a:lnTo>
                <a:lnTo>
                  <a:pt x="140907" y="735798"/>
                </a:lnTo>
                <a:lnTo>
                  <a:pt x="139955" y="752629"/>
                </a:lnTo>
                <a:lnTo>
                  <a:pt x="139320" y="769142"/>
                </a:lnTo>
                <a:lnTo>
                  <a:pt x="139003" y="785973"/>
                </a:lnTo>
                <a:lnTo>
                  <a:pt x="139320" y="800263"/>
                </a:lnTo>
                <a:lnTo>
                  <a:pt x="139638" y="814871"/>
                </a:lnTo>
                <a:lnTo>
                  <a:pt x="140590" y="829162"/>
                </a:lnTo>
                <a:lnTo>
                  <a:pt x="141542" y="844087"/>
                </a:lnTo>
                <a:lnTo>
                  <a:pt x="143129" y="858378"/>
                </a:lnTo>
                <a:lnTo>
                  <a:pt x="144715" y="872350"/>
                </a:lnTo>
                <a:lnTo>
                  <a:pt x="146620" y="886641"/>
                </a:lnTo>
                <a:lnTo>
                  <a:pt x="149158" y="900931"/>
                </a:lnTo>
                <a:lnTo>
                  <a:pt x="152015" y="914586"/>
                </a:lnTo>
                <a:lnTo>
                  <a:pt x="154871" y="928559"/>
                </a:lnTo>
                <a:lnTo>
                  <a:pt x="158044" y="942215"/>
                </a:lnTo>
                <a:lnTo>
                  <a:pt x="161853" y="955870"/>
                </a:lnTo>
                <a:lnTo>
                  <a:pt x="165661" y="969208"/>
                </a:lnTo>
                <a:lnTo>
                  <a:pt x="169469" y="983180"/>
                </a:lnTo>
                <a:lnTo>
                  <a:pt x="174230" y="996201"/>
                </a:lnTo>
                <a:lnTo>
                  <a:pt x="178673" y="1009538"/>
                </a:lnTo>
                <a:lnTo>
                  <a:pt x="183433" y="1022558"/>
                </a:lnTo>
                <a:lnTo>
                  <a:pt x="188828" y="1035261"/>
                </a:lnTo>
                <a:lnTo>
                  <a:pt x="194223" y="1047964"/>
                </a:lnTo>
                <a:lnTo>
                  <a:pt x="200253" y="1060666"/>
                </a:lnTo>
                <a:lnTo>
                  <a:pt x="205966" y="1073369"/>
                </a:lnTo>
                <a:lnTo>
                  <a:pt x="212630" y="1085754"/>
                </a:lnTo>
                <a:lnTo>
                  <a:pt x="219295" y="1098139"/>
                </a:lnTo>
                <a:lnTo>
                  <a:pt x="225642" y="1110206"/>
                </a:lnTo>
                <a:lnTo>
                  <a:pt x="232941" y="1121956"/>
                </a:lnTo>
                <a:lnTo>
                  <a:pt x="239923" y="1133706"/>
                </a:lnTo>
                <a:lnTo>
                  <a:pt x="247857" y="1145456"/>
                </a:lnTo>
                <a:lnTo>
                  <a:pt x="255474" y="1156571"/>
                </a:lnTo>
                <a:lnTo>
                  <a:pt x="263408" y="1168003"/>
                </a:lnTo>
                <a:lnTo>
                  <a:pt x="271659" y="1179118"/>
                </a:lnTo>
                <a:lnTo>
                  <a:pt x="280228" y="1189915"/>
                </a:lnTo>
                <a:lnTo>
                  <a:pt x="289114" y="1200395"/>
                </a:lnTo>
                <a:lnTo>
                  <a:pt x="297682" y="1210874"/>
                </a:lnTo>
                <a:lnTo>
                  <a:pt x="307203" y="1221036"/>
                </a:lnTo>
                <a:lnTo>
                  <a:pt x="316407" y="1231198"/>
                </a:lnTo>
                <a:lnTo>
                  <a:pt x="326245" y="1241361"/>
                </a:lnTo>
                <a:lnTo>
                  <a:pt x="336083" y="1250887"/>
                </a:lnTo>
                <a:lnTo>
                  <a:pt x="345604" y="1260414"/>
                </a:lnTo>
                <a:lnTo>
                  <a:pt x="356076" y="1269624"/>
                </a:lnTo>
                <a:lnTo>
                  <a:pt x="366549" y="1278833"/>
                </a:lnTo>
                <a:lnTo>
                  <a:pt x="377022" y="1287725"/>
                </a:lnTo>
                <a:lnTo>
                  <a:pt x="388130" y="1296299"/>
                </a:lnTo>
                <a:lnTo>
                  <a:pt x="398920" y="1304556"/>
                </a:lnTo>
                <a:lnTo>
                  <a:pt x="410345" y="1312813"/>
                </a:lnTo>
                <a:lnTo>
                  <a:pt x="421770" y="1320752"/>
                </a:lnTo>
                <a:lnTo>
                  <a:pt x="433195" y="1328373"/>
                </a:lnTo>
                <a:lnTo>
                  <a:pt x="444937" y="1335995"/>
                </a:lnTo>
                <a:lnTo>
                  <a:pt x="456997" y="1343299"/>
                </a:lnTo>
                <a:lnTo>
                  <a:pt x="469056" y="1349968"/>
                </a:lnTo>
                <a:lnTo>
                  <a:pt x="481116" y="1356636"/>
                </a:lnTo>
                <a:lnTo>
                  <a:pt x="493810" y="1362988"/>
                </a:lnTo>
                <a:lnTo>
                  <a:pt x="506187" y="1369339"/>
                </a:lnTo>
                <a:lnTo>
                  <a:pt x="518882" y="1375373"/>
                </a:lnTo>
                <a:lnTo>
                  <a:pt x="532211" y="1380771"/>
                </a:lnTo>
                <a:lnTo>
                  <a:pt x="545222" y="1386170"/>
                </a:lnTo>
                <a:lnTo>
                  <a:pt x="558551" y="1391569"/>
                </a:lnTo>
                <a:lnTo>
                  <a:pt x="571881" y="1396015"/>
                </a:lnTo>
                <a:lnTo>
                  <a:pt x="585210" y="1400778"/>
                </a:lnTo>
                <a:lnTo>
                  <a:pt x="598856" y="1404906"/>
                </a:lnTo>
                <a:lnTo>
                  <a:pt x="613137" y="1408717"/>
                </a:lnTo>
                <a:lnTo>
                  <a:pt x="626784" y="1412845"/>
                </a:lnTo>
                <a:lnTo>
                  <a:pt x="641065" y="1416021"/>
                </a:lnTo>
                <a:lnTo>
                  <a:pt x="655029" y="1418879"/>
                </a:lnTo>
                <a:lnTo>
                  <a:pt x="669627" y="1422055"/>
                </a:lnTo>
                <a:lnTo>
                  <a:pt x="644873" y="1558925"/>
                </a:lnTo>
                <a:lnTo>
                  <a:pt x="627418" y="1555432"/>
                </a:lnTo>
                <a:lnTo>
                  <a:pt x="609964" y="1551939"/>
                </a:lnTo>
                <a:lnTo>
                  <a:pt x="593144" y="1547493"/>
                </a:lnTo>
                <a:lnTo>
                  <a:pt x="576006" y="1543365"/>
                </a:lnTo>
                <a:lnTo>
                  <a:pt x="559186" y="1538601"/>
                </a:lnTo>
                <a:lnTo>
                  <a:pt x="542684" y="1533202"/>
                </a:lnTo>
                <a:lnTo>
                  <a:pt x="526181" y="1527804"/>
                </a:lnTo>
                <a:lnTo>
                  <a:pt x="509996" y="1521770"/>
                </a:lnTo>
                <a:lnTo>
                  <a:pt x="493493" y="1515736"/>
                </a:lnTo>
                <a:lnTo>
                  <a:pt x="477942" y="1509068"/>
                </a:lnTo>
                <a:lnTo>
                  <a:pt x="462074" y="1502081"/>
                </a:lnTo>
                <a:lnTo>
                  <a:pt x="446524" y="1495095"/>
                </a:lnTo>
                <a:lnTo>
                  <a:pt x="431291" y="1487473"/>
                </a:lnTo>
                <a:lnTo>
                  <a:pt x="416057" y="1479852"/>
                </a:lnTo>
                <a:lnTo>
                  <a:pt x="401141" y="1471595"/>
                </a:lnTo>
                <a:lnTo>
                  <a:pt x="386226" y="1463338"/>
                </a:lnTo>
                <a:lnTo>
                  <a:pt x="371944" y="1454446"/>
                </a:lnTo>
                <a:lnTo>
                  <a:pt x="357346" y="1445555"/>
                </a:lnTo>
                <a:lnTo>
                  <a:pt x="343382" y="1436028"/>
                </a:lnTo>
                <a:lnTo>
                  <a:pt x="329736" y="1426501"/>
                </a:lnTo>
                <a:lnTo>
                  <a:pt x="316089" y="1416339"/>
                </a:lnTo>
                <a:lnTo>
                  <a:pt x="302760" y="1406177"/>
                </a:lnTo>
                <a:lnTo>
                  <a:pt x="289431" y="1395697"/>
                </a:lnTo>
                <a:lnTo>
                  <a:pt x="276419" y="1384900"/>
                </a:lnTo>
                <a:lnTo>
                  <a:pt x="263725" y="1373785"/>
                </a:lnTo>
                <a:lnTo>
                  <a:pt x="251348" y="1362670"/>
                </a:lnTo>
                <a:lnTo>
                  <a:pt x="238971" y="1350920"/>
                </a:lnTo>
                <a:lnTo>
                  <a:pt x="227229" y="1339170"/>
                </a:lnTo>
                <a:lnTo>
                  <a:pt x="215486" y="1327103"/>
                </a:lnTo>
                <a:lnTo>
                  <a:pt x="204062" y="1315036"/>
                </a:lnTo>
                <a:lnTo>
                  <a:pt x="192954" y="1302333"/>
                </a:lnTo>
                <a:lnTo>
                  <a:pt x="182164" y="1289630"/>
                </a:lnTo>
                <a:lnTo>
                  <a:pt x="171374" y="1276928"/>
                </a:lnTo>
                <a:lnTo>
                  <a:pt x="161535" y="1263590"/>
                </a:lnTo>
                <a:lnTo>
                  <a:pt x="151380" y="1250252"/>
                </a:lnTo>
                <a:lnTo>
                  <a:pt x="141542" y="1236597"/>
                </a:lnTo>
                <a:lnTo>
                  <a:pt x="132021" y="1222624"/>
                </a:lnTo>
                <a:lnTo>
                  <a:pt x="122818" y="1208651"/>
                </a:lnTo>
                <a:lnTo>
                  <a:pt x="113932" y="1194361"/>
                </a:lnTo>
                <a:lnTo>
                  <a:pt x="105363" y="1180071"/>
                </a:lnTo>
                <a:lnTo>
                  <a:pt x="97112" y="1165145"/>
                </a:lnTo>
                <a:lnTo>
                  <a:pt x="89178" y="1150219"/>
                </a:lnTo>
                <a:lnTo>
                  <a:pt x="81561" y="1135294"/>
                </a:lnTo>
                <a:lnTo>
                  <a:pt x="74262" y="1120368"/>
                </a:lnTo>
                <a:lnTo>
                  <a:pt x="66962" y="1104808"/>
                </a:lnTo>
                <a:lnTo>
                  <a:pt x="60615" y="1089247"/>
                </a:lnTo>
                <a:lnTo>
                  <a:pt x="53951" y="1073369"/>
                </a:lnTo>
                <a:lnTo>
                  <a:pt x="48238" y="1057491"/>
                </a:lnTo>
                <a:lnTo>
                  <a:pt x="42208" y="1041612"/>
                </a:lnTo>
                <a:lnTo>
                  <a:pt x="37131" y="1025417"/>
                </a:lnTo>
                <a:lnTo>
                  <a:pt x="32053" y="1009221"/>
                </a:lnTo>
                <a:lnTo>
                  <a:pt x="27293" y="992390"/>
                </a:lnTo>
                <a:lnTo>
                  <a:pt x="23167" y="975876"/>
                </a:lnTo>
                <a:lnTo>
                  <a:pt x="19041" y="959363"/>
                </a:lnTo>
                <a:lnTo>
                  <a:pt x="15550" y="942532"/>
                </a:lnTo>
                <a:lnTo>
                  <a:pt x="12377" y="925701"/>
                </a:lnTo>
                <a:lnTo>
                  <a:pt x="9203" y="908235"/>
                </a:lnTo>
                <a:lnTo>
                  <a:pt x="6982" y="891087"/>
                </a:lnTo>
                <a:lnTo>
                  <a:pt x="4760" y="873621"/>
                </a:lnTo>
                <a:lnTo>
                  <a:pt x="3173" y="856472"/>
                </a:lnTo>
                <a:lnTo>
                  <a:pt x="1904" y="838689"/>
                </a:lnTo>
                <a:lnTo>
                  <a:pt x="952" y="821222"/>
                </a:lnTo>
                <a:lnTo>
                  <a:pt x="317" y="803439"/>
                </a:lnTo>
                <a:lnTo>
                  <a:pt x="0" y="785973"/>
                </a:lnTo>
                <a:lnTo>
                  <a:pt x="317" y="765649"/>
                </a:lnTo>
                <a:lnTo>
                  <a:pt x="952" y="745325"/>
                </a:lnTo>
                <a:lnTo>
                  <a:pt x="2221" y="725318"/>
                </a:lnTo>
                <a:lnTo>
                  <a:pt x="4125" y="705629"/>
                </a:lnTo>
                <a:lnTo>
                  <a:pt x="6030" y="685622"/>
                </a:lnTo>
                <a:lnTo>
                  <a:pt x="8886" y="666251"/>
                </a:lnTo>
                <a:lnTo>
                  <a:pt x="12377" y="646879"/>
                </a:lnTo>
                <a:lnTo>
                  <a:pt x="15868" y="627508"/>
                </a:lnTo>
                <a:lnTo>
                  <a:pt x="19993" y="608454"/>
                </a:lnTo>
                <a:lnTo>
                  <a:pt x="24754" y="589718"/>
                </a:lnTo>
                <a:lnTo>
                  <a:pt x="29831" y="570982"/>
                </a:lnTo>
                <a:lnTo>
                  <a:pt x="35227" y="552245"/>
                </a:lnTo>
                <a:lnTo>
                  <a:pt x="41256" y="534144"/>
                </a:lnTo>
                <a:lnTo>
                  <a:pt x="47604" y="515725"/>
                </a:lnTo>
                <a:lnTo>
                  <a:pt x="54268" y="497941"/>
                </a:lnTo>
                <a:lnTo>
                  <a:pt x="61567" y="480158"/>
                </a:lnTo>
                <a:lnTo>
                  <a:pt x="69501" y="462692"/>
                </a:lnTo>
                <a:lnTo>
                  <a:pt x="77435" y="445225"/>
                </a:lnTo>
                <a:lnTo>
                  <a:pt x="86004" y="428395"/>
                </a:lnTo>
                <a:lnTo>
                  <a:pt x="94890" y="411246"/>
                </a:lnTo>
                <a:lnTo>
                  <a:pt x="104093" y="395050"/>
                </a:lnTo>
                <a:lnTo>
                  <a:pt x="113614" y="378854"/>
                </a:lnTo>
                <a:lnTo>
                  <a:pt x="123770" y="362341"/>
                </a:lnTo>
                <a:lnTo>
                  <a:pt x="133925" y="346780"/>
                </a:lnTo>
                <a:lnTo>
                  <a:pt x="145033" y="330902"/>
                </a:lnTo>
                <a:lnTo>
                  <a:pt x="156140" y="315977"/>
                </a:lnTo>
                <a:lnTo>
                  <a:pt x="167565" y="301051"/>
                </a:lnTo>
                <a:lnTo>
                  <a:pt x="179308" y="286443"/>
                </a:lnTo>
                <a:lnTo>
                  <a:pt x="191367" y="271835"/>
                </a:lnTo>
                <a:lnTo>
                  <a:pt x="204062" y="257545"/>
                </a:lnTo>
                <a:lnTo>
                  <a:pt x="216756" y="243889"/>
                </a:lnTo>
                <a:lnTo>
                  <a:pt x="229768" y="230552"/>
                </a:lnTo>
                <a:lnTo>
                  <a:pt x="243731" y="217214"/>
                </a:lnTo>
                <a:lnTo>
                  <a:pt x="257378" y="204194"/>
                </a:lnTo>
                <a:lnTo>
                  <a:pt x="271342" y="191809"/>
                </a:lnTo>
                <a:lnTo>
                  <a:pt x="285623" y="179424"/>
                </a:lnTo>
                <a:lnTo>
                  <a:pt x="300539" y="167674"/>
                </a:lnTo>
                <a:lnTo>
                  <a:pt x="315455" y="156242"/>
                </a:lnTo>
                <a:lnTo>
                  <a:pt x="330688" y="145127"/>
                </a:lnTo>
                <a:lnTo>
                  <a:pt x="346556" y="134330"/>
                </a:lnTo>
                <a:lnTo>
                  <a:pt x="362106" y="124168"/>
                </a:lnTo>
                <a:lnTo>
                  <a:pt x="377974" y="114005"/>
                </a:lnTo>
                <a:lnTo>
                  <a:pt x="394477" y="104479"/>
                </a:lnTo>
                <a:lnTo>
                  <a:pt x="410980" y="94952"/>
                </a:lnTo>
                <a:lnTo>
                  <a:pt x="428117" y="86060"/>
                </a:lnTo>
                <a:lnTo>
                  <a:pt x="444937" y="77803"/>
                </a:lnTo>
                <a:lnTo>
                  <a:pt x="462392" y="69546"/>
                </a:lnTo>
                <a:lnTo>
                  <a:pt x="479529" y="61925"/>
                </a:lnTo>
                <a:lnTo>
                  <a:pt x="497619" y="54621"/>
                </a:lnTo>
                <a:lnTo>
                  <a:pt x="515391" y="47634"/>
                </a:lnTo>
                <a:lnTo>
                  <a:pt x="533480" y="41283"/>
                </a:lnTo>
                <a:lnTo>
                  <a:pt x="551570" y="35567"/>
                </a:lnTo>
                <a:lnTo>
                  <a:pt x="570294" y="29851"/>
                </a:lnTo>
                <a:lnTo>
                  <a:pt x="589018" y="24770"/>
                </a:lnTo>
                <a:lnTo>
                  <a:pt x="607742" y="20324"/>
                </a:lnTo>
                <a:lnTo>
                  <a:pt x="627101" y="15878"/>
                </a:lnTo>
                <a:lnTo>
                  <a:pt x="646143" y="12385"/>
                </a:lnTo>
                <a:lnTo>
                  <a:pt x="665501" y="9209"/>
                </a:lnTo>
                <a:lnTo>
                  <a:pt x="685178" y="6351"/>
                </a:lnTo>
                <a:lnTo>
                  <a:pt x="704854" y="4128"/>
                </a:lnTo>
                <a:lnTo>
                  <a:pt x="724530" y="2223"/>
                </a:lnTo>
                <a:lnTo>
                  <a:pt x="744524" y="952"/>
                </a:lnTo>
                <a:lnTo>
                  <a:pt x="764835" y="317"/>
                </a:lnTo>
                <a:lnTo>
                  <a:pt x="784828"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sz="135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342761254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750"/>
                                        <p:tgtEl>
                                          <p:spTgt spid="21"/>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heel(1)">
                                      <p:cBhvr>
                                        <p:cTn id="10" dur="750"/>
                                        <p:tgtEl>
                                          <p:spTgt spid="22"/>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heel(1)">
                                      <p:cBhvr>
                                        <p:cTn id="13" dur="75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250" fill="hold"/>
                                        <p:tgtEl>
                                          <p:spTgt spid="28"/>
                                        </p:tgtEl>
                                        <p:attrNameLst>
                                          <p:attrName>ppt_w</p:attrName>
                                        </p:attrNameLst>
                                      </p:cBhvr>
                                      <p:tavLst>
                                        <p:tav tm="0">
                                          <p:val>
                                            <p:fltVal val="0"/>
                                          </p:val>
                                        </p:tav>
                                        <p:tav tm="100000">
                                          <p:val>
                                            <p:strVal val="#ppt_w"/>
                                          </p:val>
                                        </p:tav>
                                      </p:tavLst>
                                    </p:anim>
                                    <p:anim calcmode="lin" valueType="num">
                                      <p:cBhvr>
                                        <p:cTn id="19" dur="250" fill="hold"/>
                                        <p:tgtEl>
                                          <p:spTgt spid="28"/>
                                        </p:tgtEl>
                                        <p:attrNameLst>
                                          <p:attrName>ppt_h</p:attrName>
                                        </p:attrNameLst>
                                      </p:cBhvr>
                                      <p:tavLst>
                                        <p:tav tm="0">
                                          <p:val>
                                            <p:fltVal val="0"/>
                                          </p:val>
                                        </p:tav>
                                        <p:tav tm="100000">
                                          <p:val>
                                            <p:strVal val="#ppt_h"/>
                                          </p:val>
                                        </p:tav>
                                      </p:tavLst>
                                    </p:anim>
                                    <p:animEffect transition="in" filter="fade">
                                      <p:cBhvr>
                                        <p:cTn id="20" dur="250"/>
                                        <p:tgtEl>
                                          <p:spTgt spid="28"/>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p:cTn id="23" dur="250" fill="hold"/>
                                        <p:tgtEl>
                                          <p:spTgt spid="30"/>
                                        </p:tgtEl>
                                        <p:attrNameLst>
                                          <p:attrName>ppt_w</p:attrName>
                                        </p:attrNameLst>
                                      </p:cBhvr>
                                      <p:tavLst>
                                        <p:tav tm="0">
                                          <p:val>
                                            <p:fltVal val="0"/>
                                          </p:val>
                                        </p:tav>
                                        <p:tav tm="100000">
                                          <p:val>
                                            <p:strVal val="#ppt_w"/>
                                          </p:val>
                                        </p:tav>
                                      </p:tavLst>
                                    </p:anim>
                                    <p:anim calcmode="lin" valueType="num">
                                      <p:cBhvr>
                                        <p:cTn id="24" dur="250" fill="hold"/>
                                        <p:tgtEl>
                                          <p:spTgt spid="30"/>
                                        </p:tgtEl>
                                        <p:attrNameLst>
                                          <p:attrName>ppt_h</p:attrName>
                                        </p:attrNameLst>
                                      </p:cBhvr>
                                      <p:tavLst>
                                        <p:tav tm="0">
                                          <p:val>
                                            <p:fltVal val="0"/>
                                          </p:val>
                                        </p:tav>
                                        <p:tav tm="100000">
                                          <p:val>
                                            <p:strVal val="#ppt_h"/>
                                          </p:val>
                                        </p:tav>
                                      </p:tavLst>
                                    </p:anim>
                                    <p:animEffect transition="in" filter="fade">
                                      <p:cBhvr>
                                        <p:cTn id="25" dur="250"/>
                                        <p:tgtEl>
                                          <p:spTgt spid="30"/>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250" fill="hold"/>
                                        <p:tgtEl>
                                          <p:spTgt spid="29"/>
                                        </p:tgtEl>
                                        <p:attrNameLst>
                                          <p:attrName>ppt_w</p:attrName>
                                        </p:attrNameLst>
                                      </p:cBhvr>
                                      <p:tavLst>
                                        <p:tav tm="0">
                                          <p:val>
                                            <p:fltVal val="0"/>
                                          </p:val>
                                        </p:tav>
                                        <p:tav tm="100000">
                                          <p:val>
                                            <p:strVal val="#ppt_w"/>
                                          </p:val>
                                        </p:tav>
                                      </p:tavLst>
                                    </p:anim>
                                    <p:anim calcmode="lin" valueType="num">
                                      <p:cBhvr>
                                        <p:cTn id="29" dur="250" fill="hold"/>
                                        <p:tgtEl>
                                          <p:spTgt spid="29"/>
                                        </p:tgtEl>
                                        <p:attrNameLst>
                                          <p:attrName>ppt_h</p:attrName>
                                        </p:attrNameLst>
                                      </p:cBhvr>
                                      <p:tavLst>
                                        <p:tav tm="0">
                                          <p:val>
                                            <p:fltVal val="0"/>
                                          </p:val>
                                        </p:tav>
                                        <p:tav tm="100000">
                                          <p:val>
                                            <p:strVal val="#ppt_h"/>
                                          </p:val>
                                        </p:tav>
                                      </p:tavLst>
                                    </p:anim>
                                    <p:animEffect transition="in" filter="fade">
                                      <p:cBhvr>
                                        <p:cTn id="30" dur="25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mph" presetSubtype="0" repeatCount="3000" fill="hold" grpId="1" nodeType="clickEffect">
                                  <p:stCondLst>
                                    <p:cond delay="0"/>
                                  </p:stCondLst>
                                  <p:childTnLst>
                                    <p:animEffect transition="out" filter="fade">
                                      <p:cBhvr>
                                        <p:cTn id="34" dur="250" tmFilter="0, 0; .2, .5; .8, .5; 1, 0"/>
                                        <p:tgtEl>
                                          <p:spTgt spid="28"/>
                                        </p:tgtEl>
                                      </p:cBhvr>
                                    </p:animEffect>
                                    <p:animScale>
                                      <p:cBhvr>
                                        <p:cTn id="35" dur="125" autoRev="1" fill="hold"/>
                                        <p:tgtEl>
                                          <p:spTgt spid="28"/>
                                        </p:tgtEl>
                                      </p:cBhvr>
                                      <p:by x="105000" y="105000"/>
                                    </p:animScale>
                                  </p:childTnLst>
                                </p:cTn>
                              </p:par>
                              <p:par>
                                <p:cTn id="36" presetID="26" presetClass="emph" presetSubtype="0" repeatCount="3000" fill="hold" grpId="1" nodeType="withEffect">
                                  <p:stCondLst>
                                    <p:cond delay="0"/>
                                  </p:stCondLst>
                                  <p:childTnLst>
                                    <p:animEffect transition="out" filter="fade">
                                      <p:cBhvr>
                                        <p:cTn id="37" dur="250" tmFilter="0, 0; .2, .5; .8, .5; 1, 0"/>
                                        <p:tgtEl>
                                          <p:spTgt spid="30"/>
                                        </p:tgtEl>
                                      </p:cBhvr>
                                    </p:animEffect>
                                    <p:animScale>
                                      <p:cBhvr>
                                        <p:cTn id="38" dur="125" autoRev="1" fill="hold"/>
                                        <p:tgtEl>
                                          <p:spTgt spid="30"/>
                                        </p:tgtEl>
                                      </p:cBhvr>
                                      <p:by x="105000" y="105000"/>
                                    </p:animScale>
                                  </p:childTnLst>
                                </p:cTn>
                              </p:par>
                              <p:par>
                                <p:cTn id="39" presetID="26" presetClass="emph" presetSubtype="0" repeatCount="3000" fill="hold" grpId="1" nodeType="withEffect">
                                  <p:stCondLst>
                                    <p:cond delay="0"/>
                                  </p:stCondLst>
                                  <p:childTnLst>
                                    <p:animEffect transition="out" filter="fade">
                                      <p:cBhvr>
                                        <p:cTn id="40" dur="250" tmFilter="0, 0; .2, .5; .8, .5; 1, 0"/>
                                        <p:tgtEl>
                                          <p:spTgt spid="29"/>
                                        </p:tgtEl>
                                      </p:cBhvr>
                                    </p:animEffect>
                                    <p:animScale>
                                      <p:cBhvr>
                                        <p:cTn id="41" dur="125" autoRev="1" fill="hold"/>
                                        <p:tgtEl>
                                          <p:spTgt spid="29"/>
                                        </p:tgtEl>
                                      </p:cBhvr>
                                      <p:by x="105000" y="105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25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p:cTn id="51" dur="500" fill="hold"/>
                                        <p:tgtEl>
                                          <p:spTgt spid="24"/>
                                        </p:tgtEl>
                                        <p:attrNameLst>
                                          <p:attrName>ppt_w</p:attrName>
                                        </p:attrNameLst>
                                      </p:cBhvr>
                                      <p:tavLst>
                                        <p:tav tm="0">
                                          <p:val>
                                            <p:fltVal val="0"/>
                                          </p:val>
                                        </p:tav>
                                        <p:tav tm="100000">
                                          <p:val>
                                            <p:strVal val="#ppt_w"/>
                                          </p:val>
                                        </p:tav>
                                      </p:tavLst>
                                    </p:anim>
                                    <p:anim calcmode="lin" valueType="num">
                                      <p:cBhvr>
                                        <p:cTn id="52" dur="500" fill="hold"/>
                                        <p:tgtEl>
                                          <p:spTgt spid="24"/>
                                        </p:tgtEl>
                                        <p:attrNameLst>
                                          <p:attrName>ppt_h</p:attrName>
                                        </p:attrNameLst>
                                      </p:cBhvr>
                                      <p:tavLst>
                                        <p:tav tm="0">
                                          <p:val>
                                            <p:fltVal val="0"/>
                                          </p:val>
                                        </p:tav>
                                        <p:tav tm="100000">
                                          <p:val>
                                            <p:strVal val="#ppt_h"/>
                                          </p:val>
                                        </p:tav>
                                      </p:tavLst>
                                    </p:anim>
                                    <p:animEffect transition="in" filter="fade">
                                      <p:cBhvr>
                                        <p:cTn id="53" dur="500"/>
                                        <p:tgtEl>
                                          <p:spTgt spid="24"/>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p:cTn id="56" dur="500" fill="hold"/>
                                        <p:tgtEl>
                                          <p:spTgt spid="25"/>
                                        </p:tgtEl>
                                        <p:attrNameLst>
                                          <p:attrName>ppt_w</p:attrName>
                                        </p:attrNameLst>
                                      </p:cBhvr>
                                      <p:tavLst>
                                        <p:tav tm="0">
                                          <p:val>
                                            <p:fltVal val="0"/>
                                          </p:val>
                                        </p:tav>
                                        <p:tav tm="100000">
                                          <p:val>
                                            <p:strVal val="#ppt_w"/>
                                          </p:val>
                                        </p:tav>
                                      </p:tavLst>
                                    </p:anim>
                                    <p:anim calcmode="lin" valueType="num">
                                      <p:cBhvr>
                                        <p:cTn id="57" dur="500" fill="hold"/>
                                        <p:tgtEl>
                                          <p:spTgt spid="25"/>
                                        </p:tgtEl>
                                        <p:attrNameLst>
                                          <p:attrName>ppt_h</p:attrName>
                                        </p:attrNameLst>
                                      </p:cBhvr>
                                      <p:tavLst>
                                        <p:tav tm="0">
                                          <p:val>
                                            <p:fltVal val="0"/>
                                          </p:val>
                                        </p:tav>
                                        <p:tav tm="100000">
                                          <p:val>
                                            <p:strVal val="#ppt_h"/>
                                          </p:val>
                                        </p:tav>
                                      </p:tavLst>
                                    </p:anim>
                                    <p:animEffect transition="in" filter="fade">
                                      <p:cBhvr>
                                        <p:cTn id="58" dur="500"/>
                                        <p:tgtEl>
                                          <p:spTgt spid="25"/>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p:cTn id="61" dur="500" fill="hold"/>
                                        <p:tgtEl>
                                          <p:spTgt spid="26"/>
                                        </p:tgtEl>
                                        <p:attrNameLst>
                                          <p:attrName>ppt_w</p:attrName>
                                        </p:attrNameLst>
                                      </p:cBhvr>
                                      <p:tavLst>
                                        <p:tav tm="0">
                                          <p:val>
                                            <p:fltVal val="0"/>
                                          </p:val>
                                        </p:tav>
                                        <p:tav tm="100000">
                                          <p:val>
                                            <p:strVal val="#ppt_w"/>
                                          </p:val>
                                        </p:tav>
                                      </p:tavLst>
                                    </p:anim>
                                    <p:anim calcmode="lin" valueType="num">
                                      <p:cBhvr>
                                        <p:cTn id="62" dur="500" fill="hold"/>
                                        <p:tgtEl>
                                          <p:spTgt spid="26"/>
                                        </p:tgtEl>
                                        <p:attrNameLst>
                                          <p:attrName>ppt_h</p:attrName>
                                        </p:attrNameLst>
                                      </p:cBhvr>
                                      <p:tavLst>
                                        <p:tav tm="0">
                                          <p:val>
                                            <p:fltVal val="0"/>
                                          </p:val>
                                        </p:tav>
                                        <p:tav tm="100000">
                                          <p:val>
                                            <p:strVal val="#ppt_h"/>
                                          </p:val>
                                        </p:tav>
                                      </p:tavLst>
                                    </p:anim>
                                    <p:animEffect transition="in" filter="fade">
                                      <p:cBhvr>
                                        <p:cTn id="63" dur="500"/>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wipe(down)">
                                      <p:cBhvr>
                                        <p:cTn id="68" dur="500"/>
                                        <p:tgtEl>
                                          <p:spTgt spid="13"/>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500" fill="hold"/>
                                        <p:tgtEl>
                                          <p:spTgt spid="19"/>
                                        </p:tgtEl>
                                        <p:attrNameLst>
                                          <p:attrName>ppt_w</p:attrName>
                                        </p:attrNameLst>
                                      </p:cBhvr>
                                      <p:tavLst>
                                        <p:tav tm="0">
                                          <p:val>
                                            <p:fltVal val="0"/>
                                          </p:val>
                                        </p:tav>
                                        <p:tav tm="100000">
                                          <p:val>
                                            <p:strVal val="#ppt_w"/>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Effect transition="in" filter="fade">
                                      <p:cBhvr>
                                        <p:cTn id="75" dur="500"/>
                                        <p:tgtEl>
                                          <p:spTgt spid="19"/>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18"/>
                                        </p:tgtEl>
                                        <p:attrNameLst>
                                          <p:attrName>style.visibility</p:attrName>
                                        </p:attrNameLst>
                                      </p:cBhvr>
                                      <p:to>
                                        <p:strVal val="visible"/>
                                      </p:to>
                                    </p:set>
                                    <p:anim calcmode="lin" valueType="num">
                                      <p:cBhvr>
                                        <p:cTn id="78" dur="500" fill="hold"/>
                                        <p:tgtEl>
                                          <p:spTgt spid="18"/>
                                        </p:tgtEl>
                                        <p:attrNameLst>
                                          <p:attrName>ppt_w</p:attrName>
                                        </p:attrNameLst>
                                      </p:cBhvr>
                                      <p:tavLst>
                                        <p:tav tm="0">
                                          <p:val>
                                            <p:fltVal val="0"/>
                                          </p:val>
                                        </p:tav>
                                        <p:tav tm="100000">
                                          <p:val>
                                            <p:strVal val="#ppt_w"/>
                                          </p:val>
                                        </p:tav>
                                      </p:tavLst>
                                    </p:anim>
                                    <p:anim calcmode="lin" valueType="num">
                                      <p:cBhvr>
                                        <p:cTn id="79" dur="500" fill="hold"/>
                                        <p:tgtEl>
                                          <p:spTgt spid="18"/>
                                        </p:tgtEl>
                                        <p:attrNameLst>
                                          <p:attrName>ppt_h</p:attrName>
                                        </p:attrNameLst>
                                      </p:cBhvr>
                                      <p:tavLst>
                                        <p:tav tm="0">
                                          <p:val>
                                            <p:fltVal val="0"/>
                                          </p:val>
                                        </p:tav>
                                        <p:tav tm="100000">
                                          <p:val>
                                            <p:strVal val="#ppt_h"/>
                                          </p:val>
                                        </p:tav>
                                      </p:tavLst>
                                    </p:anim>
                                    <p:animEffect transition="in" filter="fade">
                                      <p:cBhvr>
                                        <p:cTn id="80" dur="500"/>
                                        <p:tgtEl>
                                          <p:spTgt spid="18"/>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wipe(left)">
                                      <p:cBhvr>
                                        <p:cTn id="85" dur="250"/>
                                        <p:tgtEl>
                                          <p:spTgt spid="15"/>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wipe(left)">
                                      <p:cBhvr>
                                        <p:cTn id="88"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15" grpId="0"/>
      <p:bldP spid="17" grpId="0"/>
      <p:bldP spid="18" grpId="0" animBg="1"/>
      <p:bldP spid="19" grpId="0" animBg="1"/>
      <p:bldP spid="20" grpId="0"/>
      <p:bldP spid="21" grpId="0" animBg="1"/>
      <p:bldP spid="22" grpId="0" animBg="1"/>
      <p:bldP spid="23" grpId="0" animBg="1"/>
      <p:bldP spid="24" grpId="0"/>
      <p:bldP spid="25" grpId="0"/>
      <p:bldP spid="26" grpId="0"/>
      <p:bldP spid="28" grpId="0" animBg="1"/>
      <p:bldP spid="28" grpId="1" animBg="1"/>
      <p:bldP spid="29" grpId="0" animBg="1"/>
      <p:bldP spid="29" grpId="1" animBg="1"/>
      <p:bldP spid="30" grpId="0" animBg="1"/>
      <p:bldP spid="3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65" descr="e7d195523061f1c0deeec63e560781cfd59afb0ea006f2a87ABB68BF51EA6619813959095094C18C62A12F549504892A4AAA8C1554C6663626E05CA27F281A14E6983772AFC3FB97135759321DEA3D70145073B7709DEAFA93D9543D2964B039C506A08C8BE0AF5D04AAA5F2B154E5030577D0DE964E588E7F2BFA07B4AB6ADC8003FE6F2E51FFE3"/>
          <p:cNvSpPr>
            <a:spLocks noChangeArrowheads="1"/>
          </p:cNvSpPr>
          <p:nvPr/>
        </p:nvSpPr>
        <p:spPr bwMode="auto">
          <a:xfrm rot="10800000">
            <a:off x="4379497" y="4266104"/>
            <a:ext cx="3230504" cy="305928"/>
          </a:xfrm>
          <a:prstGeom prst="ellipse">
            <a:avLst/>
          </a:prstGeom>
          <a:gradFill rotWithShape="1">
            <a:gsLst>
              <a:gs pos="16000">
                <a:schemeClr val="tx1">
                  <a:lumMod val="65000"/>
                  <a:lumOff val="35000"/>
                </a:schemeClr>
              </a:gs>
              <a:gs pos="78000">
                <a:srgbClr val="EEECE1">
                  <a:alpha val="0"/>
                </a:srgbClr>
              </a:gs>
            </a:gsLst>
            <a:path path="shape">
              <a:fillToRect l="50000" t="50000" r="50000" b="50000"/>
            </a:path>
          </a:gradFill>
          <a:ln w="9525">
            <a:noFill/>
            <a:round/>
            <a:headEnd/>
            <a:tailEnd/>
          </a:ln>
          <a:effectLst/>
        </p:spPr>
        <p:txBody>
          <a:bodyPr wrap="none" lIns="68580" tIns="34290" rIns="68580" bIns="34290" anchor="ctr"/>
          <a:lstStyle/>
          <a:p>
            <a:pPr>
              <a:defRPr/>
            </a:pPr>
            <a:endParaRPr lang="zh-CN" altLang="en-US" kern="0" dirty="0">
              <a:solidFill>
                <a:sysClr val="windowText" lastClr="000000"/>
              </a:solidFill>
              <a:latin typeface="Arial" pitchFamily="34" charset="0"/>
              <a:ea typeface="宋体"/>
            </a:endParaRPr>
          </a:p>
        </p:txBody>
      </p:sp>
      <p:sp>
        <p:nvSpPr>
          <p:cNvPr id="11" name="Oval 65" descr="e7d195523061f1c0deeec63e560781cfd59afb0ea006f2a87ABB68BF51EA6619813959095094C18C62A12F549504892A4AAA8C1554C6663626E05CA27F281A14E6983772AFC3FB97135759321DEA3D70145073B7709DEAFA93D9543D2964B039C506A08C8BE0AF5D04AAA5F2B154E5030577D0DE964E588E7F2BFA07B4AB6ADC8003FE6F2E51FFE3"/>
          <p:cNvSpPr>
            <a:spLocks noChangeArrowheads="1"/>
          </p:cNvSpPr>
          <p:nvPr/>
        </p:nvSpPr>
        <p:spPr bwMode="auto">
          <a:xfrm rot="10800000">
            <a:off x="1148176" y="4266103"/>
            <a:ext cx="3230504" cy="305928"/>
          </a:xfrm>
          <a:prstGeom prst="ellipse">
            <a:avLst/>
          </a:prstGeom>
          <a:gradFill rotWithShape="1">
            <a:gsLst>
              <a:gs pos="16000">
                <a:schemeClr val="tx1">
                  <a:lumMod val="65000"/>
                  <a:lumOff val="35000"/>
                </a:schemeClr>
              </a:gs>
              <a:gs pos="78000">
                <a:srgbClr val="EEECE1">
                  <a:alpha val="0"/>
                </a:srgbClr>
              </a:gs>
            </a:gsLst>
            <a:path path="shape">
              <a:fillToRect l="50000" t="50000" r="50000" b="50000"/>
            </a:path>
          </a:gradFill>
          <a:ln w="9525">
            <a:noFill/>
            <a:round/>
            <a:headEnd/>
            <a:tailEnd/>
          </a:ln>
          <a:effectLst/>
        </p:spPr>
        <p:txBody>
          <a:bodyPr wrap="none" lIns="68580" tIns="34290" rIns="68580" bIns="34290" anchor="ctr"/>
          <a:lstStyle/>
          <a:p>
            <a:pPr>
              <a:defRPr/>
            </a:pPr>
            <a:endParaRPr lang="zh-CN" altLang="en-US" kern="0">
              <a:solidFill>
                <a:sysClr val="windowText" lastClr="000000"/>
              </a:solidFill>
              <a:latin typeface="Arial" pitchFamily="34" charset="0"/>
              <a:ea typeface="宋体"/>
            </a:endParaRPr>
          </a:p>
        </p:txBody>
      </p:sp>
      <p:cxnSp>
        <p:nvCxnSpPr>
          <p:cNvPr id="12" name="直接连接符 41" descr="e7d195523061f1c0deeec63e560781cfd59afb0ea006f2a87ABB68BF51EA6619813959095094C18C62A12F549504892A4AAA8C1554C6663626E05CA27F281A14E6983772AFC3FB97135759321DEA3D70145073B7709DEAFA93D9543D2964B039C506A08C8BE0AF5D04AAA5F2B154E5030577D0DE964E588E7F2BFA07B4AB6ADC8003FE6F2E51FFE3"/>
          <p:cNvCxnSpPr>
            <a:cxnSpLocks noChangeShapeType="1"/>
          </p:cNvCxnSpPr>
          <p:nvPr/>
        </p:nvCxnSpPr>
        <p:spPr bwMode="auto">
          <a:xfrm>
            <a:off x="2316076" y="3853861"/>
            <a:ext cx="4125515" cy="0"/>
          </a:xfrm>
          <a:prstGeom prst="line">
            <a:avLst/>
          </a:prstGeom>
          <a:noFill/>
          <a:ln w="57150" algn="ctr">
            <a:solidFill>
              <a:srgbClr val="7F7F7F"/>
            </a:solidFill>
            <a:round/>
            <a:headEnd/>
            <a:tailEnd/>
          </a:ln>
        </p:spPr>
      </p:cxnSp>
      <p:grpSp>
        <p:nvGrpSpPr>
          <p:cNvPr id="13" name="组合 12" descr="e7d195523061f1c0deeec63e560781cfd59afb0ea006f2a87ABB68BF51EA6619813959095094C18C62A12F549504892A4AAA8C1554C6663626E05CA27F281A14E6983772AFC3FB97135759321DEA3D70145073B7709DEAFA93D9543D2964B039C506A08C8BE0AF5D04AAA5F2B154E5030577D0DE964E588E7F2BFA07B4AB6ADC8003FE6F2E51FFE3"/>
          <p:cNvGrpSpPr/>
          <p:nvPr/>
        </p:nvGrpSpPr>
        <p:grpSpPr>
          <a:xfrm>
            <a:off x="1729096" y="3622809"/>
            <a:ext cx="1756174" cy="789968"/>
            <a:chOff x="2305461" y="4828921"/>
            <a:chExt cx="2341565" cy="1052966"/>
          </a:xfrm>
        </p:grpSpPr>
        <p:sp>
          <p:nvSpPr>
            <p:cNvPr id="14" name="任意多边形 13"/>
            <p:cNvSpPr/>
            <p:nvPr/>
          </p:nvSpPr>
          <p:spPr bwMode="auto">
            <a:xfrm>
              <a:off x="2613436" y="5098796"/>
              <a:ext cx="358775" cy="754063"/>
            </a:xfrm>
            <a:custGeom>
              <a:avLst/>
              <a:gdLst>
                <a:gd name="connsiteX0" fmla="*/ 0 w 269823"/>
                <a:gd name="connsiteY0" fmla="*/ 0 h 569626"/>
                <a:gd name="connsiteX1" fmla="*/ 254833 w 269823"/>
                <a:gd name="connsiteY1" fmla="*/ 254833 h 569626"/>
                <a:gd name="connsiteX2" fmla="*/ 269823 w 269823"/>
                <a:gd name="connsiteY2" fmla="*/ 404734 h 569626"/>
                <a:gd name="connsiteX3" fmla="*/ 44971 w 269823"/>
                <a:gd name="connsiteY3" fmla="*/ 569626 h 569626"/>
              </a:gdLst>
              <a:ahLst/>
              <a:cxnLst>
                <a:cxn ang="0">
                  <a:pos x="connsiteX0" y="connsiteY0"/>
                </a:cxn>
                <a:cxn ang="0">
                  <a:pos x="connsiteX1" y="connsiteY1"/>
                </a:cxn>
                <a:cxn ang="0">
                  <a:pos x="connsiteX2" y="connsiteY2"/>
                </a:cxn>
                <a:cxn ang="0">
                  <a:pos x="connsiteX3" y="connsiteY3"/>
                </a:cxn>
              </a:cxnLst>
              <a:rect l="l" t="t" r="r" b="b"/>
              <a:pathLst>
                <a:path w="269823" h="569626">
                  <a:moveTo>
                    <a:pt x="0" y="0"/>
                  </a:moveTo>
                  <a:lnTo>
                    <a:pt x="254833" y="254833"/>
                  </a:lnTo>
                  <a:lnTo>
                    <a:pt x="269823" y="404734"/>
                  </a:lnTo>
                  <a:lnTo>
                    <a:pt x="44971" y="569626"/>
                  </a:lnTo>
                </a:path>
              </a:pathLst>
            </a:custGeom>
            <a:noFill/>
            <a:ln w="127000" cap="flat" cmpd="sng" algn="ctr">
              <a:solidFill>
                <a:schemeClr val="accent1"/>
              </a:solidFill>
              <a:prstDash val="solid"/>
            </a:ln>
            <a:effectLst/>
          </p:spPr>
          <p:txBody>
            <a:bodyPr anchor="ctr"/>
            <a:lstStyle/>
            <a:p>
              <a:pPr algn="ctr">
                <a:defRPr/>
              </a:pPr>
              <a:endParaRPr lang="en-US" kern="0" dirty="0">
                <a:solidFill>
                  <a:sysClr val="window" lastClr="FFFFFF"/>
                </a:solidFill>
                <a:latin typeface="Calibri"/>
                <a:ea typeface="+mn-ea"/>
              </a:endParaRPr>
            </a:p>
          </p:txBody>
        </p:sp>
        <p:sp>
          <p:nvSpPr>
            <p:cNvPr id="15" name="任意多边形 14"/>
            <p:cNvSpPr/>
            <p:nvPr/>
          </p:nvSpPr>
          <p:spPr bwMode="auto">
            <a:xfrm>
              <a:off x="2932525" y="5405637"/>
              <a:ext cx="544512" cy="476250"/>
            </a:xfrm>
            <a:custGeom>
              <a:avLst/>
              <a:gdLst>
                <a:gd name="connsiteX0" fmla="*/ 0 w 299803"/>
                <a:gd name="connsiteY0" fmla="*/ 0 h 299804"/>
                <a:gd name="connsiteX1" fmla="*/ 194872 w 299803"/>
                <a:gd name="connsiteY1" fmla="*/ 74951 h 299804"/>
                <a:gd name="connsiteX2" fmla="*/ 299803 w 299803"/>
                <a:gd name="connsiteY2" fmla="*/ 299804 h 299804"/>
              </a:gdLst>
              <a:ahLst/>
              <a:cxnLst>
                <a:cxn ang="0">
                  <a:pos x="connsiteX0" y="connsiteY0"/>
                </a:cxn>
                <a:cxn ang="0">
                  <a:pos x="connsiteX1" y="connsiteY1"/>
                </a:cxn>
                <a:cxn ang="0">
                  <a:pos x="connsiteX2" y="connsiteY2"/>
                </a:cxn>
              </a:cxnLst>
              <a:rect l="l" t="t" r="r" b="b"/>
              <a:pathLst>
                <a:path w="299803" h="299804">
                  <a:moveTo>
                    <a:pt x="0" y="0"/>
                  </a:moveTo>
                  <a:lnTo>
                    <a:pt x="194872" y="74951"/>
                  </a:lnTo>
                  <a:lnTo>
                    <a:pt x="299803" y="299804"/>
                  </a:lnTo>
                </a:path>
              </a:pathLst>
            </a:custGeom>
            <a:noFill/>
            <a:ln w="127000" cap="flat" cmpd="sng" algn="ctr">
              <a:solidFill>
                <a:schemeClr val="accent1"/>
              </a:solidFill>
              <a:prstDash val="solid"/>
            </a:ln>
            <a:effectLst/>
          </p:spPr>
          <p:txBody>
            <a:bodyPr anchor="ctr"/>
            <a:lstStyle/>
            <a:p>
              <a:pPr algn="ctr">
                <a:defRPr/>
              </a:pPr>
              <a:endParaRPr lang="en-US" kern="0" dirty="0">
                <a:solidFill>
                  <a:sysClr val="window" lastClr="FFFFFF"/>
                </a:solidFill>
                <a:latin typeface="Calibri"/>
                <a:ea typeface="+mn-ea"/>
              </a:endParaRPr>
            </a:p>
          </p:txBody>
        </p:sp>
        <p:cxnSp>
          <p:nvCxnSpPr>
            <p:cNvPr id="16" name="直接连接符 56"/>
            <p:cNvCxnSpPr>
              <a:cxnSpLocks noChangeShapeType="1"/>
              <a:stCxn id="14" idx="0"/>
            </p:cNvCxnSpPr>
            <p:nvPr/>
          </p:nvCxnSpPr>
          <p:spPr bwMode="auto">
            <a:xfrm>
              <a:off x="2613917" y="5098073"/>
              <a:ext cx="516486" cy="39725"/>
            </a:xfrm>
            <a:prstGeom prst="line">
              <a:avLst/>
            </a:prstGeom>
            <a:noFill/>
            <a:ln w="127000" algn="ctr">
              <a:solidFill>
                <a:schemeClr val="accent1"/>
              </a:solidFill>
              <a:round/>
              <a:headEnd/>
              <a:tailEnd/>
            </a:ln>
          </p:spPr>
        </p:cxnSp>
        <p:sp>
          <p:nvSpPr>
            <p:cNvPr id="17" name="椭圆 16"/>
            <p:cNvSpPr/>
            <p:nvPr/>
          </p:nvSpPr>
          <p:spPr bwMode="auto">
            <a:xfrm>
              <a:off x="2305461" y="4828921"/>
              <a:ext cx="269875" cy="269875"/>
            </a:xfrm>
            <a:prstGeom prst="ellipse">
              <a:avLst/>
            </a:prstGeom>
            <a:solidFill>
              <a:schemeClr val="accent1"/>
            </a:solidFill>
            <a:ln w="25400" cap="flat" cmpd="sng" algn="ctr">
              <a:solidFill>
                <a:schemeClr val="accent1"/>
              </a:solidFill>
              <a:prstDash val="solid"/>
            </a:ln>
            <a:effectLst/>
          </p:spPr>
          <p:txBody>
            <a:bodyPr anchor="ctr"/>
            <a:lstStyle/>
            <a:p>
              <a:pPr algn="ctr">
                <a:defRPr/>
              </a:pPr>
              <a:endParaRPr lang="en-US" kern="0" dirty="0">
                <a:solidFill>
                  <a:sysClr val="window" lastClr="FFFFFF"/>
                </a:solidFill>
                <a:latin typeface="Calibri"/>
                <a:ea typeface="+mn-ea"/>
              </a:endParaRPr>
            </a:p>
          </p:txBody>
        </p:sp>
        <p:sp>
          <p:nvSpPr>
            <p:cNvPr id="18" name="任意多边形 17"/>
            <p:cNvSpPr/>
            <p:nvPr/>
          </p:nvSpPr>
          <p:spPr bwMode="auto">
            <a:xfrm>
              <a:off x="3211924" y="5098796"/>
              <a:ext cx="357187" cy="754063"/>
            </a:xfrm>
            <a:custGeom>
              <a:avLst/>
              <a:gdLst>
                <a:gd name="connsiteX0" fmla="*/ 0 w 269823"/>
                <a:gd name="connsiteY0" fmla="*/ 0 h 569626"/>
                <a:gd name="connsiteX1" fmla="*/ 254833 w 269823"/>
                <a:gd name="connsiteY1" fmla="*/ 254833 h 569626"/>
                <a:gd name="connsiteX2" fmla="*/ 269823 w 269823"/>
                <a:gd name="connsiteY2" fmla="*/ 404734 h 569626"/>
                <a:gd name="connsiteX3" fmla="*/ 44971 w 269823"/>
                <a:gd name="connsiteY3" fmla="*/ 569626 h 569626"/>
              </a:gdLst>
              <a:ahLst/>
              <a:cxnLst>
                <a:cxn ang="0">
                  <a:pos x="connsiteX0" y="connsiteY0"/>
                </a:cxn>
                <a:cxn ang="0">
                  <a:pos x="connsiteX1" y="connsiteY1"/>
                </a:cxn>
                <a:cxn ang="0">
                  <a:pos x="connsiteX2" y="connsiteY2"/>
                </a:cxn>
                <a:cxn ang="0">
                  <a:pos x="connsiteX3" y="connsiteY3"/>
                </a:cxn>
              </a:cxnLst>
              <a:rect l="l" t="t" r="r" b="b"/>
              <a:pathLst>
                <a:path w="269823" h="569626">
                  <a:moveTo>
                    <a:pt x="0" y="0"/>
                  </a:moveTo>
                  <a:lnTo>
                    <a:pt x="254833" y="254833"/>
                  </a:lnTo>
                  <a:lnTo>
                    <a:pt x="269823" y="404734"/>
                  </a:lnTo>
                  <a:lnTo>
                    <a:pt x="44971" y="569626"/>
                  </a:lnTo>
                </a:path>
              </a:pathLst>
            </a:custGeom>
            <a:noFill/>
            <a:ln w="127000" cap="flat" cmpd="sng" algn="ctr">
              <a:solidFill>
                <a:schemeClr val="accent1"/>
              </a:solidFill>
              <a:prstDash val="solid"/>
            </a:ln>
            <a:effectLst/>
          </p:spPr>
          <p:txBody>
            <a:bodyPr anchor="ctr"/>
            <a:lstStyle/>
            <a:p>
              <a:pPr algn="ctr">
                <a:defRPr/>
              </a:pPr>
              <a:endParaRPr lang="en-US" kern="0" dirty="0">
                <a:solidFill>
                  <a:sysClr val="window" lastClr="FFFFFF"/>
                </a:solidFill>
                <a:latin typeface="Calibri"/>
                <a:ea typeface="+mn-ea"/>
              </a:endParaRPr>
            </a:p>
          </p:txBody>
        </p:sp>
        <p:sp>
          <p:nvSpPr>
            <p:cNvPr id="19" name="任意多边形 18"/>
            <p:cNvSpPr/>
            <p:nvPr/>
          </p:nvSpPr>
          <p:spPr bwMode="auto">
            <a:xfrm>
              <a:off x="3529424" y="5405637"/>
              <a:ext cx="544512" cy="476250"/>
            </a:xfrm>
            <a:custGeom>
              <a:avLst/>
              <a:gdLst>
                <a:gd name="connsiteX0" fmla="*/ 0 w 299803"/>
                <a:gd name="connsiteY0" fmla="*/ 0 h 299804"/>
                <a:gd name="connsiteX1" fmla="*/ 194872 w 299803"/>
                <a:gd name="connsiteY1" fmla="*/ 74951 h 299804"/>
                <a:gd name="connsiteX2" fmla="*/ 299803 w 299803"/>
                <a:gd name="connsiteY2" fmla="*/ 299804 h 299804"/>
              </a:gdLst>
              <a:ahLst/>
              <a:cxnLst>
                <a:cxn ang="0">
                  <a:pos x="connsiteX0" y="connsiteY0"/>
                </a:cxn>
                <a:cxn ang="0">
                  <a:pos x="connsiteX1" y="connsiteY1"/>
                </a:cxn>
                <a:cxn ang="0">
                  <a:pos x="connsiteX2" y="connsiteY2"/>
                </a:cxn>
              </a:cxnLst>
              <a:rect l="l" t="t" r="r" b="b"/>
              <a:pathLst>
                <a:path w="299803" h="299804">
                  <a:moveTo>
                    <a:pt x="0" y="0"/>
                  </a:moveTo>
                  <a:lnTo>
                    <a:pt x="194872" y="74951"/>
                  </a:lnTo>
                  <a:lnTo>
                    <a:pt x="299803" y="299804"/>
                  </a:lnTo>
                </a:path>
              </a:pathLst>
            </a:custGeom>
            <a:noFill/>
            <a:ln w="127000" cap="flat" cmpd="sng" algn="ctr">
              <a:solidFill>
                <a:schemeClr val="accent1"/>
              </a:solidFill>
              <a:prstDash val="solid"/>
            </a:ln>
            <a:effectLst/>
          </p:spPr>
          <p:txBody>
            <a:bodyPr anchor="ctr"/>
            <a:lstStyle/>
            <a:p>
              <a:pPr algn="ctr">
                <a:defRPr/>
              </a:pPr>
              <a:endParaRPr lang="en-US" kern="0" dirty="0">
                <a:solidFill>
                  <a:sysClr val="window" lastClr="FFFFFF"/>
                </a:solidFill>
                <a:latin typeface="Calibri"/>
                <a:ea typeface="+mn-ea"/>
              </a:endParaRPr>
            </a:p>
          </p:txBody>
        </p:sp>
        <p:cxnSp>
          <p:nvCxnSpPr>
            <p:cNvPr id="20" name="直接连接符 52"/>
            <p:cNvCxnSpPr>
              <a:cxnSpLocks noChangeShapeType="1"/>
              <a:stCxn id="18" idx="0"/>
            </p:cNvCxnSpPr>
            <p:nvPr/>
          </p:nvCxnSpPr>
          <p:spPr bwMode="auto">
            <a:xfrm>
              <a:off x="3212152" y="5098073"/>
              <a:ext cx="516486" cy="39725"/>
            </a:xfrm>
            <a:prstGeom prst="line">
              <a:avLst/>
            </a:prstGeom>
            <a:noFill/>
            <a:ln w="127000" algn="ctr">
              <a:solidFill>
                <a:schemeClr val="accent1"/>
              </a:solidFill>
              <a:round/>
              <a:headEnd/>
              <a:tailEnd/>
            </a:ln>
          </p:spPr>
        </p:cxnSp>
        <p:sp>
          <p:nvSpPr>
            <p:cNvPr id="21" name="椭圆 20"/>
            <p:cNvSpPr/>
            <p:nvPr/>
          </p:nvSpPr>
          <p:spPr bwMode="auto">
            <a:xfrm>
              <a:off x="2903949" y="4828921"/>
              <a:ext cx="268286" cy="269875"/>
            </a:xfrm>
            <a:prstGeom prst="ellipse">
              <a:avLst/>
            </a:prstGeom>
            <a:solidFill>
              <a:schemeClr val="accent1"/>
            </a:solidFill>
            <a:ln w="25400" cap="flat" cmpd="sng" algn="ctr">
              <a:solidFill>
                <a:schemeClr val="accent1"/>
              </a:solidFill>
              <a:prstDash val="solid"/>
            </a:ln>
            <a:effectLst/>
          </p:spPr>
          <p:txBody>
            <a:bodyPr anchor="ctr"/>
            <a:lstStyle/>
            <a:p>
              <a:pPr algn="ctr">
                <a:defRPr/>
              </a:pPr>
              <a:endParaRPr lang="en-US" kern="0" dirty="0">
                <a:solidFill>
                  <a:sysClr val="window" lastClr="FFFFFF"/>
                </a:solidFill>
                <a:latin typeface="Calibri"/>
                <a:ea typeface="+mn-ea"/>
              </a:endParaRPr>
            </a:p>
          </p:txBody>
        </p:sp>
        <p:sp>
          <p:nvSpPr>
            <p:cNvPr id="22" name="任意多边形 21"/>
            <p:cNvSpPr/>
            <p:nvPr/>
          </p:nvSpPr>
          <p:spPr bwMode="auto">
            <a:xfrm>
              <a:off x="3785012" y="5098796"/>
              <a:ext cx="357188" cy="754063"/>
            </a:xfrm>
            <a:custGeom>
              <a:avLst/>
              <a:gdLst>
                <a:gd name="connsiteX0" fmla="*/ 0 w 269823"/>
                <a:gd name="connsiteY0" fmla="*/ 0 h 569626"/>
                <a:gd name="connsiteX1" fmla="*/ 254833 w 269823"/>
                <a:gd name="connsiteY1" fmla="*/ 254833 h 569626"/>
                <a:gd name="connsiteX2" fmla="*/ 269823 w 269823"/>
                <a:gd name="connsiteY2" fmla="*/ 404734 h 569626"/>
                <a:gd name="connsiteX3" fmla="*/ 44971 w 269823"/>
                <a:gd name="connsiteY3" fmla="*/ 569626 h 569626"/>
              </a:gdLst>
              <a:ahLst/>
              <a:cxnLst>
                <a:cxn ang="0">
                  <a:pos x="connsiteX0" y="connsiteY0"/>
                </a:cxn>
                <a:cxn ang="0">
                  <a:pos x="connsiteX1" y="connsiteY1"/>
                </a:cxn>
                <a:cxn ang="0">
                  <a:pos x="connsiteX2" y="connsiteY2"/>
                </a:cxn>
                <a:cxn ang="0">
                  <a:pos x="connsiteX3" y="connsiteY3"/>
                </a:cxn>
              </a:cxnLst>
              <a:rect l="l" t="t" r="r" b="b"/>
              <a:pathLst>
                <a:path w="269823" h="569626">
                  <a:moveTo>
                    <a:pt x="0" y="0"/>
                  </a:moveTo>
                  <a:lnTo>
                    <a:pt x="254833" y="254833"/>
                  </a:lnTo>
                  <a:lnTo>
                    <a:pt x="269823" y="404734"/>
                  </a:lnTo>
                  <a:lnTo>
                    <a:pt x="44971" y="569626"/>
                  </a:lnTo>
                </a:path>
              </a:pathLst>
            </a:custGeom>
            <a:noFill/>
            <a:ln w="127000" cap="flat" cmpd="sng" algn="ctr">
              <a:solidFill>
                <a:schemeClr val="accent1"/>
              </a:solidFill>
              <a:prstDash val="solid"/>
            </a:ln>
            <a:effectLst/>
          </p:spPr>
          <p:txBody>
            <a:bodyPr anchor="ctr"/>
            <a:lstStyle/>
            <a:p>
              <a:pPr algn="ctr">
                <a:defRPr/>
              </a:pPr>
              <a:endParaRPr lang="en-US" kern="0" dirty="0">
                <a:solidFill>
                  <a:sysClr val="window" lastClr="FFFFFF"/>
                </a:solidFill>
                <a:latin typeface="Calibri"/>
                <a:ea typeface="+mn-ea"/>
              </a:endParaRPr>
            </a:p>
          </p:txBody>
        </p:sp>
        <p:sp>
          <p:nvSpPr>
            <p:cNvPr id="23" name="任意多边形 22"/>
            <p:cNvSpPr/>
            <p:nvPr/>
          </p:nvSpPr>
          <p:spPr bwMode="auto">
            <a:xfrm>
              <a:off x="4102513" y="5405637"/>
              <a:ext cx="544513" cy="476250"/>
            </a:xfrm>
            <a:custGeom>
              <a:avLst/>
              <a:gdLst>
                <a:gd name="connsiteX0" fmla="*/ 0 w 299803"/>
                <a:gd name="connsiteY0" fmla="*/ 0 h 299804"/>
                <a:gd name="connsiteX1" fmla="*/ 194872 w 299803"/>
                <a:gd name="connsiteY1" fmla="*/ 74951 h 299804"/>
                <a:gd name="connsiteX2" fmla="*/ 299803 w 299803"/>
                <a:gd name="connsiteY2" fmla="*/ 299804 h 299804"/>
              </a:gdLst>
              <a:ahLst/>
              <a:cxnLst>
                <a:cxn ang="0">
                  <a:pos x="connsiteX0" y="connsiteY0"/>
                </a:cxn>
                <a:cxn ang="0">
                  <a:pos x="connsiteX1" y="connsiteY1"/>
                </a:cxn>
                <a:cxn ang="0">
                  <a:pos x="connsiteX2" y="connsiteY2"/>
                </a:cxn>
              </a:cxnLst>
              <a:rect l="l" t="t" r="r" b="b"/>
              <a:pathLst>
                <a:path w="299803" h="299804">
                  <a:moveTo>
                    <a:pt x="0" y="0"/>
                  </a:moveTo>
                  <a:lnTo>
                    <a:pt x="194872" y="74951"/>
                  </a:lnTo>
                  <a:lnTo>
                    <a:pt x="299803" y="299804"/>
                  </a:lnTo>
                </a:path>
              </a:pathLst>
            </a:custGeom>
            <a:noFill/>
            <a:ln w="127000" cap="flat" cmpd="sng" algn="ctr">
              <a:solidFill>
                <a:schemeClr val="accent1"/>
              </a:solidFill>
              <a:prstDash val="solid"/>
            </a:ln>
            <a:effectLst/>
          </p:spPr>
          <p:txBody>
            <a:bodyPr anchor="ctr"/>
            <a:lstStyle/>
            <a:p>
              <a:pPr algn="ctr">
                <a:defRPr/>
              </a:pPr>
              <a:endParaRPr lang="en-US" kern="0" dirty="0">
                <a:solidFill>
                  <a:sysClr val="window" lastClr="FFFFFF"/>
                </a:solidFill>
                <a:latin typeface="Calibri"/>
                <a:ea typeface="+mn-ea"/>
              </a:endParaRPr>
            </a:p>
          </p:txBody>
        </p:sp>
        <p:cxnSp>
          <p:nvCxnSpPr>
            <p:cNvPr id="24" name="直接连接符 48"/>
            <p:cNvCxnSpPr>
              <a:cxnSpLocks noChangeShapeType="1"/>
              <a:stCxn id="22" idx="0"/>
            </p:cNvCxnSpPr>
            <p:nvPr/>
          </p:nvCxnSpPr>
          <p:spPr bwMode="auto">
            <a:xfrm>
              <a:off x="3784700" y="5098073"/>
              <a:ext cx="516486" cy="39725"/>
            </a:xfrm>
            <a:prstGeom prst="line">
              <a:avLst/>
            </a:prstGeom>
            <a:noFill/>
            <a:ln w="127000" algn="ctr">
              <a:solidFill>
                <a:schemeClr val="accent1"/>
              </a:solidFill>
              <a:round/>
              <a:headEnd/>
              <a:tailEnd/>
            </a:ln>
          </p:spPr>
        </p:cxnSp>
        <p:sp>
          <p:nvSpPr>
            <p:cNvPr id="25" name="椭圆 24"/>
            <p:cNvSpPr/>
            <p:nvPr/>
          </p:nvSpPr>
          <p:spPr bwMode="auto">
            <a:xfrm>
              <a:off x="3477036" y="4828921"/>
              <a:ext cx="268288" cy="269875"/>
            </a:xfrm>
            <a:prstGeom prst="ellipse">
              <a:avLst/>
            </a:prstGeom>
            <a:solidFill>
              <a:schemeClr val="accent1"/>
            </a:solidFill>
            <a:ln w="25400" cap="flat" cmpd="sng" algn="ctr">
              <a:solidFill>
                <a:schemeClr val="accent1"/>
              </a:solidFill>
              <a:prstDash val="solid"/>
            </a:ln>
            <a:effectLst/>
          </p:spPr>
          <p:txBody>
            <a:bodyPr anchor="ctr"/>
            <a:lstStyle/>
            <a:p>
              <a:pPr algn="ctr">
                <a:defRPr/>
              </a:pPr>
              <a:endParaRPr lang="en-US" kern="0" dirty="0">
                <a:solidFill>
                  <a:sysClr val="window" lastClr="FFFFFF"/>
                </a:solidFill>
                <a:latin typeface="Calibri"/>
                <a:ea typeface="+mn-ea"/>
              </a:endParaRPr>
            </a:p>
          </p:txBody>
        </p:sp>
      </p:grpSp>
      <p:grpSp>
        <p:nvGrpSpPr>
          <p:cNvPr id="26" name="组合 25" descr="e7d195523061f1c0deeec63e560781cfd59afb0ea006f2a87ABB68BF51EA6619813959095094C18C62A12F549504892A4AAA8C1554C6663626E05CA27F281A14E6983772AFC3FB97135759321DEA3D70145073B7709DEAFA93D9543D2964B039C506A08C8BE0AF5D04AAA5F2B154E5030577D0DE964E588E7F2BFA07B4AB6ADC8003FE6F2E51FFE3"/>
          <p:cNvGrpSpPr/>
          <p:nvPr/>
        </p:nvGrpSpPr>
        <p:grpSpPr>
          <a:xfrm>
            <a:off x="5287875" y="3622809"/>
            <a:ext cx="1756172" cy="789968"/>
            <a:chOff x="7050500" y="4828921"/>
            <a:chExt cx="2341562" cy="1052966"/>
          </a:xfrm>
        </p:grpSpPr>
        <p:sp>
          <p:nvSpPr>
            <p:cNvPr id="27" name="任意多边形 26"/>
            <p:cNvSpPr/>
            <p:nvPr/>
          </p:nvSpPr>
          <p:spPr bwMode="auto">
            <a:xfrm flipH="1">
              <a:off x="8726901" y="5098796"/>
              <a:ext cx="357187" cy="754063"/>
            </a:xfrm>
            <a:custGeom>
              <a:avLst/>
              <a:gdLst>
                <a:gd name="connsiteX0" fmla="*/ 0 w 269823"/>
                <a:gd name="connsiteY0" fmla="*/ 0 h 569626"/>
                <a:gd name="connsiteX1" fmla="*/ 254833 w 269823"/>
                <a:gd name="connsiteY1" fmla="*/ 254833 h 569626"/>
                <a:gd name="connsiteX2" fmla="*/ 269823 w 269823"/>
                <a:gd name="connsiteY2" fmla="*/ 404734 h 569626"/>
                <a:gd name="connsiteX3" fmla="*/ 44971 w 269823"/>
                <a:gd name="connsiteY3" fmla="*/ 569626 h 569626"/>
              </a:gdLst>
              <a:ahLst/>
              <a:cxnLst>
                <a:cxn ang="0">
                  <a:pos x="connsiteX0" y="connsiteY0"/>
                </a:cxn>
                <a:cxn ang="0">
                  <a:pos x="connsiteX1" y="connsiteY1"/>
                </a:cxn>
                <a:cxn ang="0">
                  <a:pos x="connsiteX2" y="connsiteY2"/>
                </a:cxn>
                <a:cxn ang="0">
                  <a:pos x="connsiteX3" y="connsiteY3"/>
                </a:cxn>
              </a:cxnLst>
              <a:rect l="l" t="t" r="r" b="b"/>
              <a:pathLst>
                <a:path w="269823" h="569626">
                  <a:moveTo>
                    <a:pt x="0" y="0"/>
                  </a:moveTo>
                  <a:lnTo>
                    <a:pt x="254833" y="254833"/>
                  </a:lnTo>
                  <a:lnTo>
                    <a:pt x="269823" y="404734"/>
                  </a:lnTo>
                  <a:lnTo>
                    <a:pt x="44971" y="569626"/>
                  </a:lnTo>
                </a:path>
              </a:pathLst>
            </a:custGeom>
            <a:noFill/>
            <a:ln w="127000" cap="flat" cmpd="sng" algn="ctr">
              <a:solidFill>
                <a:schemeClr val="accent2"/>
              </a:solidFill>
              <a:prstDash val="solid"/>
            </a:ln>
            <a:effectLst/>
          </p:spPr>
          <p:txBody>
            <a:bodyPr anchor="ctr"/>
            <a:lstStyle/>
            <a:p>
              <a:pPr algn="ctr">
                <a:defRPr/>
              </a:pPr>
              <a:endParaRPr lang="en-US" kern="0" dirty="0">
                <a:solidFill>
                  <a:sysClr val="window" lastClr="FFFFFF"/>
                </a:solidFill>
                <a:latin typeface="Calibri"/>
                <a:ea typeface="+mn-ea"/>
              </a:endParaRPr>
            </a:p>
          </p:txBody>
        </p:sp>
        <p:sp>
          <p:nvSpPr>
            <p:cNvPr id="28" name="任意多边形 27"/>
            <p:cNvSpPr/>
            <p:nvPr/>
          </p:nvSpPr>
          <p:spPr bwMode="auto">
            <a:xfrm flipH="1">
              <a:off x="8222075" y="5405637"/>
              <a:ext cx="544512" cy="476250"/>
            </a:xfrm>
            <a:custGeom>
              <a:avLst/>
              <a:gdLst>
                <a:gd name="connsiteX0" fmla="*/ 0 w 299803"/>
                <a:gd name="connsiteY0" fmla="*/ 0 h 299804"/>
                <a:gd name="connsiteX1" fmla="*/ 194872 w 299803"/>
                <a:gd name="connsiteY1" fmla="*/ 74951 h 299804"/>
                <a:gd name="connsiteX2" fmla="*/ 299803 w 299803"/>
                <a:gd name="connsiteY2" fmla="*/ 299804 h 299804"/>
              </a:gdLst>
              <a:ahLst/>
              <a:cxnLst>
                <a:cxn ang="0">
                  <a:pos x="connsiteX0" y="connsiteY0"/>
                </a:cxn>
                <a:cxn ang="0">
                  <a:pos x="connsiteX1" y="connsiteY1"/>
                </a:cxn>
                <a:cxn ang="0">
                  <a:pos x="connsiteX2" y="connsiteY2"/>
                </a:cxn>
              </a:cxnLst>
              <a:rect l="l" t="t" r="r" b="b"/>
              <a:pathLst>
                <a:path w="299803" h="299804">
                  <a:moveTo>
                    <a:pt x="0" y="0"/>
                  </a:moveTo>
                  <a:lnTo>
                    <a:pt x="194872" y="74951"/>
                  </a:lnTo>
                  <a:lnTo>
                    <a:pt x="299803" y="299804"/>
                  </a:lnTo>
                </a:path>
              </a:pathLst>
            </a:custGeom>
            <a:noFill/>
            <a:ln w="127000" cap="flat" cmpd="sng" algn="ctr">
              <a:solidFill>
                <a:schemeClr val="accent2"/>
              </a:solidFill>
              <a:prstDash val="solid"/>
            </a:ln>
            <a:effectLst/>
          </p:spPr>
          <p:txBody>
            <a:bodyPr anchor="ctr"/>
            <a:lstStyle/>
            <a:p>
              <a:pPr algn="ctr">
                <a:defRPr/>
              </a:pPr>
              <a:endParaRPr lang="en-US" kern="0" dirty="0">
                <a:solidFill>
                  <a:sysClr val="window" lastClr="FFFFFF"/>
                </a:solidFill>
                <a:latin typeface="Calibri"/>
                <a:ea typeface="+mn-ea"/>
              </a:endParaRPr>
            </a:p>
          </p:txBody>
        </p:sp>
        <p:cxnSp>
          <p:nvCxnSpPr>
            <p:cNvPr id="29" name="直接连接符 72"/>
            <p:cNvCxnSpPr>
              <a:cxnSpLocks noChangeShapeType="1"/>
              <a:stCxn id="27" idx="0"/>
            </p:cNvCxnSpPr>
            <p:nvPr/>
          </p:nvCxnSpPr>
          <p:spPr bwMode="auto">
            <a:xfrm flipH="1">
              <a:off x="8567121" y="5098073"/>
              <a:ext cx="516485" cy="39725"/>
            </a:xfrm>
            <a:prstGeom prst="line">
              <a:avLst/>
            </a:prstGeom>
            <a:noFill/>
            <a:ln w="127000" algn="ctr">
              <a:solidFill>
                <a:schemeClr val="accent2"/>
              </a:solidFill>
              <a:round/>
              <a:headEnd/>
              <a:tailEnd/>
            </a:ln>
          </p:spPr>
        </p:cxnSp>
        <p:sp>
          <p:nvSpPr>
            <p:cNvPr id="30" name="椭圆 29"/>
            <p:cNvSpPr/>
            <p:nvPr/>
          </p:nvSpPr>
          <p:spPr bwMode="auto">
            <a:xfrm flipH="1">
              <a:off x="9123774" y="4828921"/>
              <a:ext cx="268288" cy="269875"/>
            </a:xfrm>
            <a:prstGeom prst="ellipse">
              <a:avLst/>
            </a:prstGeom>
            <a:solidFill>
              <a:schemeClr val="accent2"/>
            </a:solidFill>
            <a:ln w="25400" cap="flat" cmpd="sng" algn="ctr">
              <a:solidFill>
                <a:schemeClr val="accent2"/>
              </a:solidFill>
              <a:prstDash val="solid"/>
            </a:ln>
            <a:effectLst/>
          </p:spPr>
          <p:txBody>
            <a:bodyPr anchor="ctr"/>
            <a:lstStyle/>
            <a:p>
              <a:pPr algn="ctr">
                <a:defRPr/>
              </a:pPr>
              <a:endParaRPr lang="en-US" kern="0" dirty="0">
                <a:solidFill>
                  <a:sysClr val="window" lastClr="FFFFFF"/>
                </a:solidFill>
                <a:latin typeface="Calibri"/>
                <a:ea typeface="+mn-ea"/>
              </a:endParaRPr>
            </a:p>
          </p:txBody>
        </p:sp>
        <p:sp>
          <p:nvSpPr>
            <p:cNvPr id="31" name="任意多边形 30"/>
            <p:cNvSpPr/>
            <p:nvPr/>
          </p:nvSpPr>
          <p:spPr bwMode="auto">
            <a:xfrm flipH="1">
              <a:off x="8128412" y="5098796"/>
              <a:ext cx="357188" cy="754063"/>
            </a:xfrm>
            <a:custGeom>
              <a:avLst/>
              <a:gdLst>
                <a:gd name="connsiteX0" fmla="*/ 0 w 269823"/>
                <a:gd name="connsiteY0" fmla="*/ 0 h 569626"/>
                <a:gd name="connsiteX1" fmla="*/ 254833 w 269823"/>
                <a:gd name="connsiteY1" fmla="*/ 254833 h 569626"/>
                <a:gd name="connsiteX2" fmla="*/ 269823 w 269823"/>
                <a:gd name="connsiteY2" fmla="*/ 404734 h 569626"/>
                <a:gd name="connsiteX3" fmla="*/ 44971 w 269823"/>
                <a:gd name="connsiteY3" fmla="*/ 569626 h 569626"/>
              </a:gdLst>
              <a:ahLst/>
              <a:cxnLst>
                <a:cxn ang="0">
                  <a:pos x="connsiteX0" y="connsiteY0"/>
                </a:cxn>
                <a:cxn ang="0">
                  <a:pos x="connsiteX1" y="connsiteY1"/>
                </a:cxn>
                <a:cxn ang="0">
                  <a:pos x="connsiteX2" y="connsiteY2"/>
                </a:cxn>
                <a:cxn ang="0">
                  <a:pos x="connsiteX3" y="connsiteY3"/>
                </a:cxn>
              </a:cxnLst>
              <a:rect l="l" t="t" r="r" b="b"/>
              <a:pathLst>
                <a:path w="269823" h="569626">
                  <a:moveTo>
                    <a:pt x="0" y="0"/>
                  </a:moveTo>
                  <a:lnTo>
                    <a:pt x="254833" y="254833"/>
                  </a:lnTo>
                  <a:lnTo>
                    <a:pt x="269823" y="404734"/>
                  </a:lnTo>
                  <a:lnTo>
                    <a:pt x="44971" y="569626"/>
                  </a:lnTo>
                </a:path>
              </a:pathLst>
            </a:custGeom>
            <a:noFill/>
            <a:ln w="127000" cap="flat" cmpd="sng" algn="ctr">
              <a:solidFill>
                <a:schemeClr val="accent2"/>
              </a:solidFill>
              <a:prstDash val="solid"/>
            </a:ln>
            <a:effectLst/>
          </p:spPr>
          <p:txBody>
            <a:bodyPr anchor="ctr"/>
            <a:lstStyle/>
            <a:p>
              <a:pPr algn="ctr">
                <a:defRPr/>
              </a:pPr>
              <a:endParaRPr lang="en-US" kern="0" dirty="0">
                <a:solidFill>
                  <a:sysClr val="window" lastClr="FFFFFF"/>
                </a:solidFill>
                <a:latin typeface="Calibri"/>
                <a:ea typeface="+mn-ea"/>
              </a:endParaRPr>
            </a:p>
          </p:txBody>
        </p:sp>
        <p:sp>
          <p:nvSpPr>
            <p:cNvPr id="32" name="任意多边形 31"/>
            <p:cNvSpPr/>
            <p:nvPr/>
          </p:nvSpPr>
          <p:spPr bwMode="auto">
            <a:xfrm flipH="1">
              <a:off x="7623587" y="5405637"/>
              <a:ext cx="544513" cy="476250"/>
            </a:xfrm>
            <a:custGeom>
              <a:avLst/>
              <a:gdLst>
                <a:gd name="connsiteX0" fmla="*/ 0 w 299803"/>
                <a:gd name="connsiteY0" fmla="*/ 0 h 299804"/>
                <a:gd name="connsiteX1" fmla="*/ 194872 w 299803"/>
                <a:gd name="connsiteY1" fmla="*/ 74951 h 299804"/>
                <a:gd name="connsiteX2" fmla="*/ 299803 w 299803"/>
                <a:gd name="connsiteY2" fmla="*/ 299804 h 299804"/>
              </a:gdLst>
              <a:ahLst/>
              <a:cxnLst>
                <a:cxn ang="0">
                  <a:pos x="connsiteX0" y="connsiteY0"/>
                </a:cxn>
                <a:cxn ang="0">
                  <a:pos x="connsiteX1" y="connsiteY1"/>
                </a:cxn>
                <a:cxn ang="0">
                  <a:pos x="connsiteX2" y="connsiteY2"/>
                </a:cxn>
              </a:cxnLst>
              <a:rect l="l" t="t" r="r" b="b"/>
              <a:pathLst>
                <a:path w="299803" h="299804">
                  <a:moveTo>
                    <a:pt x="0" y="0"/>
                  </a:moveTo>
                  <a:lnTo>
                    <a:pt x="194872" y="74951"/>
                  </a:lnTo>
                  <a:lnTo>
                    <a:pt x="299803" y="299804"/>
                  </a:lnTo>
                </a:path>
              </a:pathLst>
            </a:custGeom>
            <a:noFill/>
            <a:ln w="127000" cap="flat" cmpd="sng" algn="ctr">
              <a:solidFill>
                <a:schemeClr val="accent2"/>
              </a:solidFill>
              <a:prstDash val="solid"/>
            </a:ln>
            <a:effectLst/>
          </p:spPr>
          <p:txBody>
            <a:bodyPr anchor="ctr"/>
            <a:lstStyle/>
            <a:p>
              <a:pPr algn="ctr">
                <a:defRPr/>
              </a:pPr>
              <a:endParaRPr lang="en-US" kern="0" dirty="0">
                <a:solidFill>
                  <a:sysClr val="window" lastClr="FFFFFF"/>
                </a:solidFill>
                <a:latin typeface="Calibri"/>
                <a:ea typeface="+mn-ea"/>
              </a:endParaRPr>
            </a:p>
          </p:txBody>
        </p:sp>
        <p:cxnSp>
          <p:nvCxnSpPr>
            <p:cNvPr id="33" name="直接连接符 68"/>
            <p:cNvCxnSpPr>
              <a:cxnSpLocks noChangeShapeType="1"/>
              <a:stCxn id="31" idx="0"/>
            </p:cNvCxnSpPr>
            <p:nvPr/>
          </p:nvCxnSpPr>
          <p:spPr bwMode="auto">
            <a:xfrm flipH="1">
              <a:off x="7968886" y="5098073"/>
              <a:ext cx="516485" cy="39725"/>
            </a:xfrm>
            <a:prstGeom prst="line">
              <a:avLst/>
            </a:prstGeom>
            <a:noFill/>
            <a:ln w="127000" algn="ctr">
              <a:solidFill>
                <a:schemeClr val="accent2"/>
              </a:solidFill>
              <a:round/>
              <a:headEnd/>
              <a:tailEnd/>
            </a:ln>
          </p:spPr>
        </p:cxnSp>
        <p:sp>
          <p:nvSpPr>
            <p:cNvPr id="34" name="椭圆 33"/>
            <p:cNvSpPr/>
            <p:nvPr/>
          </p:nvSpPr>
          <p:spPr bwMode="auto">
            <a:xfrm flipH="1">
              <a:off x="8525288" y="4828921"/>
              <a:ext cx="268288" cy="269875"/>
            </a:xfrm>
            <a:prstGeom prst="ellipse">
              <a:avLst/>
            </a:prstGeom>
            <a:solidFill>
              <a:schemeClr val="accent2"/>
            </a:solidFill>
            <a:ln w="25400" cap="flat" cmpd="sng" algn="ctr">
              <a:solidFill>
                <a:schemeClr val="accent2"/>
              </a:solidFill>
              <a:prstDash val="solid"/>
            </a:ln>
            <a:effectLst/>
          </p:spPr>
          <p:txBody>
            <a:bodyPr anchor="ctr"/>
            <a:lstStyle/>
            <a:p>
              <a:pPr algn="ctr">
                <a:defRPr/>
              </a:pPr>
              <a:endParaRPr lang="en-US" kern="0" dirty="0">
                <a:solidFill>
                  <a:sysClr val="window" lastClr="FFFFFF"/>
                </a:solidFill>
                <a:latin typeface="Calibri"/>
                <a:ea typeface="+mn-ea"/>
              </a:endParaRPr>
            </a:p>
          </p:txBody>
        </p:sp>
        <p:sp>
          <p:nvSpPr>
            <p:cNvPr id="35" name="任意多边形 34"/>
            <p:cNvSpPr/>
            <p:nvPr/>
          </p:nvSpPr>
          <p:spPr bwMode="auto">
            <a:xfrm flipH="1">
              <a:off x="7555325" y="5098796"/>
              <a:ext cx="358776" cy="754063"/>
            </a:xfrm>
            <a:custGeom>
              <a:avLst/>
              <a:gdLst>
                <a:gd name="connsiteX0" fmla="*/ 0 w 269823"/>
                <a:gd name="connsiteY0" fmla="*/ 0 h 569626"/>
                <a:gd name="connsiteX1" fmla="*/ 254833 w 269823"/>
                <a:gd name="connsiteY1" fmla="*/ 254833 h 569626"/>
                <a:gd name="connsiteX2" fmla="*/ 269823 w 269823"/>
                <a:gd name="connsiteY2" fmla="*/ 404734 h 569626"/>
                <a:gd name="connsiteX3" fmla="*/ 44971 w 269823"/>
                <a:gd name="connsiteY3" fmla="*/ 569626 h 569626"/>
              </a:gdLst>
              <a:ahLst/>
              <a:cxnLst>
                <a:cxn ang="0">
                  <a:pos x="connsiteX0" y="connsiteY0"/>
                </a:cxn>
                <a:cxn ang="0">
                  <a:pos x="connsiteX1" y="connsiteY1"/>
                </a:cxn>
                <a:cxn ang="0">
                  <a:pos x="connsiteX2" y="connsiteY2"/>
                </a:cxn>
                <a:cxn ang="0">
                  <a:pos x="connsiteX3" y="connsiteY3"/>
                </a:cxn>
              </a:cxnLst>
              <a:rect l="l" t="t" r="r" b="b"/>
              <a:pathLst>
                <a:path w="269823" h="569626">
                  <a:moveTo>
                    <a:pt x="0" y="0"/>
                  </a:moveTo>
                  <a:lnTo>
                    <a:pt x="254833" y="254833"/>
                  </a:lnTo>
                  <a:lnTo>
                    <a:pt x="269823" y="404734"/>
                  </a:lnTo>
                  <a:lnTo>
                    <a:pt x="44971" y="569626"/>
                  </a:lnTo>
                </a:path>
              </a:pathLst>
            </a:custGeom>
            <a:noFill/>
            <a:ln w="127000" cap="flat" cmpd="sng" algn="ctr">
              <a:solidFill>
                <a:schemeClr val="accent2"/>
              </a:solidFill>
              <a:prstDash val="solid"/>
            </a:ln>
            <a:effectLst/>
          </p:spPr>
          <p:txBody>
            <a:bodyPr anchor="ctr"/>
            <a:lstStyle/>
            <a:p>
              <a:pPr algn="ctr">
                <a:defRPr/>
              </a:pPr>
              <a:endParaRPr lang="en-US" kern="0" dirty="0">
                <a:solidFill>
                  <a:sysClr val="window" lastClr="FFFFFF"/>
                </a:solidFill>
                <a:latin typeface="Calibri"/>
                <a:ea typeface="+mn-ea"/>
              </a:endParaRPr>
            </a:p>
          </p:txBody>
        </p:sp>
        <p:sp>
          <p:nvSpPr>
            <p:cNvPr id="36" name="任意多边形 35"/>
            <p:cNvSpPr/>
            <p:nvPr/>
          </p:nvSpPr>
          <p:spPr bwMode="auto">
            <a:xfrm flipH="1">
              <a:off x="7050500" y="5405637"/>
              <a:ext cx="544512" cy="476250"/>
            </a:xfrm>
            <a:custGeom>
              <a:avLst/>
              <a:gdLst>
                <a:gd name="connsiteX0" fmla="*/ 0 w 299803"/>
                <a:gd name="connsiteY0" fmla="*/ 0 h 299804"/>
                <a:gd name="connsiteX1" fmla="*/ 194872 w 299803"/>
                <a:gd name="connsiteY1" fmla="*/ 74951 h 299804"/>
                <a:gd name="connsiteX2" fmla="*/ 299803 w 299803"/>
                <a:gd name="connsiteY2" fmla="*/ 299804 h 299804"/>
              </a:gdLst>
              <a:ahLst/>
              <a:cxnLst>
                <a:cxn ang="0">
                  <a:pos x="connsiteX0" y="connsiteY0"/>
                </a:cxn>
                <a:cxn ang="0">
                  <a:pos x="connsiteX1" y="connsiteY1"/>
                </a:cxn>
                <a:cxn ang="0">
                  <a:pos x="connsiteX2" y="connsiteY2"/>
                </a:cxn>
              </a:cxnLst>
              <a:rect l="l" t="t" r="r" b="b"/>
              <a:pathLst>
                <a:path w="299803" h="299804">
                  <a:moveTo>
                    <a:pt x="0" y="0"/>
                  </a:moveTo>
                  <a:lnTo>
                    <a:pt x="194872" y="74951"/>
                  </a:lnTo>
                  <a:lnTo>
                    <a:pt x="299803" y="299804"/>
                  </a:lnTo>
                </a:path>
              </a:pathLst>
            </a:custGeom>
            <a:noFill/>
            <a:ln w="127000" cap="flat" cmpd="sng" algn="ctr">
              <a:solidFill>
                <a:schemeClr val="accent2"/>
              </a:solidFill>
              <a:prstDash val="solid"/>
            </a:ln>
            <a:effectLst/>
          </p:spPr>
          <p:txBody>
            <a:bodyPr anchor="ctr"/>
            <a:lstStyle/>
            <a:p>
              <a:pPr algn="ctr">
                <a:defRPr/>
              </a:pPr>
              <a:endParaRPr lang="en-US" kern="0" dirty="0">
                <a:solidFill>
                  <a:sysClr val="window" lastClr="FFFFFF"/>
                </a:solidFill>
                <a:latin typeface="Calibri"/>
                <a:ea typeface="+mn-ea"/>
              </a:endParaRPr>
            </a:p>
          </p:txBody>
        </p:sp>
        <p:cxnSp>
          <p:nvCxnSpPr>
            <p:cNvPr id="37" name="直接连接符 64"/>
            <p:cNvCxnSpPr>
              <a:cxnSpLocks noChangeShapeType="1"/>
              <a:stCxn id="35" idx="0"/>
            </p:cNvCxnSpPr>
            <p:nvPr/>
          </p:nvCxnSpPr>
          <p:spPr bwMode="auto">
            <a:xfrm flipH="1">
              <a:off x="7396340" y="5098073"/>
              <a:ext cx="516485" cy="39725"/>
            </a:xfrm>
            <a:prstGeom prst="line">
              <a:avLst/>
            </a:prstGeom>
            <a:noFill/>
            <a:ln w="127000" algn="ctr">
              <a:solidFill>
                <a:schemeClr val="accent2"/>
              </a:solidFill>
              <a:round/>
              <a:headEnd/>
              <a:tailEnd/>
            </a:ln>
          </p:spPr>
        </p:cxnSp>
        <p:sp>
          <p:nvSpPr>
            <p:cNvPr id="38" name="椭圆 37"/>
            <p:cNvSpPr/>
            <p:nvPr/>
          </p:nvSpPr>
          <p:spPr bwMode="auto">
            <a:xfrm flipH="1">
              <a:off x="7952200" y="4828921"/>
              <a:ext cx="269875" cy="269875"/>
            </a:xfrm>
            <a:prstGeom prst="ellipse">
              <a:avLst/>
            </a:prstGeom>
            <a:solidFill>
              <a:schemeClr val="accent2"/>
            </a:solidFill>
            <a:ln w="25400" cap="flat" cmpd="sng" algn="ctr">
              <a:solidFill>
                <a:schemeClr val="accent2"/>
              </a:solidFill>
              <a:prstDash val="solid"/>
            </a:ln>
            <a:effectLst/>
          </p:spPr>
          <p:txBody>
            <a:bodyPr anchor="ctr"/>
            <a:lstStyle/>
            <a:p>
              <a:pPr algn="ctr">
                <a:defRPr/>
              </a:pPr>
              <a:endParaRPr lang="en-US" kern="0" dirty="0">
                <a:solidFill>
                  <a:sysClr val="window" lastClr="FFFFFF"/>
                </a:solidFill>
                <a:latin typeface="Calibri"/>
                <a:ea typeface="+mn-ea"/>
              </a:endParaRPr>
            </a:p>
          </p:txBody>
        </p:sp>
      </p:grpSp>
      <p:grpSp>
        <p:nvGrpSpPr>
          <p:cNvPr id="39" name="组合 38" descr="e7d195523061f1c0deeec63e560781cfd59afb0ea006f2a87ABB68BF51EA6619813959095094C18C62A12F549504892A4AAA8C1554C6663626E05CA27F281A14E6983772AFC3FB97135759321DEA3D70145073B7709DEAFA93D9543D2964B039C506A08C8BE0AF5D04AAA5F2B154E5030577D0DE964E588E7F2BFA07B4AB6ADC8003FE6F2E51FFE3"/>
          <p:cNvGrpSpPr/>
          <p:nvPr/>
        </p:nvGrpSpPr>
        <p:grpSpPr>
          <a:xfrm>
            <a:off x="1649325" y="1581448"/>
            <a:ext cx="2294334" cy="1566156"/>
            <a:chOff x="2199100" y="2107946"/>
            <a:chExt cx="3059112" cy="2087563"/>
          </a:xfrm>
        </p:grpSpPr>
        <p:sp>
          <p:nvSpPr>
            <p:cNvPr id="40" name="椭圆形标注 39"/>
            <p:cNvSpPr/>
            <p:nvPr/>
          </p:nvSpPr>
          <p:spPr>
            <a:xfrm>
              <a:off x="2199100" y="2107946"/>
              <a:ext cx="3059112" cy="2087563"/>
            </a:xfrm>
            <a:prstGeom prst="wedgeEllipseCallout">
              <a:avLst>
                <a:gd name="adj1" fmla="val -22901"/>
                <a:gd name="adj2" fmla="val 64006"/>
              </a:avLst>
            </a:prstGeom>
            <a:solidFill>
              <a:schemeClr val="accent1"/>
            </a:solidFill>
            <a:ln w="57150" cap="flat" cmpd="sng" algn="ctr">
              <a:solidFill>
                <a:sysClr val="window" lastClr="FFFFFF"/>
              </a:solidFill>
              <a:prstDash val="solid"/>
            </a:ln>
            <a:effectLst/>
          </p:spPr>
          <p:txBody>
            <a:bodyPr anchor="ctr"/>
            <a:lstStyle/>
            <a:p>
              <a:pPr algn="ctr">
                <a:defRPr/>
              </a:pPr>
              <a:endParaRPr lang="en-US" kern="0" dirty="0">
                <a:solidFill>
                  <a:sysClr val="window" lastClr="FFFFFF"/>
                </a:solidFill>
                <a:latin typeface="Calibri"/>
                <a:ea typeface="+mn-ea"/>
              </a:endParaRPr>
            </a:p>
          </p:txBody>
        </p:sp>
        <p:sp>
          <p:nvSpPr>
            <p:cNvPr id="41" name="TextBox 76"/>
            <p:cNvSpPr txBox="1">
              <a:spLocks noChangeArrowheads="1"/>
            </p:cNvSpPr>
            <p:nvPr/>
          </p:nvSpPr>
          <p:spPr bwMode="auto">
            <a:xfrm flipH="1">
              <a:off x="2813463" y="2468309"/>
              <a:ext cx="1863725" cy="319989"/>
            </a:xfrm>
            <a:prstGeom prst="rect">
              <a:avLst/>
            </a:prstGeom>
            <a:noFill/>
            <a:ln w="9525">
              <a:noFill/>
              <a:miter lim="800000"/>
              <a:headEnd/>
              <a:tailEnd/>
            </a:ln>
          </p:spPr>
          <p:txBody>
            <a:bodyPr>
              <a:spAutoFit/>
            </a:bodyPr>
            <a:lstStyle/>
            <a:p>
              <a:pPr algn="ctr">
                <a:lnSpc>
                  <a:spcPct val="80000"/>
                </a:lnSpc>
              </a:pPr>
              <a:r>
                <a:rPr lang="zh-CN" altLang="en-US" sz="1200" dirty="0">
                  <a:solidFill>
                    <a:srgbClr val="FFFFFF"/>
                  </a:solidFill>
                  <a:latin typeface="微软雅黑" panose="020B0503020204020204" pitchFamily="34" charset="-122"/>
                  <a:ea typeface="微软雅黑" panose="020B0503020204020204" pitchFamily="34" charset="-122"/>
                </a:rPr>
                <a:t>输入标题</a:t>
              </a:r>
              <a:endParaRPr lang="zh-CN" altLang="en-US" sz="1200" b="1" dirty="0">
                <a:solidFill>
                  <a:srgbClr val="FFFFFF"/>
                </a:solidFill>
                <a:latin typeface="Arial Rounded MT Bold"/>
                <a:ea typeface="微软雅黑" pitchFamily="34" charset="-122"/>
                <a:cs typeface="Times New Roman" pitchFamily="18" charset="0"/>
              </a:endParaRPr>
            </a:p>
          </p:txBody>
        </p:sp>
        <p:sp>
          <p:nvSpPr>
            <p:cNvPr id="42" name="TextBox 77"/>
            <p:cNvSpPr txBox="1"/>
            <p:nvPr/>
          </p:nvSpPr>
          <p:spPr>
            <a:xfrm>
              <a:off x="2735627" y="2929132"/>
              <a:ext cx="2070081" cy="943556"/>
            </a:xfrm>
            <a:prstGeom prst="rect">
              <a:avLst/>
            </a:prstGeom>
            <a:noFill/>
          </p:spPr>
          <p:txBody>
            <a:bodyPr wrap="square">
              <a:spAutoFit/>
            </a:bodyPr>
            <a:lstStyle/>
            <a:p>
              <a:pPr algn="ctr"/>
              <a:r>
                <a:rPr lang="zh-CN" altLang="en-US" sz="800" dirty="0">
                  <a:solidFill>
                    <a:srgbClr val="FFFFFF"/>
                  </a:solidFill>
                  <a:latin typeface="微软雅黑" panose="020B0503020204020204" pitchFamily="34" charset="-122"/>
                  <a:ea typeface="微软雅黑" panose="020B0503020204020204" pitchFamily="34" charset="-122"/>
                </a:rPr>
                <a:t>请在这里输入您的主要叙述内容请在这里输入您的主要叙述内容</a:t>
              </a:r>
              <a:endParaRPr lang="en-US" altLang="zh-CN" sz="800" dirty="0">
                <a:solidFill>
                  <a:srgbClr val="FFFFFF"/>
                </a:solidFill>
                <a:latin typeface="微软雅黑" panose="020B0503020204020204" pitchFamily="34" charset="-122"/>
                <a:ea typeface="微软雅黑" panose="020B0503020204020204" pitchFamily="34" charset="-122"/>
              </a:endParaRPr>
            </a:p>
            <a:p>
              <a:pPr algn="ctr"/>
              <a:endParaRPr lang="en-US" altLang="zh-CN" sz="1600" dirty="0">
                <a:solidFill>
                  <a:srgbClr val="FFFFFF"/>
                </a:solidFill>
                <a:latin typeface="微软雅黑" panose="020B0503020204020204" pitchFamily="34" charset="-122"/>
                <a:ea typeface="微软雅黑" panose="020B0503020204020204" pitchFamily="34" charset="-122"/>
              </a:endParaRPr>
            </a:p>
          </p:txBody>
        </p:sp>
      </p:grpSp>
      <p:grpSp>
        <p:nvGrpSpPr>
          <p:cNvPr id="43" name="组合 42" descr="e7d195523061f1c0deeec63e560781cfd59afb0ea006f2a87ABB68BF51EA6619813959095094C18C62A12F549504892A4AAA8C1554C6663626E05CA27F281A14E6983772AFC3FB97135759321DEA3D70145073B7709DEAFA93D9543D2964B039C506A08C8BE0AF5D04AAA5F2B154E5030577D0DE964E588E7F2BFA07B4AB6ADC8003FE6F2E51FFE3"/>
          <p:cNvGrpSpPr/>
          <p:nvPr/>
        </p:nvGrpSpPr>
        <p:grpSpPr>
          <a:xfrm>
            <a:off x="4809244" y="1581448"/>
            <a:ext cx="2294334" cy="1566155"/>
            <a:chOff x="6412325" y="2107946"/>
            <a:chExt cx="3059112" cy="2087563"/>
          </a:xfrm>
        </p:grpSpPr>
        <p:sp>
          <p:nvSpPr>
            <p:cNvPr id="44" name="椭圆形标注 43"/>
            <p:cNvSpPr/>
            <p:nvPr/>
          </p:nvSpPr>
          <p:spPr>
            <a:xfrm flipH="1">
              <a:off x="6412325" y="2107946"/>
              <a:ext cx="3059112" cy="2087563"/>
            </a:xfrm>
            <a:prstGeom prst="wedgeEllipseCallout">
              <a:avLst>
                <a:gd name="adj1" fmla="val -22901"/>
                <a:gd name="adj2" fmla="val 64006"/>
              </a:avLst>
            </a:prstGeom>
            <a:solidFill>
              <a:schemeClr val="accent2"/>
            </a:solidFill>
            <a:ln w="57150" cap="flat" cmpd="sng" algn="ctr">
              <a:solidFill>
                <a:sysClr val="window" lastClr="FFFFFF"/>
              </a:solidFill>
              <a:prstDash val="solid"/>
            </a:ln>
            <a:effectLst/>
          </p:spPr>
          <p:txBody>
            <a:bodyPr anchor="ctr"/>
            <a:lstStyle/>
            <a:p>
              <a:pPr algn="ctr">
                <a:defRPr/>
              </a:pPr>
              <a:endParaRPr lang="en-US" kern="0" dirty="0">
                <a:solidFill>
                  <a:sysClr val="window" lastClr="FFFFFF"/>
                </a:solidFill>
                <a:latin typeface="Calibri"/>
                <a:ea typeface="+mn-ea"/>
              </a:endParaRPr>
            </a:p>
          </p:txBody>
        </p:sp>
        <p:sp>
          <p:nvSpPr>
            <p:cNvPr id="45" name="TextBox 78"/>
            <p:cNvSpPr txBox="1">
              <a:spLocks noChangeArrowheads="1"/>
            </p:cNvSpPr>
            <p:nvPr/>
          </p:nvSpPr>
          <p:spPr bwMode="auto">
            <a:xfrm flipH="1">
              <a:off x="6985612" y="2443932"/>
              <a:ext cx="1863725" cy="319989"/>
            </a:xfrm>
            <a:prstGeom prst="rect">
              <a:avLst/>
            </a:prstGeom>
            <a:noFill/>
            <a:ln w="9525">
              <a:noFill/>
              <a:miter lim="800000"/>
              <a:headEnd/>
              <a:tailEnd/>
            </a:ln>
          </p:spPr>
          <p:txBody>
            <a:bodyPr>
              <a:spAutoFit/>
            </a:bodyPr>
            <a:lstStyle/>
            <a:p>
              <a:pPr algn="ctr">
                <a:lnSpc>
                  <a:spcPct val="80000"/>
                </a:lnSpc>
              </a:pPr>
              <a:r>
                <a:rPr lang="zh-CN" altLang="en-US" sz="1200" dirty="0">
                  <a:solidFill>
                    <a:srgbClr val="FFFFFF"/>
                  </a:solidFill>
                  <a:latin typeface="微软雅黑" panose="020B0503020204020204" pitchFamily="34" charset="-122"/>
                  <a:ea typeface="微软雅黑" panose="020B0503020204020204" pitchFamily="34" charset="-122"/>
                </a:rPr>
                <a:t>输入标题</a:t>
              </a:r>
              <a:endParaRPr lang="zh-CN" altLang="en-US" sz="1200" b="1" dirty="0">
                <a:solidFill>
                  <a:srgbClr val="FFFFFF"/>
                </a:solidFill>
                <a:latin typeface="Arial Rounded MT Bold"/>
                <a:ea typeface="微软雅黑" pitchFamily="34" charset="-122"/>
                <a:cs typeface="Times New Roman" pitchFamily="18" charset="0"/>
              </a:endParaRPr>
            </a:p>
          </p:txBody>
        </p:sp>
        <p:sp>
          <p:nvSpPr>
            <p:cNvPr id="46" name="TextBox 79"/>
            <p:cNvSpPr txBox="1"/>
            <p:nvPr/>
          </p:nvSpPr>
          <p:spPr>
            <a:xfrm>
              <a:off x="6816080" y="2968150"/>
              <a:ext cx="2260311" cy="1046117"/>
            </a:xfrm>
            <a:prstGeom prst="rect">
              <a:avLst/>
            </a:prstGeom>
            <a:noFill/>
          </p:spPr>
          <p:txBody>
            <a:bodyPr wrap="square">
              <a:spAutoFit/>
            </a:bodyPr>
            <a:lstStyle/>
            <a:p>
              <a:pPr algn="ctr"/>
              <a:r>
                <a:rPr lang="zh-CN" altLang="en-US" sz="900" dirty="0">
                  <a:solidFill>
                    <a:srgbClr val="FFFFFF"/>
                  </a:solidFill>
                  <a:latin typeface="微软雅黑" panose="020B0503020204020204" pitchFamily="34" charset="-122"/>
                  <a:ea typeface="微软雅黑" panose="020B0503020204020204" pitchFamily="34" charset="-122"/>
                </a:rPr>
                <a:t>请在这里输入您的主要叙述内容请在这里输入您的主要叙述内容</a:t>
              </a:r>
              <a:endParaRPr lang="en-US" altLang="zh-CN" sz="900" dirty="0">
                <a:solidFill>
                  <a:srgbClr val="FFFFFF"/>
                </a:solidFill>
                <a:latin typeface="微软雅黑" panose="020B0503020204020204" pitchFamily="34" charset="-122"/>
                <a:ea typeface="微软雅黑" panose="020B0503020204020204" pitchFamily="34" charset="-122"/>
              </a:endParaRPr>
            </a:p>
            <a:p>
              <a:pPr algn="ctr"/>
              <a:endParaRPr lang="en-US" altLang="zh-CN" dirty="0">
                <a:solidFill>
                  <a:srgbClr val="FFFFFF"/>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2756913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par>
                          <p:cTn id="8" fill="hold">
                            <p:stCondLst>
                              <p:cond delay="500"/>
                            </p:stCondLst>
                            <p:childTnLst>
                              <p:par>
                                <p:cTn id="9" presetID="2" presetClass="entr" presetSubtype="8" decel="2800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50" fill="hold"/>
                                        <p:tgtEl>
                                          <p:spTgt spid="13"/>
                                        </p:tgtEl>
                                        <p:attrNameLst>
                                          <p:attrName>ppt_x</p:attrName>
                                        </p:attrNameLst>
                                      </p:cBhvr>
                                      <p:tavLst>
                                        <p:tav tm="0">
                                          <p:val>
                                            <p:strVal val="0-#ppt_w/2"/>
                                          </p:val>
                                        </p:tav>
                                        <p:tav tm="100000">
                                          <p:val>
                                            <p:strVal val="#ppt_x"/>
                                          </p:val>
                                        </p:tav>
                                      </p:tavLst>
                                    </p:anim>
                                    <p:anim calcmode="lin" valueType="num">
                                      <p:cBhvr additive="base">
                                        <p:cTn id="12" dur="75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decel="2800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750" fill="hold"/>
                                        <p:tgtEl>
                                          <p:spTgt spid="26"/>
                                        </p:tgtEl>
                                        <p:attrNameLst>
                                          <p:attrName>ppt_x</p:attrName>
                                        </p:attrNameLst>
                                      </p:cBhvr>
                                      <p:tavLst>
                                        <p:tav tm="0">
                                          <p:val>
                                            <p:strVal val="1+#ppt_w/2"/>
                                          </p:val>
                                        </p:tav>
                                        <p:tav tm="100000">
                                          <p:val>
                                            <p:strVal val="#ppt_x"/>
                                          </p:val>
                                        </p:tav>
                                      </p:tavLst>
                                    </p:anim>
                                    <p:anim calcmode="lin" valueType="num">
                                      <p:cBhvr additive="base">
                                        <p:cTn id="16" dur="750" fill="hold"/>
                                        <p:tgtEl>
                                          <p:spTgt spid="26"/>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1750"/>
                            </p:stCondLst>
                            <p:childTnLst>
                              <p:par>
                                <p:cTn id="25" presetID="42" presetClass="entr" presetSubtype="0" fill="hold"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1000"/>
                                        <p:tgtEl>
                                          <p:spTgt spid="39"/>
                                        </p:tgtEl>
                                      </p:cBhvr>
                                    </p:animEffect>
                                    <p:anim calcmode="lin" valueType="num">
                                      <p:cBhvr>
                                        <p:cTn id="28" dur="1000" fill="hold"/>
                                        <p:tgtEl>
                                          <p:spTgt spid="39"/>
                                        </p:tgtEl>
                                        <p:attrNameLst>
                                          <p:attrName>ppt_x</p:attrName>
                                        </p:attrNameLst>
                                      </p:cBhvr>
                                      <p:tavLst>
                                        <p:tav tm="0">
                                          <p:val>
                                            <p:strVal val="#ppt_x"/>
                                          </p:val>
                                        </p:tav>
                                        <p:tav tm="100000">
                                          <p:val>
                                            <p:strVal val="#ppt_x"/>
                                          </p:val>
                                        </p:tav>
                                      </p:tavLst>
                                    </p:anim>
                                    <p:anim calcmode="lin" valueType="num">
                                      <p:cBhvr>
                                        <p:cTn id="29" dur="1000" fill="hold"/>
                                        <p:tgtEl>
                                          <p:spTgt spid="3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1000"/>
                                        <p:tgtEl>
                                          <p:spTgt spid="43"/>
                                        </p:tgtEl>
                                      </p:cBhvr>
                                    </p:animEffect>
                                    <p:anim calcmode="lin" valueType="num">
                                      <p:cBhvr>
                                        <p:cTn id="33" dur="1000" fill="hold"/>
                                        <p:tgtEl>
                                          <p:spTgt spid="43"/>
                                        </p:tgtEl>
                                        <p:attrNameLst>
                                          <p:attrName>ppt_x</p:attrName>
                                        </p:attrNameLst>
                                      </p:cBhvr>
                                      <p:tavLst>
                                        <p:tav tm="0">
                                          <p:val>
                                            <p:strVal val="#ppt_x"/>
                                          </p:val>
                                        </p:tav>
                                        <p:tav tm="100000">
                                          <p:val>
                                            <p:strVal val="#ppt_x"/>
                                          </p:val>
                                        </p:tav>
                                      </p:tavLst>
                                    </p:anim>
                                    <p:anim calcmode="lin" valueType="num">
                                      <p:cBhvr>
                                        <p:cTn id="3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F9AEE476-21EE-4452-9167-9CD4A339717C}"/>
              </a:ext>
            </a:extLst>
          </p:cNvPr>
          <p:cNvPicPr>
            <a:picLocks noChangeAspect="1"/>
          </p:cNvPicPr>
          <p:nvPr/>
        </p:nvPicPr>
        <p:blipFill>
          <a:blip r:embed="rId3"/>
          <a:stretch>
            <a:fillRect/>
          </a:stretch>
        </p:blipFill>
        <p:spPr>
          <a:xfrm>
            <a:off x="10540" y="0"/>
            <a:ext cx="9144889" cy="5145088"/>
          </a:xfrm>
          <a:prstGeom prst="rect">
            <a:avLst/>
          </a:prstGeom>
          <a:solidFill>
            <a:srgbClr val="E6E6E6"/>
          </a:solidFill>
        </p:spPr>
      </p:pic>
      <p:sp>
        <p:nvSpPr>
          <p:cNvPr id="7" name="任意多边形: 形状 6">
            <a:extLst>
              <a:ext uri="{FF2B5EF4-FFF2-40B4-BE49-F238E27FC236}">
                <a16:creationId xmlns:a16="http://schemas.microsoft.com/office/drawing/2014/main" xmlns="" id="{7803DD85-539C-4CF3-AC90-55AA1347BD14}"/>
              </a:ext>
            </a:extLst>
          </p:cNvPr>
          <p:cNvSpPr/>
          <p:nvPr/>
        </p:nvSpPr>
        <p:spPr>
          <a:xfrm>
            <a:off x="-1295" y="1204392"/>
            <a:ext cx="6545179" cy="2040556"/>
          </a:xfrm>
          <a:custGeom>
            <a:avLst/>
            <a:gdLst>
              <a:gd name="connsiteX0" fmla="*/ 0 w 6545179"/>
              <a:gd name="connsiteY0" fmla="*/ 0 h 2040556"/>
              <a:gd name="connsiteX1" fmla="*/ 6545179 w 6545179"/>
              <a:gd name="connsiteY1" fmla="*/ 9626 h 2040556"/>
              <a:gd name="connsiteX2" fmla="*/ 5226518 w 6545179"/>
              <a:gd name="connsiteY2" fmla="*/ 2040556 h 2040556"/>
              <a:gd name="connsiteX3" fmla="*/ 0 w 6545179"/>
              <a:gd name="connsiteY3" fmla="*/ 2030931 h 2040556"/>
              <a:gd name="connsiteX4" fmla="*/ 0 w 6545179"/>
              <a:gd name="connsiteY4" fmla="*/ 0 h 2040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5179" h="2040556">
                <a:moveTo>
                  <a:pt x="0" y="0"/>
                </a:moveTo>
                <a:lnTo>
                  <a:pt x="6545179" y="9626"/>
                </a:lnTo>
                <a:lnTo>
                  <a:pt x="5226518" y="2040556"/>
                </a:lnTo>
                <a:lnTo>
                  <a:pt x="0" y="2030931"/>
                </a:lnTo>
                <a:lnTo>
                  <a:pt x="0" y="0"/>
                </a:lnTo>
                <a:close/>
              </a:path>
            </a:pathLst>
          </a:cu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a:extLst>
              <a:ext uri="{FF2B5EF4-FFF2-40B4-BE49-F238E27FC236}">
                <a16:creationId xmlns:a16="http://schemas.microsoft.com/office/drawing/2014/main" xmlns="" id="{2211A4A1-6CE0-4E47-A3C4-8FED12B17D23}"/>
              </a:ext>
            </a:extLst>
          </p:cNvPr>
          <p:cNvSpPr/>
          <p:nvPr/>
        </p:nvSpPr>
        <p:spPr>
          <a:xfrm>
            <a:off x="5597776" y="2838542"/>
            <a:ext cx="3582736" cy="2079057"/>
          </a:xfrm>
          <a:custGeom>
            <a:avLst/>
            <a:gdLst>
              <a:gd name="connsiteX0" fmla="*/ 3561347 w 3582736"/>
              <a:gd name="connsiteY0" fmla="*/ 0 h 2079057"/>
              <a:gd name="connsiteX1" fmla="*/ 1280160 w 3582736"/>
              <a:gd name="connsiteY1" fmla="*/ 19250 h 2079057"/>
              <a:gd name="connsiteX2" fmla="*/ 0 w 3582736"/>
              <a:gd name="connsiteY2" fmla="*/ 2079057 h 2079057"/>
              <a:gd name="connsiteX3" fmla="*/ 3580598 w 3582736"/>
              <a:gd name="connsiteY3" fmla="*/ 2079057 h 2079057"/>
              <a:gd name="connsiteX4" fmla="*/ 3561347 w 3582736"/>
              <a:gd name="connsiteY4" fmla="*/ 0 h 2079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2736" h="2079057">
                <a:moveTo>
                  <a:pt x="3561347" y="0"/>
                </a:moveTo>
                <a:lnTo>
                  <a:pt x="1280160" y="19250"/>
                </a:lnTo>
                <a:lnTo>
                  <a:pt x="0" y="2079057"/>
                </a:lnTo>
                <a:lnTo>
                  <a:pt x="3580598" y="2079057"/>
                </a:lnTo>
                <a:cubicBezTo>
                  <a:pt x="3583806" y="1389246"/>
                  <a:pt x="3587015" y="699436"/>
                  <a:pt x="3561347" y="0"/>
                </a:cubicBezTo>
                <a:close/>
              </a:path>
            </a:pathLst>
          </a:cu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259">
            <a:extLst>
              <a:ext uri="{FF2B5EF4-FFF2-40B4-BE49-F238E27FC236}">
                <a16:creationId xmlns:a16="http://schemas.microsoft.com/office/drawing/2014/main" xmlns="" id="{7DFA17FA-3D29-4B64-81C0-362F78C5557D}"/>
              </a:ext>
            </a:extLst>
          </p:cNvPr>
          <p:cNvSpPr>
            <a:spLocks noChangeArrowheads="1"/>
          </p:cNvSpPr>
          <p:nvPr/>
        </p:nvSpPr>
        <p:spPr bwMode="auto">
          <a:xfrm>
            <a:off x="467544" y="1540041"/>
            <a:ext cx="5220580" cy="553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3600" cap="all" dirty="0">
                <a:solidFill>
                  <a:schemeClr val="bg1"/>
                </a:solidFill>
                <a:cs typeface="Arial" panose="020B0604020202020204" pitchFamily="34" charset="0"/>
              </a:rPr>
              <a:t>演讲完毕   谢谢您的观看</a:t>
            </a:r>
            <a:endParaRPr lang="en-US" altLang="zh-CN" sz="3600" cap="all" dirty="0">
              <a:solidFill>
                <a:schemeClr val="bg1"/>
              </a:solidFill>
              <a:cs typeface="Arial" panose="020B0604020202020204" pitchFamily="34" charset="0"/>
            </a:endParaRPr>
          </a:p>
        </p:txBody>
      </p:sp>
      <p:sp>
        <p:nvSpPr>
          <p:cNvPr id="5" name="原创设计师QQ598969553                 _16">
            <a:extLst>
              <a:ext uri="{FF2B5EF4-FFF2-40B4-BE49-F238E27FC236}">
                <a16:creationId xmlns:a16="http://schemas.microsoft.com/office/drawing/2014/main" xmlns="" id="{B7414C7D-9768-4326-BC62-D3CF9053F9F5}"/>
              </a:ext>
            </a:extLst>
          </p:cNvPr>
          <p:cNvSpPr txBox="1"/>
          <p:nvPr/>
        </p:nvSpPr>
        <p:spPr>
          <a:xfrm>
            <a:off x="467544" y="2205970"/>
            <a:ext cx="4848222" cy="416845"/>
          </a:xfrm>
          <a:prstGeom prst="rect">
            <a:avLst/>
          </a:prstGeom>
          <a:noFill/>
          <a:effectLst/>
        </p:spPr>
        <p:txBody>
          <a:bodyPr wrap="square" lIns="68580" tIns="34290" rIns="68580" bIns="34290" rtlCol="0">
            <a:spAutoFit/>
          </a:bodyPr>
          <a:lstStyle/>
          <a:p>
            <a:pPr>
              <a:lnSpc>
                <a:spcPct val="150000"/>
              </a:lnSpc>
            </a:pPr>
            <a:r>
              <a:rPr lang="zh-CN" altLang="en-US" sz="800" dirty="0">
                <a:solidFill>
                  <a:schemeClr val="bg1"/>
                </a:solidFill>
                <a:latin typeface="微软雅黑" panose="020B0503020204020204" pitchFamily="34" charset="-122"/>
                <a:ea typeface="微软雅黑" panose="020B0503020204020204" pitchFamily="34" charset="-122"/>
              </a:rPr>
              <a:t>以现代教育教学理论为指导；强调新型教学模式的构建；教学内容具有更强的时代性和丰富性；教学更适合学生的学习需要和特点。</a:t>
            </a:r>
            <a:endParaRPr lang="en-US" altLang="zh-CN" sz="800" dirty="0">
              <a:solidFill>
                <a:schemeClr val="bg1"/>
              </a:solidFill>
              <a:latin typeface="微软雅黑" panose="020B0503020204020204" pitchFamily="34" charset="-122"/>
              <a:ea typeface="微软雅黑" panose="020B0503020204020204" pitchFamily="34" charset="-122"/>
            </a:endParaRPr>
          </a:p>
        </p:txBody>
      </p:sp>
      <p:sp>
        <p:nvSpPr>
          <p:cNvPr id="6" name="原创设计师QQ598969553                 _15">
            <a:extLst>
              <a:ext uri="{FF2B5EF4-FFF2-40B4-BE49-F238E27FC236}">
                <a16:creationId xmlns:a16="http://schemas.microsoft.com/office/drawing/2014/main" xmlns="" id="{9574D58F-4B08-455D-8754-10C9A2C0E3AF}"/>
              </a:ext>
            </a:extLst>
          </p:cNvPr>
          <p:cNvSpPr/>
          <p:nvPr/>
        </p:nvSpPr>
        <p:spPr>
          <a:xfrm>
            <a:off x="467544" y="2716105"/>
            <a:ext cx="2978540" cy="2524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zh-CN" altLang="en-US" sz="1100" dirty="0">
                <a:solidFill>
                  <a:schemeClr val="bg1"/>
                </a:solidFill>
                <a:latin typeface="微软雅黑" panose="020B0503020204020204" pitchFamily="34" charset="-122"/>
                <a:ea typeface="微软雅黑" panose="020B0503020204020204" pitchFamily="34" charset="-122"/>
              </a:rPr>
              <a:t>汇报人</a:t>
            </a:r>
            <a:r>
              <a:rPr lang="zh-CN" altLang="en-US" sz="1100" dirty="0" smtClean="0">
                <a:solidFill>
                  <a:schemeClr val="bg1"/>
                </a:solidFill>
                <a:latin typeface="微软雅黑" panose="020B0503020204020204" pitchFamily="34" charset="-122"/>
                <a:ea typeface="微软雅黑" panose="020B0503020204020204" pitchFamily="34" charset="-122"/>
              </a:rPr>
              <a:t>：</a:t>
            </a:r>
            <a:r>
              <a:rPr lang="en-US" altLang="zh-CN" sz="1100" dirty="0" smtClean="0">
                <a:solidFill>
                  <a:schemeClr val="bg1"/>
                </a:solidFill>
                <a:latin typeface="微软雅黑" panose="020B0503020204020204" pitchFamily="34" charset="-122"/>
                <a:ea typeface="微软雅黑" panose="020B0503020204020204" pitchFamily="34" charset="-122"/>
              </a:rPr>
              <a:t>PPT</a:t>
            </a:r>
            <a:r>
              <a:rPr lang="zh-CN" altLang="en-US" sz="1100" dirty="0" smtClean="0">
                <a:solidFill>
                  <a:schemeClr val="bg1"/>
                </a:solidFill>
                <a:latin typeface="微软雅黑" panose="020B0503020204020204" pitchFamily="34" charset="-122"/>
                <a:ea typeface="微软雅黑" panose="020B0503020204020204" pitchFamily="34" charset="-122"/>
              </a:rPr>
              <a:t>网       </a:t>
            </a:r>
            <a:r>
              <a:rPr lang="zh-CN" altLang="en-US" sz="1100" dirty="0">
                <a:solidFill>
                  <a:schemeClr val="bg1"/>
                </a:solidFill>
                <a:latin typeface="微软雅黑" panose="020B0503020204020204" pitchFamily="34" charset="-122"/>
                <a:ea typeface="微软雅黑" panose="020B0503020204020204" pitchFamily="34" charset="-122"/>
              </a:rPr>
              <a:t>日期：</a:t>
            </a:r>
            <a:r>
              <a:rPr lang="en-US" altLang="zh-CN" sz="1100" dirty="0">
                <a:solidFill>
                  <a:schemeClr val="bg1"/>
                </a:solidFill>
                <a:latin typeface="微软雅黑" panose="020B0503020204020204" pitchFamily="34" charset="-122"/>
                <a:ea typeface="微软雅黑" panose="020B0503020204020204" pitchFamily="34" charset="-122"/>
              </a:rPr>
              <a:t>2018</a:t>
            </a:r>
            <a:r>
              <a:rPr lang="zh-CN" altLang="en-US" sz="1100" dirty="0">
                <a:solidFill>
                  <a:schemeClr val="bg1"/>
                </a:solidFill>
                <a:latin typeface="微软雅黑" panose="020B0503020204020204" pitchFamily="34" charset="-122"/>
                <a:ea typeface="微软雅黑" panose="020B0503020204020204" pitchFamily="34" charset="-122"/>
              </a:rPr>
              <a:t>年</a:t>
            </a:r>
            <a:r>
              <a:rPr lang="en-US" altLang="zh-CN" sz="1100" dirty="0">
                <a:solidFill>
                  <a:schemeClr val="bg1"/>
                </a:solidFill>
                <a:latin typeface="微软雅黑" panose="020B0503020204020204" pitchFamily="34" charset="-122"/>
                <a:ea typeface="微软雅黑" panose="020B0503020204020204" pitchFamily="34" charset="-122"/>
              </a:rPr>
              <a:t>x</a:t>
            </a:r>
            <a:r>
              <a:rPr lang="zh-CN" altLang="en-US" sz="1100" dirty="0">
                <a:solidFill>
                  <a:schemeClr val="bg1"/>
                </a:solidFill>
                <a:latin typeface="微软雅黑" panose="020B0503020204020204" pitchFamily="34" charset="-122"/>
                <a:ea typeface="微软雅黑" panose="020B0503020204020204" pitchFamily="34" charset="-122"/>
              </a:rPr>
              <a:t>月</a:t>
            </a:r>
            <a:r>
              <a:rPr lang="en-US" altLang="zh-CN" sz="1100" dirty="0">
                <a:solidFill>
                  <a:schemeClr val="bg1"/>
                </a:solidFill>
                <a:latin typeface="微软雅黑" panose="020B0503020204020204" pitchFamily="34" charset="-122"/>
                <a:ea typeface="微软雅黑" panose="020B0503020204020204" pitchFamily="34" charset="-122"/>
              </a:rPr>
              <a:t>x</a:t>
            </a:r>
            <a:r>
              <a:rPr lang="zh-CN" altLang="en-US" sz="1100" dirty="0">
                <a:solidFill>
                  <a:schemeClr val="bg1"/>
                </a:solidFill>
                <a:latin typeface="微软雅黑" panose="020B0503020204020204" pitchFamily="34" charset="-122"/>
                <a:ea typeface="微软雅黑" panose="020B0503020204020204" pitchFamily="34" charset="-122"/>
              </a:rPr>
              <a:t>日</a:t>
            </a:r>
            <a:endParaRPr lang="en-US" altLang="zh-CN" sz="1100" dirty="0">
              <a:solidFill>
                <a:schemeClr val="bg1"/>
              </a:solidFill>
              <a:latin typeface="微软雅黑" panose="020B0503020204020204" pitchFamily="34" charset="-122"/>
              <a:ea typeface="微软雅黑" panose="020B0503020204020204" pitchFamily="34" charset="-122"/>
            </a:endParaRPr>
          </a:p>
        </p:txBody>
      </p:sp>
      <p:pic>
        <p:nvPicPr>
          <p:cNvPr id="14" name="图片 13">
            <a:extLst>
              <a:ext uri="{FF2B5EF4-FFF2-40B4-BE49-F238E27FC236}">
                <a16:creationId xmlns:a16="http://schemas.microsoft.com/office/drawing/2014/main" xmlns="" id="{C83C0278-C2D3-413C-B636-4F7E41EEBBCD}"/>
              </a:ext>
            </a:extLst>
          </p:cNvPr>
          <p:cNvPicPr>
            <a:picLocks noChangeAspect="1"/>
          </p:cNvPicPr>
          <p:nvPr/>
        </p:nvPicPr>
        <p:blipFill>
          <a:blip r:embed="rId4" cstate="print">
            <a:grayscl/>
            <a:extLst>
              <a:ext uri="{BEBA8EAE-BF5A-486C-A8C5-ECC9F3942E4B}">
                <a14:imgProps xmlns:a14="http://schemas.microsoft.com/office/drawing/2010/main">
                  <a14:imgLayer r:embed="rId5">
                    <a14:imgEffect>
                      <a14:colorTemperature colorTemp="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7192579" y="3162368"/>
            <a:ext cx="1369999" cy="1373909"/>
          </a:xfrm>
          <a:prstGeom prst="rect">
            <a:avLst/>
          </a:prstGeom>
        </p:spPr>
      </p:pic>
      <p:sp>
        <p:nvSpPr>
          <p:cNvPr id="11" name="矩形 10">
            <a:extLst>
              <a:ext uri="{FF2B5EF4-FFF2-40B4-BE49-F238E27FC236}">
                <a16:creationId xmlns:a16="http://schemas.microsoft.com/office/drawing/2014/main" xmlns="" id="{827DC669-1CA8-457C-8C4B-5EE6069EC2C1}"/>
              </a:ext>
            </a:extLst>
          </p:cNvPr>
          <p:cNvSpPr/>
          <p:nvPr/>
        </p:nvSpPr>
        <p:spPr>
          <a:xfrm>
            <a:off x="-14543" y="1204392"/>
            <a:ext cx="230059" cy="201622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5849683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1+#ppt_w/2"/>
                                          </p:val>
                                        </p:tav>
                                        <p:tav tm="100000">
                                          <p:val>
                                            <p:strVal val="#ppt_x"/>
                                          </p:val>
                                        </p:tav>
                                      </p:tavLst>
                                    </p:anim>
                                    <p:anim calcmode="lin" valueType="num">
                                      <p:cBhvr additive="base">
                                        <p:cTn id="17" dur="500" fill="hold"/>
                                        <p:tgtEl>
                                          <p:spTgt spid="9"/>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500"/>
                                        <p:tgtEl>
                                          <p:spTgt spid="14"/>
                                        </p:tgtEl>
                                      </p:cBhvr>
                                    </p:animEffect>
                                    <p:anim calcmode="lin" valueType="num">
                                      <p:cBhvr>
                                        <p:cTn id="22" dur="1500" fill="hold"/>
                                        <p:tgtEl>
                                          <p:spTgt spid="14"/>
                                        </p:tgtEl>
                                        <p:attrNameLst>
                                          <p:attrName>ppt_x</p:attrName>
                                        </p:attrNameLst>
                                      </p:cBhvr>
                                      <p:tavLst>
                                        <p:tav tm="0">
                                          <p:val>
                                            <p:strVal val="#ppt_x"/>
                                          </p:val>
                                        </p:tav>
                                        <p:tav tm="100000">
                                          <p:val>
                                            <p:strVal val="#ppt_x"/>
                                          </p:val>
                                        </p:tav>
                                      </p:tavLst>
                                    </p:anim>
                                    <p:anim calcmode="lin" valueType="num">
                                      <p:cBhvr>
                                        <p:cTn id="23" dur="1500" fill="hold"/>
                                        <p:tgtEl>
                                          <p:spTgt spid="14"/>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26" presetClass="emph" presetSubtype="0" fill="hold" nodeType="afterEffect">
                                  <p:stCondLst>
                                    <p:cond delay="0"/>
                                  </p:stCondLst>
                                  <p:childTnLst>
                                    <p:animEffect transition="out" filter="fade">
                                      <p:cBhvr>
                                        <p:cTn id="26" dur="500" tmFilter="0, 0; .2, .5; .8, .5; 1, 0"/>
                                        <p:tgtEl>
                                          <p:spTgt spid="14"/>
                                        </p:tgtEl>
                                      </p:cBhvr>
                                    </p:animEffect>
                                    <p:animScale>
                                      <p:cBhvr>
                                        <p:cTn id="27" dur="250" autoRev="1" fill="hold"/>
                                        <p:tgtEl>
                                          <p:spTgt spid="14"/>
                                        </p:tgtEl>
                                      </p:cBhvr>
                                      <p:by x="105000" y="105000"/>
                                    </p:animScale>
                                  </p:childTnLst>
                                </p:cTn>
                              </p:par>
                            </p:childTnLst>
                          </p:cTn>
                        </p:par>
                        <p:par>
                          <p:cTn id="28" fill="hold">
                            <p:stCondLst>
                              <p:cond delay="3000"/>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4"/>
                                        </p:tgtEl>
                                        <p:attrNameLst>
                                          <p:attrName>ppt_y</p:attrName>
                                        </p:attrNameLst>
                                      </p:cBhvr>
                                      <p:tavLst>
                                        <p:tav tm="0">
                                          <p:val>
                                            <p:strVal val="#ppt_y"/>
                                          </p:val>
                                        </p:tav>
                                        <p:tav tm="100000">
                                          <p:val>
                                            <p:strVal val="#ppt_y"/>
                                          </p:val>
                                        </p:tav>
                                      </p:tavLst>
                                    </p:anim>
                                    <p:anim calcmode="lin" valueType="num">
                                      <p:cBhvr>
                                        <p:cTn id="33"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4"/>
                                        </p:tgtEl>
                                      </p:cBhvr>
                                    </p:animEffect>
                                  </p:childTnLst>
                                </p:cTn>
                              </p:par>
                            </p:childTnLst>
                          </p:cTn>
                        </p:par>
                        <p:par>
                          <p:cTn id="36" fill="hold">
                            <p:stCondLst>
                              <p:cond delay="3950"/>
                            </p:stCondLst>
                            <p:childTnLst>
                              <p:par>
                                <p:cTn id="37" presetID="26" presetClass="emph" presetSubtype="0" fill="hold" grpId="1" nodeType="afterEffect">
                                  <p:stCondLst>
                                    <p:cond delay="0"/>
                                  </p:stCondLst>
                                  <p:iterate type="lt">
                                    <p:tmPct val="0"/>
                                  </p:iterate>
                                  <p:childTnLst>
                                    <p:animEffect transition="out" filter="fade">
                                      <p:cBhvr>
                                        <p:cTn id="38" dur="500" tmFilter="0, 0; .2, .5; .8, .5; 1, 0"/>
                                        <p:tgtEl>
                                          <p:spTgt spid="4"/>
                                        </p:tgtEl>
                                      </p:cBhvr>
                                    </p:animEffect>
                                    <p:animScale>
                                      <p:cBhvr>
                                        <p:cTn id="39" dur="250" autoRev="1" fill="hold"/>
                                        <p:tgtEl>
                                          <p:spTgt spid="4"/>
                                        </p:tgtEl>
                                      </p:cBhvr>
                                      <p:by x="105000" y="105000"/>
                                    </p:animScale>
                                  </p:childTnLst>
                                </p:cTn>
                              </p:par>
                            </p:childTnLst>
                          </p:cTn>
                        </p:par>
                        <p:par>
                          <p:cTn id="40" fill="hold">
                            <p:stCondLst>
                              <p:cond delay="4450"/>
                            </p:stCondLst>
                            <p:childTnLst>
                              <p:par>
                                <p:cTn id="41" presetID="22" presetClass="entr" presetSubtype="1" fill="hold" grpId="0"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up)">
                                      <p:cBhvr>
                                        <p:cTn id="43" dur="500"/>
                                        <p:tgtEl>
                                          <p:spTgt spid="5"/>
                                        </p:tgtEl>
                                      </p:cBhvr>
                                    </p:animEffect>
                                  </p:childTnLst>
                                </p:cTn>
                              </p:par>
                            </p:childTnLst>
                          </p:cTn>
                        </p:par>
                        <p:par>
                          <p:cTn id="44" fill="hold">
                            <p:stCondLst>
                              <p:cond delay="4950"/>
                            </p:stCondLst>
                            <p:childTnLst>
                              <p:par>
                                <p:cTn id="45" presetID="12" presetClass="entr" presetSubtype="1" fill="hold" grpId="0" nodeType="after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p:tgtEl>
                                          <p:spTgt spid="6"/>
                                        </p:tgtEl>
                                        <p:attrNameLst>
                                          <p:attrName>ppt_y</p:attrName>
                                        </p:attrNameLst>
                                      </p:cBhvr>
                                      <p:tavLst>
                                        <p:tav tm="0">
                                          <p:val>
                                            <p:strVal val="#ppt_y-#ppt_h*1.125000"/>
                                          </p:val>
                                        </p:tav>
                                        <p:tav tm="100000">
                                          <p:val>
                                            <p:strVal val="#ppt_y"/>
                                          </p:val>
                                        </p:tav>
                                      </p:tavLst>
                                    </p:anim>
                                    <p:animEffect transition="in" filter="wipe(down)">
                                      <p:cBhvr>
                                        <p:cTn id="4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4" grpId="0"/>
      <p:bldP spid="4" grpId="1"/>
      <p:bldP spid="5" grpId="0"/>
      <p:bldP spid="6"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2"/>
          <p:cNvSpPr txBox="1">
            <a:spLocks noChangeArrowheads="1"/>
          </p:cNvSpPr>
          <p:nvPr/>
        </p:nvSpPr>
        <p:spPr bwMode="auto">
          <a:xfrm>
            <a:off x="4144127" y="2693283"/>
            <a:ext cx="3017068" cy="584775"/>
          </a:xfrm>
          <a:prstGeom prst="rect">
            <a:avLst/>
          </a:prstGeom>
          <a:noFill/>
          <a:ln w="9525">
            <a:noFill/>
            <a:miter lim="800000"/>
            <a:headEnd/>
            <a:tailEnd/>
          </a:ln>
        </p:spPr>
        <p:txBody>
          <a:bodyPr wrap="square">
            <a:spAutoFit/>
          </a:bodyPr>
          <a:lstStyle/>
          <a:p>
            <a:pPr fontAlgn="auto">
              <a:spcBef>
                <a:spcPts val="0"/>
              </a:spcBef>
              <a:spcAft>
                <a:spcPts val="0"/>
              </a:spcAft>
              <a:defRPr/>
            </a:pPr>
            <a:r>
              <a:rPr lang="zh-CN" altLang="en-US" sz="3200" dirty="0">
                <a:solidFill>
                  <a:schemeClr val="accent1"/>
                </a:solidFill>
                <a:latin typeface="微软雅黑" panose="020B0503020204020204" pitchFamily="34" charset="-122"/>
                <a:ea typeface="微软雅黑" panose="020B0503020204020204" pitchFamily="34" charset="-122"/>
              </a:rPr>
              <a:t>工作评价</a:t>
            </a:r>
            <a:endParaRPr lang="zh-CN" altLang="en-US" sz="3200" kern="0" dirty="0">
              <a:solidFill>
                <a:schemeClr val="accent1"/>
              </a:solidFill>
              <a:latin typeface="微软雅黑" panose="020B0503020204020204" pitchFamily="34" charset="-122"/>
              <a:ea typeface="微软雅黑" panose="020B0503020204020204" pitchFamily="34" charset="-122"/>
            </a:endParaRPr>
          </a:p>
        </p:txBody>
      </p:sp>
      <p:sp>
        <p:nvSpPr>
          <p:cNvPr id="25" name="Text Box 2"/>
          <p:cNvSpPr txBox="1">
            <a:spLocks noChangeArrowheads="1"/>
          </p:cNvSpPr>
          <p:nvPr/>
        </p:nvSpPr>
        <p:spPr bwMode="auto">
          <a:xfrm>
            <a:off x="2948393" y="3539153"/>
            <a:ext cx="4808538" cy="308070"/>
          </a:xfrm>
          <a:prstGeom prst="rect">
            <a:avLst/>
          </a:prstGeom>
          <a:noFill/>
          <a:ln w="9525">
            <a:noFill/>
            <a:miter lim="800000"/>
            <a:headEnd/>
            <a:tailEnd/>
          </a:ln>
        </p:spPr>
        <p:txBody>
          <a:bodyPr>
            <a:spAutoFit/>
          </a:bodyPr>
          <a:lstStyle/>
          <a:p>
            <a:r>
              <a:rPr lang="zh-CN" altLang="en-US" sz="1400" dirty="0">
                <a:solidFill>
                  <a:schemeClr val="accent1"/>
                </a:solidFill>
                <a:latin typeface="微软雅黑" pitchFamily="34" charset="-122"/>
                <a:ea typeface="微软雅黑" pitchFamily="34" charset="-122"/>
              </a:rPr>
              <a:t>点击录入此部分的内容及说明，简单扼要。</a:t>
            </a:r>
          </a:p>
        </p:txBody>
      </p:sp>
      <p:sp>
        <p:nvSpPr>
          <p:cNvPr id="6" name="TextBox 5"/>
          <p:cNvSpPr txBox="1">
            <a:spLocks noChangeArrowheads="1"/>
          </p:cNvSpPr>
          <p:nvPr/>
        </p:nvSpPr>
        <p:spPr bwMode="auto">
          <a:xfrm>
            <a:off x="2958017" y="2226751"/>
            <a:ext cx="1107996" cy="1200329"/>
          </a:xfrm>
          <a:prstGeom prst="rect">
            <a:avLst/>
          </a:prstGeom>
          <a:noFill/>
          <a:ln w="9525">
            <a:noFill/>
            <a:miter lim="800000"/>
            <a:headEnd/>
            <a:tailEnd/>
          </a:ln>
        </p:spPr>
        <p:txBody>
          <a:bodyPr wrap="none">
            <a:spAutoFit/>
          </a:bodyPr>
          <a:lstStyle/>
          <a:p>
            <a:pPr algn="ctr"/>
            <a:r>
              <a:rPr lang="en-US" altLang="zh-CN" sz="7200" dirty="0">
                <a:solidFill>
                  <a:schemeClr val="accent1"/>
                </a:solidFill>
                <a:latin typeface="方正姚体" panose="02010601030101010101" pitchFamily="2" charset="-122"/>
                <a:ea typeface="方正姚体" panose="02010601030101010101" pitchFamily="2" charset="-122"/>
              </a:rPr>
              <a:t>01</a:t>
            </a:r>
            <a:endParaRPr lang="zh-CN" altLang="en-US" sz="7200" dirty="0">
              <a:solidFill>
                <a:schemeClr val="accent1"/>
              </a:solidFill>
              <a:latin typeface="方正姚体" panose="02010601030101010101" pitchFamily="2" charset="-122"/>
              <a:ea typeface="方正姚体" panose="02010601030101010101" pitchFamily="2" charset="-122"/>
            </a:endParaRPr>
          </a:p>
        </p:txBody>
      </p:sp>
      <p:grpSp>
        <p:nvGrpSpPr>
          <p:cNvPr id="4" name="组合 3">
            <a:extLst>
              <a:ext uri="{FF2B5EF4-FFF2-40B4-BE49-F238E27FC236}">
                <a16:creationId xmlns:a16="http://schemas.microsoft.com/office/drawing/2014/main" xmlns="" id="{A80B2837-526D-48B1-8830-FEE5AF694537}"/>
              </a:ext>
            </a:extLst>
          </p:cNvPr>
          <p:cNvGrpSpPr/>
          <p:nvPr/>
        </p:nvGrpSpPr>
        <p:grpSpPr>
          <a:xfrm>
            <a:off x="2195736" y="5507"/>
            <a:ext cx="4809570" cy="2531033"/>
            <a:chOff x="1799924" y="-28876"/>
            <a:chExt cx="5967663" cy="2531033"/>
          </a:xfrm>
        </p:grpSpPr>
        <p:sp>
          <p:nvSpPr>
            <p:cNvPr id="13" name="任意多边形: 形状 12">
              <a:extLst>
                <a:ext uri="{FF2B5EF4-FFF2-40B4-BE49-F238E27FC236}">
                  <a16:creationId xmlns:a16="http://schemas.microsoft.com/office/drawing/2014/main" xmlns="" id="{D5D65DEA-9170-443B-B6FE-2F93EC757581}"/>
                </a:ext>
              </a:extLst>
            </p:cNvPr>
            <p:cNvSpPr/>
            <p:nvPr/>
          </p:nvSpPr>
          <p:spPr>
            <a:xfrm>
              <a:off x="2028813" y="0"/>
              <a:ext cx="5509884" cy="2502157"/>
            </a:xfrm>
            <a:custGeom>
              <a:avLst/>
              <a:gdLst>
                <a:gd name="connsiteX0" fmla="*/ 0 w 5967663"/>
                <a:gd name="connsiteY0" fmla="*/ 0 h 2348564"/>
                <a:gd name="connsiteX1" fmla="*/ 3041583 w 5967663"/>
                <a:gd name="connsiteY1" fmla="*/ 2348564 h 2348564"/>
                <a:gd name="connsiteX2" fmla="*/ 5967663 w 5967663"/>
                <a:gd name="connsiteY2" fmla="*/ 9625 h 2348564"/>
                <a:gd name="connsiteX3" fmla="*/ 0 w 5967663"/>
                <a:gd name="connsiteY3" fmla="*/ 0 h 2348564"/>
              </a:gdLst>
              <a:ahLst/>
              <a:cxnLst>
                <a:cxn ang="0">
                  <a:pos x="connsiteX0" y="connsiteY0"/>
                </a:cxn>
                <a:cxn ang="0">
                  <a:pos x="connsiteX1" y="connsiteY1"/>
                </a:cxn>
                <a:cxn ang="0">
                  <a:pos x="connsiteX2" y="connsiteY2"/>
                </a:cxn>
                <a:cxn ang="0">
                  <a:pos x="connsiteX3" y="connsiteY3"/>
                </a:cxn>
              </a:cxnLst>
              <a:rect l="l" t="t" r="r" b="b"/>
              <a:pathLst>
                <a:path w="5967663" h="2348564">
                  <a:moveTo>
                    <a:pt x="0" y="0"/>
                  </a:moveTo>
                  <a:lnTo>
                    <a:pt x="3041583" y="2348564"/>
                  </a:lnTo>
                  <a:lnTo>
                    <a:pt x="5967663" y="9625"/>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任意多边形: 形状 2">
              <a:extLst>
                <a:ext uri="{FF2B5EF4-FFF2-40B4-BE49-F238E27FC236}">
                  <a16:creationId xmlns:a16="http://schemas.microsoft.com/office/drawing/2014/main" xmlns="" id="{FBABDFAE-A5F0-45A4-B93D-6B0374D65BED}"/>
                </a:ext>
              </a:extLst>
            </p:cNvPr>
            <p:cNvSpPr/>
            <p:nvPr/>
          </p:nvSpPr>
          <p:spPr>
            <a:xfrm>
              <a:off x="1799924" y="-28876"/>
              <a:ext cx="5967663" cy="2348564"/>
            </a:xfrm>
            <a:custGeom>
              <a:avLst/>
              <a:gdLst>
                <a:gd name="connsiteX0" fmla="*/ 0 w 5967663"/>
                <a:gd name="connsiteY0" fmla="*/ 0 h 2348564"/>
                <a:gd name="connsiteX1" fmla="*/ 3041583 w 5967663"/>
                <a:gd name="connsiteY1" fmla="*/ 2348564 h 2348564"/>
                <a:gd name="connsiteX2" fmla="*/ 5967663 w 5967663"/>
                <a:gd name="connsiteY2" fmla="*/ 9625 h 2348564"/>
                <a:gd name="connsiteX3" fmla="*/ 0 w 5967663"/>
                <a:gd name="connsiteY3" fmla="*/ 0 h 2348564"/>
              </a:gdLst>
              <a:ahLst/>
              <a:cxnLst>
                <a:cxn ang="0">
                  <a:pos x="connsiteX0" y="connsiteY0"/>
                </a:cxn>
                <a:cxn ang="0">
                  <a:pos x="connsiteX1" y="connsiteY1"/>
                </a:cxn>
                <a:cxn ang="0">
                  <a:pos x="connsiteX2" y="connsiteY2"/>
                </a:cxn>
                <a:cxn ang="0">
                  <a:pos x="connsiteX3" y="connsiteY3"/>
                </a:cxn>
              </a:cxnLst>
              <a:rect l="l" t="t" r="r" b="b"/>
              <a:pathLst>
                <a:path w="5967663" h="2348564">
                  <a:moveTo>
                    <a:pt x="0" y="0"/>
                  </a:moveTo>
                  <a:lnTo>
                    <a:pt x="3041583" y="2348564"/>
                  </a:lnTo>
                  <a:lnTo>
                    <a:pt x="5967663" y="9625"/>
                  </a:lnTo>
                  <a:lnTo>
                    <a:pt x="0" y="0"/>
                  </a:ln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任意多边形: 形状 13">
            <a:extLst>
              <a:ext uri="{FF2B5EF4-FFF2-40B4-BE49-F238E27FC236}">
                <a16:creationId xmlns:a16="http://schemas.microsoft.com/office/drawing/2014/main" xmlns="" id="{408F7253-3E79-4C29-9C9E-7581757C0ECD}"/>
              </a:ext>
            </a:extLst>
          </p:cNvPr>
          <p:cNvSpPr/>
          <p:nvPr/>
        </p:nvSpPr>
        <p:spPr>
          <a:xfrm flipV="1">
            <a:off x="6882062" y="3787072"/>
            <a:ext cx="2931991" cy="1358016"/>
          </a:xfrm>
          <a:custGeom>
            <a:avLst/>
            <a:gdLst>
              <a:gd name="connsiteX0" fmla="*/ 0 w 5967663"/>
              <a:gd name="connsiteY0" fmla="*/ 0 h 2348564"/>
              <a:gd name="connsiteX1" fmla="*/ 3041583 w 5967663"/>
              <a:gd name="connsiteY1" fmla="*/ 2348564 h 2348564"/>
              <a:gd name="connsiteX2" fmla="*/ 5967663 w 5967663"/>
              <a:gd name="connsiteY2" fmla="*/ 9625 h 2348564"/>
              <a:gd name="connsiteX3" fmla="*/ 0 w 5967663"/>
              <a:gd name="connsiteY3" fmla="*/ 0 h 2348564"/>
            </a:gdLst>
            <a:ahLst/>
            <a:cxnLst>
              <a:cxn ang="0">
                <a:pos x="connsiteX0" y="connsiteY0"/>
              </a:cxn>
              <a:cxn ang="0">
                <a:pos x="connsiteX1" y="connsiteY1"/>
              </a:cxn>
              <a:cxn ang="0">
                <a:pos x="connsiteX2" y="connsiteY2"/>
              </a:cxn>
              <a:cxn ang="0">
                <a:pos x="connsiteX3" y="connsiteY3"/>
              </a:cxn>
            </a:cxnLst>
            <a:rect l="l" t="t" r="r" b="b"/>
            <a:pathLst>
              <a:path w="5967663" h="2348564">
                <a:moveTo>
                  <a:pt x="0" y="0"/>
                </a:moveTo>
                <a:lnTo>
                  <a:pt x="3041583" y="2348564"/>
                </a:lnTo>
                <a:lnTo>
                  <a:pt x="5967663" y="9625"/>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44640407"/>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 calcmode="lin" valueType="num">
                                      <p:cBhvr>
                                        <p:cTn id="19" dur="500" fill="hold"/>
                                        <p:tgtEl>
                                          <p:spTgt spid="6"/>
                                        </p:tgtEl>
                                        <p:attrNameLst>
                                          <p:attrName>style.rotation</p:attrName>
                                        </p:attrNameLst>
                                      </p:cBhvr>
                                      <p:tavLst>
                                        <p:tav tm="0">
                                          <p:val>
                                            <p:fltVal val="360"/>
                                          </p:val>
                                        </p:tav>
                                        <p:tav tm="100000">
                                          <p:val>
                                            <p:fltVal val="0"/>
                                          </p:val>
                                        </p:tav>
                                      </p:tavLst>
                                    </p:anim>
                                    <p:animEffect transition="in" filter="fade">
                                      <p:cBhvr>
                                        <p:cTn id="20" dur="500"/>
                                        <p:tgtEl>
                                          <p:spTgt spid="6"/>
                                        </p:tgtEl>
                                      </p:cBhvr>
                                    </p:animEffect>
                                  </p:childTnLst>
                                </p:cTn>
                              </p:par>
                            </p:childTnLst>
                          </p:cTn>
                        </p:par>
                        <p:par>
                          <p:cTn id="21" fill="hold">
                            <p:stCondLst>
                              <p:cond delay="15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24"/>
                                        </p:tgtEl>
                                        <p:attrNameLst>
                                          <p:attrName>style.visibility</p:attrName>
                                        </p:attrNameLst>
                                      </p:cBhvr>
                                      <p:to>
                                        <p:strVal val="visible"/>
                                      </p:to>
                                    </p:set>
                                    <p:anim calcmode="lin" valueType="num">
                                      <p:cBhvr>
                                        <p:cTn id="24" dur="8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25" dur="800" fill="hold"/>
                                        <p:tgtEl>
                                          <p:spTgt spid="24"/>
                                        </p:tgtEl>
                                        <p:attrNameLst>
                                          <p:attrName>ppt_y</p:attrName>
                                        </p:attrNameLst>
                                      </p:cBhvr>
                                      <p:tavLst>
                                        <p:tav tm="0">
                                          <p:val>
                                            <p:strVal val="#ppt_y"/>
                                          </p:val>
                                        </p:tav>
                                        <p:tav tm="100000">
                                          <p:val>
                                            <p:strVal val="#ppt_y"/>
                                          </p:val>
                                        </p:tav>
                                      </p:tavLst>
                                    </p:anim>
                                    <p:anim calcmode="lin" valueType="num">
                                      <p:cBhvr>
                                        <p:cTn id="26" dur="8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27" dur="8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28" dur="800" tmFilter="0,0; .5, 1; 1, 1"/>
                                        <p:tgtEl>
                                          <p:spTgt spid="24"/>
                                        </p:tgtEl>
                                      </p:cBhvr>
                                    </p:animEffect>
                                  </p:childTnLst>
                                </p:cTn>
                              </p:par>
                            </p:childTnLst>
                          </p:cTn>
                        </p:par>
                        <p:par>
                          <p:cTn id="29" fill="hold">
                            <p:stCondLst>
                              <p:cond delay="2540"/>
                            </p:stCondLst>
                            <p:childTnLst>
                              <p:par>
                                <p:cTn id="30" presetID="22" presetClass="entr" presetSubtype="4"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6" grpId="0"/>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Shape 8"/>
          <p:cNvSpPr>
            <a:spLocks/>
          </p:cNvSpPr>
          <p:nvPr/>
        </p:nvSpPr>
        <p:spPr bwMode="auto">
          <a:xfrm rot="5400000">
            <a:off x="4731064" y="1770447"/>
            <a:ext cx="512112" cy="2865082"/>
          </a:xfrm>
          <a:custGeom>
            <a:avLst/>
            <a:gdLst>
              <a:gd name="T0" fmla="*/ 0 w 462"/>
              <a:gd name="T1" fmla="*/ 0 h 2068"/>
              <a:gd name="T2" fmla="*/ 0 w 462"/>
              <a:gd name="T3" fmla="*/ 2068 h 2068"/>
              <a:gd name="T4" fmla="*/ 462 w 462"/>
              <a:gd name="T5" fmla="*/ 1702 h 2068"/>
              <a:gd name="T6" fmla="*/ 462 w 462"/>
              <a:gd name="T7" fmla="*/ 0 h 2068"/>
              <a:gd name="T8" fmla="*/ 0 w 462"/>
              <a:gd name="T9" fmla="*/ 0 h 2068"/>
            </a:gdLst>
            <a:ahLst/>
            <a:cxnLst>
              <a:cxn ang="0">
                <a:pos x="T0" y="T1"/>
              </a:cxn>
              <a:cxn ang="0">
                <a:pos x="T2" y="T3"/>
              </a:cxn>
              <a:cxn ang="0">
                <a:pos x="T4" y="T5"/>
              </a:cxn>
              <a:cxn ang="0">
                <a:pos x="T6" y="T7"/>
              </a:cxn>
              <a:cxn ang="0">
                <a:pos x="T8" y="T9"/>
              </a:cxn>
            </a:cxnLst>
            <a:rect l="0" t="0" r="r" b="b"/>
            <a:pathLst>
              <a:path w="462" h="2068">
                <a:moveTo>
                  <a:pt x="0" y="0"/>
                </a:moveTo>
                <a:lnTo>
                  <a:pt x="0" y="2068"/>
                </a:lnTo>
                <a:lnTo>
                  <a:pt x="462" y="1702"/>
                </a:lnTo>
                <a:lnTo>
                  <a:pt x="46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35" tIns="45717" rIns="91435" bIns="45717" anchor="ctr"/>
          <a:lstStyle/>
          <a:p>
            <a:pPr algn="ctr"/>
            <a:endParaRPr/>
          </a:p>
        </p:txBody>
      </p:sp>
      <p:sp>
        <p:nvSpPr>
          <p:cNvPr id="32" name="Freeform: Shape 10"/>
          <p:cNvSpPr>
            <a:spLocks/>
          </p:cNvSpPr>
          <p:nvPr/>
        </p:nvSpPr>
        <p:spPr bwMode="auto">
          <a:xfrm rot="5400000">
            <a:off x="6365630" y="3031990"/>
            <a:ext cx="1015357" cy="547247"/>
          </a:xfrm>
          <a:custGeom>
            <a:avLst/>
            <a:gdLst>
              <a:gd name="T0" fmla="*/ 458 w 916"/>
              <a:gd name="T1" fmla="*/ 0 h 395"/>
              <a:gd name="T2" fmla="*/ 916 w 916"/>
              <a:gd name="T3" fmla="*/ 395 h 395"/>
              <a:gd name="T4" fmla="*/ 458 w 916"/>
              <a:gd name="T5" fmla="*/ 395 h 395"/>
              <a:gd name="T6" fmla="*/ 0 w 916"/>
              <a:gd name="T7" fmla="*/ 395 h 395"/>
              <a:gd name="T8" fmla="*/ 458 w 916"/>
              <a:gd name="T9" fmla="*/ 0 h 395"/>
            </a:gdLst>
            <a:ahLst/>
            <a:cxnLst>
              <a:cxn ang="0">
                <a:pos x="T0" y="T1"/>
              </a:cxn>
              <a:cxn ang="0">
                <a:pos x="T2" y="T3"/>
              </a:cxn>
              <a:cxn ang="0">
                <a:pos x="T4" y="T5"/>
              </a:cxn>
              <a:cxn ang="0">
                <a:pos x="T6" y="T7"/>
              </a:cxn>
              <a:cxn ang="0">
                <a:pos x="T8" y="T9"/>
              </a:cxn>
            </a:cxnLst>
            <a:rect l="0" t="0" r="r" b="b"/>
            <a:pathLst>
              <a:path w="916" h="395">
                <a:moveTo>
                  <a:pt x="458" y="0"/>
                </a:moveTo>
                <a:lnTo>
                  <a:pt x="916" y="395"/>
                </a:lnTo>
                <a:lnTo>
                  <a:pt x="458" y="395"/>
                </a:lnTo>
                <a:lnTo>
                  <a:pt x="0" y="395"/>
                </a:lnTo>
                <a:lnTo>
                  <a:pt x="4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35" tIns="45717" rIns="91435" bIns="45717" anchor="ctr"/>
          <a:lstStyle/>
          <a:p>
            <a:pPr algn="ctr"/>
            <a:endParaRPr sz="1000" dirty="0">
              <a:solidFill>
                <a:schemeClr val="bg1">
                  <a:lumMod val="50000"/>
                </a:schemeClr>
              </a:solidFill>
              <a:latin typeface="微软雅黑" pitchFamily="34" charset="-122"/>
              <a:ea typeface="微软雅黑" pitchFamily="34" charset="-122"/>
            </a:endParaRPr>
          </a:p>
        </p:txBody>
      </p:sp>
      <p:sp>
        <p:nvSpPr>
          <p:cNvPr id="33" name="Freeform: Shape 11"/>
          <p:cNvSpPr>
            <a:spLocks/>
          </p:cNvSpPr>
          <p:nvPr/>
        </p:nvSpPr>
        <p:spPr bwMode="auto">
          <a:xfrm rot="5400000">
            <a:off x="6619468" y="2778150"/>
            <a:ext cx="507678" cy="547247"/>
          </a:xfrm>
          <a:custGeom>
            <a:avLst/>
            <a:gdLst>
              <a:gd name="T0" fmla="*/ 458 w 458"/>
              <a:gd name="T1" fmla="*/ 0 h 395"/>
              <a:gd name="T2" fmla="*/ 0 w 458"/>
              <a:gd name="T3" fmla="*/ 395 h 395"/>
              <a:gd name="T4" fmla="*/ 227 w 458"/>
              <a:gd name="T5" fmla="*/ 395 h 395"/>
              <a:gd name="T6" fmla="*/ 0 w 458"/>
              <a:gd name="T7" fmla="*/ 395 h 395"/>
              <a:gd name="T8" fmla="*/ 210 w 458"/>
              <a:gd name="T9" fmla="*/ 214 h 395"/>
              <a:gd name="T10" fmla="*/ 458 w 458"/>
              <a:gd name="T11" fmla="*/ 0 h 395"/>
            </a:gdLst>
            <a:ahLst/>
            <a:cxnLst>
              <a:cxn ang="0">
                <a:pos x="T0" y="T1"/>
              </a:cxn>
              <a:cxn ang="0">
                <a:pos x="T2" y="T3"/>
              </a:cxn>
              <a:cxn ang="0">
                <a:pos x="T4" y="T5"/>
              </a:cxn>
              <a:cxn ang="0">
                <a:pos x="T6" y="T7"/>
              </a:cxn>
              <a:cxn ang="0">
                <a:pos x="T8" y="T9"/>
              </a:cxn>
              <a:cxn ang="0">
                <a:pos x="T10" y="T11"/>
              </a:cxn>
            </a:cxnLst>
            <a:rect l="0" t="0" r="r" b="b"/>
            <a:pathLst>
              <a:path w="458" h="395">
                <a:moveTo>
                  <a:pt x="458" y="0"/>
                </a:moveTo>
                <a:lnTo>
                  <a:pt x="0" y="395"/>
                </a:lnTo>
                <a:lnTo>
                  <a:pt x="227" y="395"/>
                </a:lnTo>
                <a:lnTo>
                  <a:pt x="0" y="395"/>
                </a:lnTo>
                <a:lnTo>
                  <a:pt x="210" y="214"/>
                </a:lnTo>
                <a:lnTo>
                  <a:pt x="458" y="0"/>
                </a:lnTo>
                <a:close/>
              </a:path>
            </a:pathLst>
          </a:custGeom>
          <a:solidFill>
            <a:srgbClr val="A6A5C2"/>
          </a:solidFill>
          <a:ln>
            <a:noFill/>
          </a:ln>
          <a:extLst>
            <a:ext uri="{91240B29-F687-4F45-9708-019B960494DF}">
              <a14:hiddenLine xmlns:a14="http://schemas.microsoft.com/office/drawing/2010/main" w="9525">
                <a:solidFill>
                  <a:srgbClr val="000000"/>
                </a:solidFill>
                <a:round/>
                <a:headEnd/>
                <a:tailEnd/>
              </a14:hiddenLine>
            </a:ext>
          </a:extLst>
        </p:spPr>
        <p:txBody>
          <a:bodyPr lIns="91435" tIns="45717" rIns="91435" bIns="45717" anchor="ctr"/>
          <a:lstStyle/>
          <a:p>
            <a:pPr algn="ctr"/>
            <a:endParaRPr sz="1000" dirty="0">
              <a:solidFill>
                <a:schemeClr val="bg1">
                  <a:lumMod val="50000"/>
                </a:schemeClr>
              </a:solidFill>
              <a:latin typeface="微软雅黑" pitchFamily="34" charset="-122"/>
              <a:ea typeface="微软雅黑" pitchFamily="34" charset="-122"/>
            </a:endParaRPr>
          </a:p>
        </p:txBody>
      </p:sp>
      <p:sp>
        <p:nvSpPr>
          <p:cNvPr id="34" name="Freeform: Shape 12"/>
          <p:cNvSpPr>
            <a:spLocks/>
          </p:cNvSpPr>
          <p:nvPr/>
        </p:nvSpPr>
        <p:spPr bwMode="auto">
          <a:xfrm rot="5400000">
            <a:off x="6619468" y="2778150"/>
            <a:ext cx="507678" cy="547247"/>
          </a:xfrm>
          <a:custGeom>
            <a:avLst/>
            <a:gdLst>
              <a:gd name="T0" fmla="*/ 458 w 458"/>
              <a:gd name="T1" fmla="*/ 0 h 395"/>
              <a:gd name="T2" fmla="*/ 0 w 458"/>
              <a:gd name="T3" fmla="*/ 395 h 395"/>
              <a:gd name="T4" fmla="*/ 227 w 458"/>
              <a:gd name="T5" fmla="*/ 395 h 395"/>
              <a:gd name="T6" fmla="*/ 0 w 458"/>
              <a:gd name="T7" fmla="*/ 395 h 395"/>
              <a:gd name="T8" fmla="*/ 210 w 458"/>
              <a:gd name="T9" fmla="*/ 214 h 395"/>
              <a:gd name="T10" fmla="*/ 458 w 458"/>
              <a:gd name="T11" fmla="*/ 0 h 395"/>
            </a:gdLst>
            <a:ahLst/>
            <a:cxnLst>
              <a:cxn ang="0">
                <a:pos x="T0" y="T1"/>
              </a:cxn>
              <a:cxn ang="0">
                <a:pos x="T2" y="T3"/>
              </a:cxn>
              <a:cxn ang="0">
                <a:pos x="T4" y="T5"/>
              </a:cxn>
              <a:cxn ang="0">
                <a:pos x="T6" y="T7"/>
              </a:cxn>
              <a:cxn ang="0">
                <a:pos x="T8" y="T9"/>
              </a:cxn>
              <a:cxn ang="0">
                <a:pos x="T10" y="T11"/>
              </a:cxn>
            </a:cxnLst>
            <a:rect l="0" t="0" r="r" b="b"/>
            <a:pathLst>
              <a:path w="458" h="395">
                <a:moveTo>
                  <a:pt x="458" y="0"/>
                </a:moveTo>
                <a:lnTo>
                  <a:pt x="0" y="395"/>
                </a:lnTo>
                <a:lnTo>
                  <a:pt x="227" y="395"/>
                </a:lnTo>
                <a:lnTo>
                  <a:pt x="0" y="395"/>
                </a:lnTo>
                <a:lnTo>
                  <a:pt x="210" y="214"/>
                </a:lnTo>
                <a:lnTo>
                  <a:pt x="4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35" tIns="45717" rIns="91435" bIns="45717" anchor="ctr"/>
          <a:lstStyle/>
          <a:p>
            <a:pPr algn="ctr"/>
            <a:endParaRPr sz="1000" dirty="0">
              <a:solidFill>
                <a:schemeClr val="bg1">
                  <a:lumMod val="50000"/>
                </a:schemeClr>
              </a:solidFill>
              <a:latin typeface="微软雅黑" pitchFamily="34" charset="-122"/>
              <a:ea typeface="微软雅黑" pitchFamily="34" charset="-122"/>
            </a:endParaRPr>
          </a:p>
        </p:txBody>
      </p:sp>
      <p:sp>
        <p:nvSpPr>
          <p:cNvPr id="35" name="Freeform: Shape 13"/>
          <p:cNvSpPr>
            <a:spLocks/>
          </p:cNvSpPr>
          <p:nvPr/>
        </p:nvSpPr>
        <p:spPr bwMode="auto">
          <a:xfrm rot="5400000">
            <a:off x="6619468" y="3285830"/>
            <a:ext cx="507678" cy="547247"/>
          </a:xfrm>
          <a:custGeom>
            <a:avLst/>
            <a:gdLst>
              <a:gd name="T0" fmla="*/ 0 w 458"/>
              <a:gd name="T1" fmla="*/ 0 h 395"/>
              <a:gd name="T2" fmla="*/ 0 w 458"/>
              <a:gd name="T3" fmla="*/ 0 h 395"/>
              <a:gd name="T4" fmla="*/ 458 w 458"/>
              <a:gd name="T5" fmla="*/ 395 h 395"/>
              <a:gd name="T6" fmla="*/ 458 w 458"/>
              <a:gd name="T7" fmla="*/ 395 h 395"/>
              <a:gd name="T8" fmla="*/ 0 w 458"/>
              <a:gd name="T9" fmla="*/ 0 h 395"/>
            </a:gdLst>
            <a:ahLst/>
            <a:cxnLst>
              <a:cxn ang="0">
                <a:pos x="T0" y="T1"/>
              </a:cxn>
              <a:cxn ang="0">
                <a:pos x="T2" y="T3"/>
              </a:cxn>
              <a:cxn ang="0">
                <a:pos x="T4" y="T5"/>
              </a:cxn>
              <a:cxn ang="0">
                <a:pos x="T6" y="T7"/>
              </a:cxn>
              <a:cxn ang="0">
                <a:pos x="T8" y="T9"/>
              </a:cxn>
            </a:cxnLst>
            <a:rect l="0" t="0" r="r" b="b"/>
            <a:pathLst>
              <a:path w="458" h="395">
                <a:moveTo>
                  <a:pt x="0" y="0"/>
                </a:moveTo>
                <a:lnTo>
                  <a:pt x="0" y="0"/>
                </a:lnTo>
                <a:lnTo>
                  <a:pt x="458" y="395"/>
                </a:lnTo>
                <a:lnTo>
                  <a:pt x="458" y="395"/>
                </a:lnTo>
                <a:lnTo>
                  <a:pt x="0" y="0"/>
                </a:lnTo>
                <a:close/>
              </a:path>
            </a:pathLst>
          </a:custGeom>
          <a:solidFill>
            <a:srgbClr val="AEADCC"/>
          </a:solidFill>
          <a:ln>
            <a:noFill/>
          </a:ln>
          <a:extLst>
            <a:ext uri="{91240B29-F687-4F45-9708-019B960494DF}">
              <a14:hiddenLine xmlns:a14="http://schemas.microsoft.com/office/drawing/2010/main" w="9525">
                <a:solidFill>
                  <a:srgbClr val="000000"/>
                </a:solidFill>
                <a:round/>
                <a:headEnd/>
                <a:tailEnd/>
              </a14:hiddenLine>
            </a:ext>
          </a:extLst>
        </p:spPr>
        <p:txBody>
          <a:bodyPr lIns="91435" tIns="45717" rIns="91435" bIns="45717" anchor="ctr"/>
          <a:lstStyle/>
          <a:p>
            <a:pPr algn="ctr"/>
            <a:endParaRPr sz="1000" dirty="0">
              <a:solidFill>
                <a:schemeClr val="bg1">
                  <a:lumMod val="50000"/>
                </a:schemeClr>
              </a:solidFill>
              <a:latin typeface="微软雅黑" pitchFamily="34" charset="-122"/>
              <a:ea typeface="微软雅黑" pitchFamily="34" charset="-122"/>
            </a:endParaRPr>
          </a:p>
        </p:txBody>
      </p:sp>
      <p:sp>
        <p:nvSpPr>
          <p:cNvPr id="36" name="Freeform: Shape 14"/>
          <p:cNvSpPr>
            <a:spLocks/>
          </p:cNvSpPr>
          <p:nvPr/>
        </p:nvSpPr>
        <p:spPr bwMode="auto">
          <a:xfrm rot="5400000">
            <a:off x="6619468" y="3285830"/>
            <a:ext cx="507678" cy="547247"/>
          </a:xfrm>
          <a:custGeom>
            <a:avLst/>
            <a:gdLst>
              <a:gd name="T0" fmla="*/ 0 w 458"/>
              <a:gd name="T1" fmla="*/ 0 h 395"/>
              <a:gd name="T2" fmla="*/ 0 w 458"/>
              <a:gd name="T3" fmla="*/ 0 h 395"/>
              <a:gd name="T4" fmla="*/ 458 w 458"/>
              <a:gd name="T5" fmla="*/ 395 h 395"/>
              <a:gd name="T6" fmla="*/ 458 w 458"/>
              <a:gd name="T7" fmla="*/ 395 h 395"/>
              <a:gd name="T8" fmla="*/ 0 w 458"/>
              <a:gd name="T9" fmla="*/ 0 h 395"/>
            </a:gdLst>
            <a:ahLst/>
            <a:cxnLst>
              <a:cxn ang="0">
                <a:pos x="T0" y="T1"/>
              </a:cxn>
              <a:cxn ang="0">
                <a:pos x="T2" y="T3"/>
              </a:cxn>
              <a:cxn ang="0">
                <a:pos x="T4" y="T5"/>
              </a:cxn>
              <a:cxn ang="0">
                <a:pos x="T6" y="T7"/>
              </a:cxn>
              <a:cxn ang="0">
                <a:pos x="T8" y="T9"/>
              </a:cxn>
            </a:cxnLst>
            <a:rect l="0" t="0" r="r" b="b"/>
            <a:pathLst>
              <a:path w="458" h="395">
                <a:moveTo>
                  <a:pt x="0" y="0"/>
                </a:moveTo>
                <a:lnTo>
                  <a:pt x="0" y="0"/>
                </a:lnTo>
                <a:lnTo>
                  <a:pt x="458" y="395"/>
                </a:lnTo>
                <a:lnTo>
                  <a:pt x="458" y="39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35" tIns="45717" rIns="91435" bIns="45717" anchor="ctr"/>
          <a:lstStyle/>
          <a:p>
            <a:pPr algn="ctr"/>
            <a:endParaRPr sz="1000" dirty="0">
              <a:solidFill>
                <a:schemeClr val="bg1">
                  <a:lumMod val="50000"/>
                </a:schemeClr>
              </a:solidFill>
              <a:latin typeface="微软雅黑" pitchFamily="34" charset="-122"/>
              <a:ea typeface="微软雅黑" pitchFamily="34" charset="-122"/>
            </a:endParaRPr>
          </a:p>
        </p:txBody>
      </p:sp>
      <p:sp>
        <p:nvSpPr>
          <p:cNvPr id="38" name="Freeform: Shape 16"/>
          <p:cNvSpPr>
            <a:spLocks/>
          </p:cNvSpPr>
          <p:nvPr/>
        </p:nvSpPr>
        <p:spPr bwMode="auto">
          <a:xfrm rot="5400000">
            <a:off x="4702663" y="1798849"/>
            <a:ext cx="512112" cy="2808279"/>
          </a:xfrm>
          <a:custGeom>
            <a:avLst/>
            <a:gdLst>
              <a:gd name="T0" fmla="*/ 462 w 462"/>
              <a:gd name="T1" fmla="*/ 0 h 2027"/>
              <a:gd name="T2" fmla="*/ 231 w 462"/>
              <a:gd name="T3" fmla="*/ 0 h 2027"/>
              <a:gd name="T4" fmla="*/ 0 w 462"/>
              <a:gd name="T5" fmla="*/ 0 h 2027"/>
              <a:gd name="T6" fmla="*/ 0 w 462"/>
              <a:gd name="T7" fmla="*/ 2027 h 2027"/>
              <a:gd name="T8" fmla="*/ 462 w 462"/>
              <a:gd name="T9" fmla="*/ 1661 h 2027"/>
              <a:gd name="T10" fmla="*/ 462 w 462"/>
              <a:gd name="T11" fmla="*/ 0 h 2027"/>
            </a:gdLst>
            <a:ahLst/>
            <a:cxnLst>
              <a:cxn ang="0">
                <a:pos x="T0" y="T1"/>
              </a:cxn>
              <a:cxn ang="0">
                <a:pos x="T2" y="T3"/>
              </a:cxn>
              <a:cxn ang="0">
                <a:pos x="T4" y="T5"/>
              </a:cxn>
              <a:cxn ang="0">
                <a:pos x="T6" y="T7"/>
              </a:cxn>
              <a:cxn ang="0">
                <a:pos x="T8" y="T9"/>
              </a:cxn>
              <a:cxn ang="0">
                <a:pos x="T10" y="T11"/>
              </a:cxn>
            </a:cxnLst>
            <a:rect l="0" t="0" r="r" b="b"/>
            <a:pathLst>
              <a:path w="462" h="2027">
                <a:moveTo>
                  <a:pt x="462" y="0"/>
                </a:moveTo>
                <a:lnTo>
                  <a:pt x="231" y="0"/>
                </a:lnTo>
                <a:lnTo>
                  <a:pt x="0" y="0"/>
                </a:lnTo>
                <a:lnTo>
                  <a:pt x="0" y="2027"/>
                </a:lnTo>
                <a:lnTo>
                  <a:pt x="462" y="1661"/>
                </a:lnTo>
                <a:lnTo>
                  <a:pt x="46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35" tIns="45717" rIns="91435" bIns="45717" anchor="ctr"/>
          <a:lstStyle/>
          <a:p>
            <a:pPr algn="ctr"/>
            <a:endParaRPr/>
          </a:p>
        </p:txBody>
      </p:sp>
      <p:sp>
        <p:nvSpPr>
          <p:cNvPr id="40" name="Freeform: Shape 18"/>
          <p:cNvSpPr>
            <a:spLocks/>
          </p:cNvSpPr>
          <p:nvPr/>
        </p:nvSpPr>
        <p:spPr bwMode="auto">
          <a:xfrm rot="5400000">
            <a:off x="6365630" y="3031990"/>
            <a:ext cx="1015357" cy="547247"/>
          </a:xfrm>
          <a:custGeom>
            <a:avLst/>
            <a:gdLst>
              <a:gd name="T0" fmla="*/ 458 w 916"/>
              <a:gd name="T1" fmla="*/ 0 h 395"/>
              <a:gd name="T2" fmla="*/ 458 w 916"/>
              <a:gd name="T3" fmla="*/ 0 h 395"/>
              <a:gd name="T4" fmla="*/ 210 w 916"/>
              <a:gd name="T5" fmla="*/ 214 h 395"/>
              <a:gd name="T6" fmla="*/ 0 w 916"/>
              <a:gd name="T7" fmla="*/ 395 h 395"/>
              <a:gd name="T8" fmla="*/ 227 w 916"/>
              <a:gd name="T9" fmla="*/ 395 h 395"/>
              <a:gd name="T10" fmla="*/ 458 w 916"/>
              <a:gd name="T11" fmla="*/ 395 h 395"/>
              <a:gd name="T12" fmla="*/ 689 w 916"/>
              <a:gd name="T13" fmla="*/ 395 h 395"/>
              <a:gd name="T14" fmla="*/ 916 w 916"/>
              <a:gd name="T15" fmla="*/ 395 h 395"/>
              <a:gd name="T16" fmla="*/ 458 w 916"/>
              <a:gd name="T17"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6" h="395">
                <a:moveTo>
                  <a:pt x="458" y="0"/>
                </a:moveTo>
                <a:lnTo>
                  <a:pt x="458" y="0"/>
                </a:lnTo>
                <a:lnTo>
                  <a:pt x="210" y="214"/>
                </a:lnTo>
                <a:lnTo>
                  <a:pt x="0" y="395"/>
                </a:lnTo>
                <a:lnTo>
                  <a:pt x="227" y="395"/>
                </a:lnTo>
                <a:lnTo>
                  <a:pt x="458" y="395"/>
                </a:lnTo>
                <a:lnTo>
                  <a:pt x="689" y="395"/>
                </a:lnTo>
                <a:lnTo>
                  <a:pt x="916" y="395"/>
                </a:lnTo>
                <a:lnTo>
                  <a:pt x="4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35" tIns="45717" rIns="91435" bIns="45717" anchor="ctr"/>
          <a:lstStyle/>
          <a:p>
            <a:pPr algn="ctr"/>
            <a:endParaRPr sz="1000" dirty="0">
              <a:solidFill>
                <a:schemeClr val="bg1">
                  <a:lumMod val="50000"/>
                </a:schemeClr>
              </a:solidFill>
              <a:latin typeface="微软雅黑" pitchFamily="34" charset="-122"/>
              <a:ea typeface="微软雅黑" pitchFamily="34" charset="-122"/>
            </a:endParaRPr>
          </a:p>
        </p:txBody>
      </p:sp>
      <p:sp>
        <p:nvSpPr>
          <p:cNvPr id="42" name="Freeform: Shape 20"/>
          <p:cNvSpPr>
            <a:spLocks/>
          </p:cNvSpPr>
          <p:nvPr/>
        </p:nvSpPr>
        <p:spPr bwMode="auto">
          <a:xfrm rot="5400000">
            <a:off x="4031419" y="1626860"/>
            <a:ext cx="517655" cy="2122488"/>
          </a:xfrm>
          <a:custGeom>
            <a:avLst/>
            <a:gdLst>
              <a:gd name="T0" fmla="*/ 0 w 467"/>
              <a:gd name="T1" fmla="*/ 1532 h 1532"/>
              <a:gd name="T2" fmla="*/ 0 w 467"/>
              <a:gd name="T3" fmla="*/ 0 h 1532"/>
              <a:gd name="T4" fmla="*/ 467 w 467"/>
              <a:gd name="T5" fmla="*/ 366 h 1532"/>
              <a:gd name="T6" fmla="*/ 467 w 467"/>
              <a:gd name="T7" fmla="*/ 1532 h 1532"/>
              <a:gd name="T8" fmla="*/ 0 w 467"/>
              <a:gd name="T9" fmla="*/ 1532 h 1532"/>
            </a:gdLst>
            <a:ahLst/>
            <a:cxnLst>
              <a:cxn ang="0">
                <a:pos x="T0" y="T1"/>
              </a:cxn>
              <a:cxn ang="0">
                <a:pos x="T2" y="T3"/>
              </a:cxn>
              <a:cxn ang="0">
                <a:pos x="T4" y="T5"/>
              </a:cxn>
              <a:cxn ang="0">
                <a:pos x="T6" y="T7"/>
              </a:cxn>
              <a:cxn ang="0">
                <a:pos x="T8" y="T9"/>
              </a:cxn>
            </a:cxnLst>
            <a:rect l="0" t="0" r="r" b="b"/>
            <a:pathLst>
              <a:path w="467" h="1532">
                <a:moveTo>
                  <a:pt x="0" y="1532"/>
                </a:moveTo>
                <a:lnTo>
                  <a:pt x="0" y="0"/>
                </a:lnTo>
                <a:lnTo>
                  <a:pt x="467" y="366"/>
                </a:lnTo>
                <a:lnTo>
                  <a:pt x="467" y="1532"/>
                </a:lnTo>
                <a:lnTo>
                  <a:pt x="0" y="15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35" tIns="45717" rIns="91435" bIns="45717" anchor="ctr"/>
          <a:lstStyle/>
          <a:p>
            <a:pPr algn="ctr"/>
            <a:endParaRPr/>
          </a:p>
        </p:txBody>
      </p:sp>
      <p:sp>
        <p:nvSpPr>
          <p:cNvPr id="44" name="Freeform: Shape 22"/>
          <p:cNvSpPr>
            <a:spLocks/>
          </p:cNvSpPr>
          <p:nvPr/>
        </p:nvSpPr>
        <p:spPr bwMode="auto">
          <a:xfrm rot="5400000">
            <a:off x="2503257" y="2411572"/>
            <a:ext cx="1016465" cy="548633"/>
          </a:xfrm>
          <a:custGeom>
            <a:avLst/>
            <a:gdLst>
              <a:gd name="T0" fmla="*/ 458 w 917"/>
              <a:gd name="T1" fmla="*/ 396 h 396"/>
              <a:gd name="T2" fmla="*/ 917 w 917"/>
              <a:gd name="T3" fmla="*/ 0 h 396"/>
              <a:gd name="T4" fmla="*/ 458 w 917"/>
              <a:gd name="T5" fmla="*/ 0 h 396"/>
              <a:gd name="T6" fmla="*/ 0 w 917"/>
              <a:gd name="T7" fmla="*/ 0 h 396"/>
              <a:gd name="T8" fmla="*/ 458 w 917"/>
              <a:gd name="T9" fmla="*/ 396 h 396"/>
            </a:gdLst>
            <a:ahLst/>
            <a:cxnLst>
              <a:cxn ang="0">
                <a:pos x="T0" y="T1"/>
              </a:cxn>
              <a:cxn ang="0">
                <a:pos x="T2" y="T3"/>
              </a:cxn>
              <a:cxn ang="0">
                <a:pos x="T4" y="T5"/>
              </a:cxn>
              <a:cxn ang="0">
                <a:pos x="T6" y="T7"/>
              </a:cxn>
              <a:cxn ang="0">
                <a:pos x="T8" y="T9"/>
              </a:cxn>
            </a:cxnLst>
            <a:rect l="0" t="0" r="r" b="b"/>
            <a:pathLst>
              <a:path w="917" h="396">
                <a:moveTo>
                  <a:pt x="458" y="396"/>
                </a:moveTo>
                <a:lnTo>
                  <a:pt x="917" y="0"/>
                </a:lnTo>
                <a:lnTo>
                  <a:pt x="458" y="0"/>
                </a:lnTo>
                <a:lnTo>
                  <a:pt x="0" y="0"/>
                </a:lnTo>
                <a:lnTo>
                  <a:pt x="458" y="39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35" tIns="45717" rIns="91435" bIns="45717" anchor="ctr"/>
          <a:lstStyle/>
          <a:p>
            <a:pPr algn="ctr"/>
            <a:endParaRPr/>
          </a:p>
        </p:txBody>
      </p:sp>
      <p:sp>
        <p:nvSpPr>
          <p:cNvPr id="45" name="Freeform: Shape 23"/>
          <p:cNvSpPr>
            <a:spLocks/>
          </p:cNvSpPr>
          <p:nvPr/>
        </p:nvSpPr>
        <p:spPr bwMode="auto">
          <a:xfrm rot="5400000">
            <a:off x="2503257" y="2411572"/>
            <a:ext cx="1016465" cy="548633"/>
          </a:xfrm>
          <a:custGeom>
            <a:avLst/>
            <a:gdLst>
              <a:gd name="T0" fmla="*/ 917 w 917"/>
              <a:gd name="T1" fmla="*/ 0 h 396"/>
              <a:gd name="T2" fmla="*/ 917 w 917"/>
              <a:gd name="T3" fmla="*/ 0 h 396"/>
              <a:gd name="T4" fmla="*/ 458 w 917"/>
              <a:gd name="T5" fmla="*/ 396 h 396"/>
              <a:gd name="T6" fmla="*/ 0 w 917"/>
              <a:gd name="T7" fmla="*/ 0 h 396"/>
              <a:gd name="T8" fmla="*/ 0 w 917"/>
              <a:gd name="T9" fmla="*/ 0 h 396"/>
              <a:gd name="T10" fmla="*/ 458 w 917"/>
              <a:gd name="T11" fmla="*/ 396 h 396"/>
              <a:gd name="T12" fmla="*/ 917 w 917"/>
              <a:gd name="T13" fmla="*/ 0 h 396"/>
            </a:gdLst>
            <a:ahLst/>
            <a:cxnLst>
              <a:cxn ang="0">
                <a:pos x="T0" y="T1"/>
              </a:cxn>
              <a:cxn ang="0">
                <a:pos x="T2" y="T3"/>
              </a:cxn>
              <a:cxn ang="0">
                <a:pos x="T4" y="T5"/>
              </a:cxn>
              <a:cxn ang="0">
                <a:pos x="T6" y="T7"/>
              </a:cxn>
              <a:cxn ang="0">
                <a:pos x="T8" y="T9"/>
              </a:cxn>
              <a:cxn ang="0">
                <a:pos x="T10" y="T11"/>
              </a:cxn>
              <a:cxn ang="0">
                <a:pos x="T12" y="T13"/>
              </a:cxn>
            </a:cxnLst>
            <a:rect l="0" t="0" r="r" b="b"/>
            <a:pathLst>
              <a:path w="917" h="396">
                <a:moveTo>
                  <a:pt x="917" y="0"/>
                </a:moveTo>
                <a:lnTo>
                  <a:pt x="917" y="0"/>
                </a:lnTo>
                <a:lnTo>
                  <a:pt x="458" y="396"/>
                </a:lnTo>
                <a:lnTo>
                  <a:pt x="0" y="0"/>
                </a:lnTo>
                <a:lnTo>
                  <a:pt x="0" y="0"/>
                </a:lnTo>
                <a:lnTo>
                  <a:pt x="458" y="396"/>
                </a:lnTo>
                <a:lnTo>
                  <a:pt x="917" y="0"/>
                </a:lnTo>
                <a:close/>
              </a:path>
            </a:pathLst>
          </a:custGeom>
          <a:solidFill>
            <a:srgbClr val="A6A5C2"/>
          </a:solidFill>
          <a:ln>
            <a:noFill/>
          </a:ln>
          <a:extLst>
            <a:ext uri="{91240B29-F687-4F45-9708-019B960494DF}">
              <a14:hiddenLine xmlns:a14="http://schemas.microsoft.com/office/drawing/2010/main" w="9525">
                <a:solidFill>
                  <a:srgbClr val="000000"/>
                </a:solidFill>
                <a:round/>
                <a:headEnd/>
                <a:tailEnd/>
              </a14:hiddenLine>
            </a:ext>
          </a:extLst>
        </p:spPr>
        <p:txBody>
          <a:bodyPr lIns="91435" tIns="45717" rIns="91435" bIns="45717" anchor="ctr"/>
          <a:lstStyle/>
          <a:p>
            <a:pPr algn="ctr"/>
            <a:endParaRPr/>
          </a:p>
        </p:txBody>
      </p:sp>
      <p:sp>
        <p:nvSpPr>
          <p:cNvPr id="46" name="Freeform: Shape 24"/>
          <p:cNvSpPr>
            <a:spLocks/>
          </p:cNvSpPr>
          <p:nvPr/>
        </p:nvSpPr>
        <p:spPr bwMode="auto">
          <a:xfrm rot="5400000">
            <a:off x="2503257" y="2411572"/>
            <a:ext cx="1016465" cy="548633"/>
          </a:xfrm>
          <a:custGeom>
            <a:avLst/>
            <a:gdLst>
              <a:gd name="T0" fmla="*/ 917 w 917"/>
              <a:gd name="T1" fmla="*/ 0 h 396"/>
              <a:gd name="T2" fmla="*/ 917 w 917"/>
              <a:gd name="T3" fmla="*/ 0 h 396"/>
              <a:gd name="T4" fmla="*/ 458 w 917"/>
              <a:gd name="T5" fmla="*/ 396 h 396"/>
              <a:gd name="T6" fmla="*/ 0 w 917"/>
              <a:gd name="T7" fmla="*/ 0 h 396"/>
              <a:gd name="T8" fmla="*/ 0 w 917"/>
              <a:gd name="T9" fmla="*/ 0 h 396"/>
              <a:gd name="T10" fmla="*/ 458 w 917"/>
              <a:gd name="T11" fmla="*/ 396 h 396"/>
              <a:gd name="T12" fmla="*/ 917 w 917"/>
              <a:gd name="T13" fmla="*/ 0 h 396"/>
            </a:gdLst>
            <a:ahLst/>
            <a:cxnLst>
              <a:cxn ang="0">
                <a:pos x="T0" y="T1"/>
              </a:cxn>
              <a:cxn ang="0">
                <a:pos x="T2" y="T3"/>
              </a:cxn>
              <a:cxn ang="0">
                <a:pos x="T4" y="T5"/>
              </a:cxn>
              <a:cxn ang="0">
                <a:pos x="T6" y="T7"/>
              </a:cxn>
              <a:cxn ang="0">
                <a:pos x="T8" y="T9"/>
              </a:cxn>
              <a:cxn ang="0">
                <a:pos x="T10" y="T11"/>
              </a:cxn>
              <a:cxn ang="0">
                <a:pos x="T12" y="T13"/>
              </a:cxn>
            </a:cxnLst>
            <a:rect l="0" t="0" r="r" b="b"/>
            <a:pathLst>
              <a:path w="917" h="396">
                <a:moveTo>
                  <a:pt x="917" y="0"/>
                </a:moveTo>
                <a:lnTo>
                  <a:pt x="917" y="0"/>
                </a:lnTo>
                <a:lnTo>
                  <a:pt x="458" y="396"/>
                </a:lnTo>
                <a:lnTo>
                  <a:pt x="0" y="0"/>
                </a:lnTo>
                <a:lnTo>
                  <a:pt x="0" y="0"/>
                </a:lnTo>
                <a:lnTo>
                  <a:pt x="458" y="396"/>
                </a:lnTo>
                <a:lnTo>
                  <a:pt x="9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35" tIns="45717" rIns="91435" bIns="45717" anchor="ctr"/>
          <a:lstStyle/>
          <a:p>
            <a:pPr algn="ctr"/>
            <a:endParaRPr/>
          </a:p>
        </p:txBody>
      </p:sp>
      <p:sp>
        <p:nvSpPr>
          <p:cNvPr id="47" name="Freeform: Shape 25"/>
          <p:cNvSpPr>
            <a:spLocks/>
          </p:cNvSpPr>
          <p:nvPr/>
        </p:nvSpPr>
        <p:spPr bwMode="auto">
          <a:xfrm rot="5400000">
            <a:off x="3810416" y="1653046"/>
            <a:ext cx="1016465" cy="2065685"/>
          </a:xfrm>
          <a:custGeom>
            <a:avLst/>
            <a:gdLst>
              <a:gd name="T0" fmla="*/ 227 w 917"/>
              <a:gd name="T1" fmla="*/ 1491 h 1491"/>
              <a:gd name="T2" fmla="*/ 0 w 917"/>
              <a:gd name="T3" fmla="*/ 1491 h 1491"/>
              <a:gd name="T4" fmla="*/ 227 w 917"/>
              <a:gd name="T5" fmla="*/ 1491 h 1491"/>
              <a:gd name="T6" fmla="*/ 227 w 917"/>
              <a:gd name="T7" fmla="*/ 1491 h 1491"/>
              <a:gd name="T8" fmla="*/ 227 w 917"/>
              <a:gd name="T9" fmla="*/ 0 h 1491"/>
              <a:gd name="T10" fmla="*/ 227 w 917"/>
              <a:gd name="T11" fmla="*/ 0 h 1491"/>
              <a:gd name="T12" fmla="*/ 694 w 917"/>
              <a:gd name="T13" fmla="*/ 366 h 1491"/>
              <a:gd name="T14" fmla="*/ 694 w 917"/>
              <a:gd name="T15" fmla="*/ 1491 h 1491"/>
              <a:gd name="T16" fmla="*/ 917 w 917"/>
              <a:gd name="T17" fmla="*/ 1491 h 1491"/>
              <a:gd name="T18" fmla="*/ 917 w 917"/>
              <a:gd name="T19" fmla="*/ 1491 h 1491"/>
              <a:gd name="T20" fmla="*/ 694 w 917"/>
              <a:gd name="T21" fmla="*/ 1491 h 1491"/>
              <a:gd name="T22" fmla="*/ 694 w 917"/>
              <a:gd name="T23" fmla="*/ 366 h 1491"/>
              <a:gd name="T24" fmla="*/ 227 w 917"/>
              <a:gd name="T25"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7" h="1491">
                <a:moveTo>
                  <a:pt x="227" y="1491"/>
                </a:moveTo>
                <a:lnTo>
                  <a:pt x="0" y="1491"/>
                </a:lnTo>
                <a:lnTo>
                  <a:pt x="227" y="1491"/>
                </a:lnTo>
                <a:lnTo>
                  <a:pt x="227" y="1491"/>
                </a:lnTo>
                <a:close/>
                <a:moveTo>
                  <a:pt x="227" y="0"/>
                </a:moveTo>
                <a:lnTo>
                  <a:pt x="227" y="0"/>
                </a:lnTo>
                <a:lnTo>
                  <a:pt x="694" y="366"/>
                </a:lnTo>
                <a:lnTo>
                  <a:pt x="694" y="1491"/>
                </a:lnTo>
                <a:lnTo>
                  <a:pt x="917" y="1491"/>
                </a:lnTo>
                <a:lnTo>
                  <a:pt x="917" y="1491"/>
                </a:lnTo>
                <a:lnTo>
                  <a:pt x="694" y="1491"/>
                </a:lnTo>
                <a:lnTo>
                  <a:pt x="694" y="366"/>
                </a:lnTo>
                <a:lnTo>
                  <a:pt x="227" y="0"/>
                </a:lnTo>
                <a:close/>
              </a:path>
            </a:pathLst>
          </a:custGeom>
          <a:solidFill>
            <a:srgbClr val="A6A5C2"/>
          </a:solidFill>
          <a:ln>
            <a:noFill/>
          </a:ln>
          <a:extLst>
            <a:ext uri="{91240B29-F687-4F45-9708-019B960494DF}">
              <a14:hiddenLine xmlns:a14="http://schemas.microsoft.com/office/drawing/2010/main" w="9525">
                <a:solidFill>
                  <a:srgbClr val="000000"/>
                </a:solidFill>
                <a:round/>
                <a:headEnd/>
                <a:tailEnd/>
              </a14:hiddenLine>
            </a:ext>
          </a:extLst>
        </p:spPr>
        <p:txBody>
          <a:bodyPr lIns="91435" tIns="45717" rIns="91435" bIns="45717" anchor="ctr"/>
          <a:lstStyle/>
          <a:p>
            <a:pPr algn="ctr"/>
            <a:endParaRPr/>
          </a:p>
        </p:txBody>
      </p:sp>
      <p:sp>
        <p:nvSpPr>
          <p:cNvPr id="48" name="Freeform: Shape 26"/>
          <p:cNvSpPr>
            <a:spLocks/>
          </p:cNvSpPr>
          <p:nvPr/>
        </p:nvSpPr>
        <p:spPr bwMode="auto">
          <a:xfrm rot="5400000">
            <a:off x="3810416" y="1653046"/>
            <a:ext cx="1016465" cy="2065685"/>
          </a:xfrm>
          <a:custGeom>
            <a:avLst/>
            <a:gdLst>
              <a:gd name="T0" fmla="*/ 227 w 917"/>
              <a:gd name="T1" fmla="*/ 1491 h 1491"/>
              <a:gd name="T2" fmla="*/ 0 w 917"/>
              <a:gd name="T3" fmla="*/ 1491 h 1491"/>
              <a:gd name="T4" fmla="*/ 227 w 917"/>
              <a:gd name="T5" fmla="*/ 1491 h 1491"/>
              <a:gd name="T6" fmla="*/ 227 w 917"/>
              <a:gd name="T7" fmla="*/ 1491 h 1491"/>
              <a:gd name="T8" fmla="*/ 227 w 917"/>
              <a:gd name="T9" fmla="*/ 0 h 1491"/>
              <a:gd name="T10" fmla="*/ 227 w 917"/>
              <a:gd name="T11" fmla="*/ 0 h 1491"/>
              <a:gd name="T12" fmla="*/ 694 w 917"/>
              <a:gd name="T13" fmla="*/ 366 h 1491"/>
              <a:gd name="T14" fmla="*/ 694 w 917"/>
              <a:gd name="T15" fmla="*/ 1491 h 1491"/>
              <a:gd name="T16" fmla="*/ 917 w 917"/>
              <a:gd name="T17" fmla="*/ 1491 h 1491"/>
              <a:gd name="T18" fmla="*/ 917 w 917"/>
              <a:gd name="T19" fmla="*/ 1491 h 1491"/>
              <a:gd name="T20" fmla="*/ 694 w 917"/>
              <a:gd name="T21" fmla="*/ 1491 h 1491"/>
              <a:gd name="T22" fmla="*/ 694 w 917"/>
              <a:gd name="T23" fmla="*/ 366 h 1491"/>
              <a:gd name="T24" fmla="*/ 227 w 917"/>
              <a:gd name="T25"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7" h="1491">
                <a:moveTo>
                  <a:pt x="227" y="1491"/>
                </a:moveTo>
                <a:lnTo>
                  <a:pt x="0" y="1491"/>
                </a:lnTo>
                <a:lnTo>
                  <a:pt x="227" y="1491"/>
                </a:lnTo>
                <a:lnTo>
                  <a:pt x="227" y="1491"/>
                </a:lnTo>
                <a:moveTo>
                  <a:pt x="227" y="0"/>
                </a:moveTo>
                <a:lnTo>
                  <a:pt x="227" y="0"/>
                </a:lnTo>
                <a:lnTo>
                  <a:pt x="694" y="366"/>
                </a:lnTo>
                <a:lnTo>
                  <a:pt x="694" y="1491"/>
                </a:lnTo>
                <a:lnTo>
                  <a:pt x="917" y="1491"/>
                </a:lnTo>
                <a:lnTo>
                  <a:pt x="917" y="1491"/>
                </a:lnTo>
                <a:lnTo>
                  <a:pt x="694" y="1491"/>
                </a:lnTo>
                <a:lnTo>
                  <a:pt x="694" y="366"/>
                </a:lnTo>
                <a:lnTo>
                  <a:pt x="2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35" tIns="45717" rIns="91435" bIns="45717" anchor="ctr"/>
          <a:lstStyle/>
          <a:p>
            <a:pPr algn="ctr"/>
            <a:endParaRPr/>
          </a:p>
        </p:txBody>
      </p:sp>
      <p:sp>
        <p:nvSpPr>
          <p:cNvPr id="51" name="Freeform: Shape 29"/>
          <p:cNvSpPr>
            <a:spLocks/>
          </p:cNvSpPr>
          <p:nvPr/>
        </p:nvSpPr>
        <p:spPr bwMode="auto">
          <a:xfrm rot="5400000">
            <a:off x="2503257" y="2411572"/>
            <a:ext cx="1016465" cy="548633"/>
          </a:xfrm>
          <a:custGeom>
            <a:avLst/>
            <a:gdLst>
              <a:gd name="T0" fmla="*/ 917 w 917"/>
              <a:gd name="T1" fmla="*/ 0 h 396"/>
              <a:gd name="T2" fmla="*/ 694 w 917"/>
              <a:gd name="T3" fmla="*/ 0 h 396"/>
              <a:gd name="T4" fmla="*/ 458 w 917"/>
              <a:gd name="T5" fmla="*/ 0 h 396"/>
              <a:gd name="T6" fmla="*/ 227 w 917"/>
              <a:gd name="T7" fmla="*/ 0 h 396"/>
              <a:gd name="T8" fmla="*/ 0 w 917"/>
              <a:gd name="T9" fmla="*/ 0 h 396"/>
              <a:gd name="T10" fmla="*/ 458 w 917"/>
              <a:gd name="T11" fmla="*/ 396 h 396"/>
              <a:gd name="T12" fmla="*/ 917 w 917"/>
              <a:gd name="T13" fmla="*/ 0 h 396"/>
            </a:gdLst>
            <a:ahLst/>
            <a:cxnLst>
              <a:cxn ang="0">
                <a:pos x="T0" y="T1"/>
              </a:cxn>
              <a:cxn ang="0">
                <a:pos x="T2" y="T3"/>
              </a:cxn>
              <a:cxn ang="0">
                <a:pos x="T4" y="T5"/>
              </a:cxn>
              <a:cxn ang="0">
                <a:pos x="T6" y="T7"/>
              </a:cxn>
              <a:cxn ang="0">
                <a:pos x="T8" y="T9"/>
              </a:cxn>
              <a:cxn ang="0">
                <a:pos x="T10" y="T11"/>
              </a:cxn>
              <a:cxn ang="0">
                <a:pos x="T12" y="T13"/>
              </a:cxn>
            </a:cxnLst>
            <a:rect l="0" t="0" r="r" b="b"/>
            <a:pathLst>
              <a:path w="917" h="396">
                <a:moveTo>
                  <a:pt x="917" y="0"/>
                </a:moveTo>
                <a:lnTo>
                  <a:pt x="694" y="0"/>
                </a:lnTo>
                <a:lnTo>
                  <a:pt x="458" y="0"/>
                </a:lnTo>
                <a:lnTo>
                  <a:pt x="227" y="0"/>
                </a:lnTo>
                <a:lnTo>
                  <a:pt x="0" y="0"/>
                </a:lnTo>
                <a:lnTo>
                  <a:pt x="458" y="396"/>
                </a:lnTo>
                <a:lnTo>
                  <a:pt x="9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35" tIns="45717" rIns="91435" bIns="45717" anchor="ctr"/>
          <a:lstStyle/>
          <a:p>
            <a:pPr algn="ctr"/>
            <a:endParaRPr/>
          </a:p>
        </p:txBody>
      </p:sp>
      <p:sp>
        <p:nvSpPr>
          <p:cNvPr id="53" name="Freeform: Shape 31"/>
          <p:cNvSpPr>
            <a:spLocks/>
          </p:cNvSpPr>
          <p:nvPr/>
        </p:nvSpPr>
        <p:spPr bwMode="auto">
          <a:xfrm rot="5400000">
            <a:off x="4717071" y="1068890"/>
            <a:ext cx="516546" cy="2204229"/>
          </a:xfrm>
          <a:custGeom>
            <a:avLst/>
            <a:gdLst>
              <a:gd name="T0" fmla="*/ 466 w 466"/>
              <a:gd name="T1" fmla="*/ 0 h 1591"/>
              <a:gd name="T2" fmla="*/ 466 w 466"/>
              <a:gd name="T3" fmla="*/ 1591 h 1591"/>
              <a:gd name="T4" fmla="*/ 0 w 466"/>
              <a:gd name="T5" fmla="*/ 1224 h 1591"/>
              <a:gd name="T6" fmla="*/ 0 w 466"/>
              <a:gd name="T7" fmla="*/ 0 h 1591"/>
              <a:gd name="T8" fmla="*/ 466 w 466"/>
              <a:gd name="T9" fmla="*/ 0 h 1591"/>
            </a:gdLst>
            <a:ahLst/>
            <a:cxnLst>
              <a:cxn ang="0">
                <a:pos x="T0" y="T1"/>
              </a:cxn>
              <a:cxn ang="0">
                <a:pos x="T2" y="T3"/>
              </a:cxn>
              <a:cxn ang="0">
                <a:pos x="T4" y="T5"/>
              </a:cxn>
              <a:cxn ang="0">
                <a:pos x="T6" y="T7"/>
              </a:cxn>
              <a:cxn ang="0">
                <a:pos x="T8" y="T9"/>
              </a:cxn>
            </a:cxnLst>
            <a:rect l="0" t="0" r="r" b="b"/>
            <a:pathLst>
              <a:path w="466" h="1591">
                <a:moveTo>
                  <a:pt x="466" y="0"/>
                </a:moveTo>
                <a:lnTo>
                  <a:pt x="466" y="1591"/>
                </a:lnTo>
                <a:lnTo>
                  <a:pt x="0" y="1224"/>
                </a:lnTo>
                <a:lnTo>
                  <a:pt x="0" y="0"/>
                </a:lnTo>
                <a:lnTo>
                  <a:pt x="46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35" tIns="45717" rIns="91435" bIns="45717" anchor="ctr"/>
          <a:lstStyle/>
          <a:p>
            <a:pPr algn="ctr"/>
            <a:endParaRPr/>
          </a:p>
        </p:txBody>
      </p:sp>
      <p:sp>
        <p:nvSpPr>
          <p:cNvPr id="55" name="Freeform: Shape 33"/>
          <p:cNvSpPr>
            <a:spLocks/>
          </p:cNvSpPr>
          <p:nvPr/>
        </p:nvSpPr>
        <p:spPr bwMode="auto">
          <a:xfrm rot="5400000">
            <a:off x="5783691" y="1896688"/>
            <a:ext cx="1019791" cy="548633"/>
          </a:xfrm>
          <a:custGeom>
            <a:avLst/>
            <a:gdLst>
              <a:gd name="T0" fmla="*/ 462 w 920"/>
              <a:gd name="T1" fmla="*/ 0 h 396"/>
              <a:gd name="T2" fmla="*/ 0 w 920"/>
              <a:gd name="T3" fmla="*/ 396 h 396"/>
              <a:gd name="T4" fmla="*/ 462 w 920"/>
              <a:gd name="T5" fmla="*/ 396 h 396"/>
              <a:gd name="T6" fmla="*/ 920 w 920"/>
              <a:gd name="T7" fmla="*/ 396 h 396"/>
              <a:gd name="T8" fmla="*/ 462 w 920"/>
              <a:gd name="T9" fmla="*/ 0 h 396"/>
            </a:gdLst>
            <a:ahLst/>
            <a:cxnLst>
              <a:cxn ang="0">
                <a:pos x="T0" y="T1"/>
              </a:cxn>
              <a:cxn ang="0">
                <a:pos x="T2" y="T3"/>
              </a:cxn>
              <a:cxn ang="0">
                <a:pos x="T4" y="T5"/>
              </a:cxn>
              <a:cxn ang="0">
                <a:pos x="T6" y="T7"/>
              </a:cxn>
              <a:cxn ang="0">
                <a:pos x="T8" y="T9"/>
              </a:cxn>
            </a:cxnLst>
            <a:rect l="0" t="0" r="r" b="b"/>
            <a:pathLst>
              <a:path w="920" h="396">
                <a:moveTo>
                  <a:pt x="462" y="0"/>
                </a:moveTo>
                <a:lnTo>
                  <a:pt x="0" y="396"/>
                </a:lnTo>
                <a:lnTo>
                  <a:pt x="462" y="396"/>
                </a:lnTo>
                <a:lnTo>
                  <a:pt x="920" y="396"/>
                </a:lnTo>
                <a:lnTo>
                  <a:pt x="46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35" tIns="45717" rIns="91435" bIns="45717" anchor="ctr"/>
          <a:lstStyle/>
          <a:p>
            <a:pPr algn="ctr"/>
            <a:endParaRPr/>
          </a:p>
        </p:txBody>
      </p:sp>
      <p:sp>
        <p:nvSpPr>
          <p:cNvPr id="57" name="Freeform: Shape 35"/>
          <p:cNvSpPr>
            <a:spLocks/>
          </p:cNvSpPr>
          <p:nvPr/>
        </p:nvSpPr>
        <p:spPr bwMode="auto">
          <a:xfrm rot="5400000">
            <a:off x="4687976" y="1097985"/>
            <a:ext cx="516546" cy="2146040"/>
          </a:xfrm>
          <a:custGeom>
            <a:avLst/>
            <a:gdLst>
              <a:gd name="T0" fmla="*/ 466 w 466"/>
              <a:gd name="T1" fmla="*/ 0 h 1549"/>
              <a:gd name="T2" fmla="*/ 235 w 466"/>
              <a:gd name="T3" fmla="*/ 0 h 1549"/>
              <a:gd name="T4" fmla="*/ 0 w 466"/>
              <a:gd name="T5" fmla="*/ 0 h 1549"/>
              <a:gd name="T6" fmla="*/ 0 w 466"/>
              <a:gd name="T7" fmla="*/ 539 h 1549"/>
              <a:gd name="T8" fmla="*/ 0 w 466"/>
              <a:gd name="T9" fmla="*/ 539 h 1549"/>
              <a:gd name="T10" fmla="*/ 0 w 466"/>
              <a:gd name="T11" fmla="*/ 1182 h 1549"/>
              <a:gd name="T12" fmla="*/ 466 w 466"/>
              <a:gd name="T13" fmla="*/ 1549 h 1549"/>
              <a:gd name="T14" fmla="*/ 466 w 466"/>
              <a:gd name="T15" fmla="*/ 0 h 15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6" h="1549">
                <a:moveTo>
                  <a:pt x="466" y="0"/>
                </a:moveTo>
                <a:lnTo>
                  <a:pt x="235" y="0"/>
                </a:lnTo>
                <a:lnTo>
                  <a:pt x="0" y="0"/>
                </a:lnTo>
                <a:lnTo>
                  <a:pt x="0" y="539"/>
                </a:lnTo>
                <a:lnTo>
                  <a:pt x="0" y="539"/>
                </a:lnTo>
                <a:lnTo>
                  <a:pt x="0" y="1182"/>
                </a:lnTo>
                <a:lnTo>
                  <a:pt x="466" y="1549"/>
                </a:lnTo>
                <a:lnTo>
                  <a:pt x="46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35" tIns="45717" rIns="91435" bIns="45717" anchor="ctr"/>
          <a:lstStyle/>
          <a:p>
            <a:pPr algn="ctr"/>
            <a:endParaRPr/>
          </a:p>
        </p:txBody>
      </p:sp>
      <p:sp>
        <p:nvSpPr>
          <p:cNvPr id="58" name="Freeform: Shape 36"/>
          <p:cNvSpPr>
            <a:spLocks/>
          </p:cNvSpPr>
          <p:nvPr/>
        </p:nvSpPr>
        <p:spPr bwMode="auto">
          <a:xfrm rot="5400000">
            <a:off x="5783691" y="1896688"/>
            <a:ext cx="1019791" cy="548633"/>
          </a:xfrm>
          <a:custGeom>
            <a:avLst/>
            <a:gdLst>
              <a:gd name="T0" fmla="*/ 462 w 920"/>
              <a:gd name="T1" fmla="*/ 0 h 396"/>
              <a:gd name="T2" fmla="*/ 0 w 920"/>
              <a:gd name="T3" fmla="*/ 396 h 396"/>
              <a:gd name="T4" fmla="*/ 227 w 920"/>
              <a:gd name="T5" fmla="*/ 396 h 396"/>
              <a:gd name="T6" fmla="*/ 462 w 920"/>
              <a:gd name="T7" fmla="*/ 396 h 396"/>
              <a:gd name="T8" fmla="*/ 693 w 920"/>
              <a:gd name="T9" fmla="*/ 396 h 396"/>
              <a:gd name="T10" fmla="*/ 920 w 920"/>
              <a:gd name="T11" fmla="*/ 396 h 396"/>
              <a:gd name="T12" fmla="*/ 462 w 920"/>
              <a:gd name="T13" fmla="*/ 0 h 396"/>
            </a:gdLst>
            <a:ahLst/>
            <a:cxnLst>
              <a:cxn ang="0">
                <a:pos x="T0" y="T1"/>
              </a:cxn>
              <a:cxn ang="0">
                <a:pos x="T2" y="T3"/>
              </a:cxn>
              <a:cxn ang="0">
                <a:pos x="T4" y="T5"/>
              </a:cxn>
              <a:cxn ang="0">
                <a:pos x="T6" y="T7"/>
              </a:cxn>
              <a:cxn ang="0">
                <a:pos x="T8" y="T9"/>
              </a:cxn>
              <a:cxn ang="0">
                <a:pos x="T10" y="T11"/>
              </a:cxn>
              <a:cxn ang="0">
                <a:pos x="T12" y="T13"/>
              </a:cxn>
            </a:cxnLst>
            <a:rect l="0" t="0" r="r" b="b"/>
            <a:pathLst>
              <a:path w="920" h="396">
                <a:moveTo>
                  <a:pt x="462" y="0"/>
                </a:moveTo>
                <a:lnTo>
                  <a:pt x="0" y="396"/>
                </a:lnTo>
                <a:lnTo>
                  <a:pt x="227" y="396"/>
                </a:lnTo>
                <a:lnTo>
                  <a:pt x="462" y="396"/>
                </a:lnTo>
                <a:lnTo>
                  <a:pt x="693" y="396"/>
                </a:lnTo>
                <a:lnTo>
                  <a:pt x="920" y="396"/>
                </a:lnTo>
                <a:lnTo>
                  <a:pt x="46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35" tIns="45717" rIns="91435" bIns="45717" anchor="ctr"/>
          <a:lstStyle/>
          <a:p>
            <a:pPr algn="ctr"/>
            <a:endParaRPr/>
          </a:p>
        </p:txBody>
      </p:sp>
      <p:sp>
        <p:nvSpPr>
          <p:cNvPr id="60" name="Freeform: Shape 38"/>
          <p:cNvSpPr>
            <a:spLocks/>
          </p:cNvSpPr>
          <p:nvPr/>
        </p:nvSpPr>
        <p:spPr bwMode="auto">
          <a:xfrm rot="5400000">
            <a:off x="3791737" y="431950"/>
            <a:ext cx="512112" cy="2449451"/>
          </a:xfrm>
          <a:custGeom>
            <a:avLst/>
            <a:gdLst>
              <a:gd name="T0" fmla="*/ 462 w 462"/>
              <a:gd name="T1" fmla="*/ 1768 h 1768"/>
              <a:gd name="T2" fmla="*/ 462 w 462"/>
              <a:gd name="T3" fmla="*/ 0 h 1768"/>
              <a:gd name="T4" fmla="*/ 0 w 462"/>
              <a:gd name="T5" fmla="*/ 367 h 1768"/>
              <a:gd name="T6" fmla="*/ 0 w 462"/>
              <a:gd name="T7" fmla="*/ 1768 h 1768"/>
              <a:gd name="T8" fmla="*/ 462 w 462"/>
              <a:gd name="T9" fmla="*/ 1768 h 1768"/>
            </a:gdLst>
            <a:ahLst/>
            <a:cxnLst>
              <a:cxn ang="0">
                <a:pos x="T0" y="T1"/>
              </a:cxn>
              <a:cxn ang="0">
                <a:pos x="T2" y="T3"/>
              </a:cxn>
              <a:cxn ang="0">
                <a:pos x="T4" y="T5"/>
              </a:cxn>
              <a:cxn ang="0">
                <a:pos x="T6" y="T7"/>
              </a:cxn>
              <a:cxn ang="0">
                <a:pos x="T8" y="T9"/>
              </a:cxn>
            </a:cxnLst>
            <a:rect l="0" t="0" r="r" b="b"/>
            <a:pathLst>
              <a:path w="462" h="1768">
                <a:moveTo>
                  <a:pt x="462" y="1768"/>
                </a:moveTo>
                <a:lnTo>
                  <a:pt x="462" y="0"/>
                </a:lnTo>
                <a:lnTo>
                  <a:pt x="0" y="367"/>
                </a:lnTo>
                <a:lnTo>
                  <a:pt x="0" y="1768"/>
                </a:lnTo>
                <a:lnTo>
                  <a:pt x="462" y="176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35" tIns="45717" rIns="91435" bIns="45717" anchor="ctr"/>
          <a:lstStyle/>
          <a:p>
            <a:pPr algn="ctr"/>
            <a:endParaRPr/>
          </a:p>
        </p:txBody>
      </p:sp>
      <p:sp>
        <p:nvSpPr>
          <p:cNvPr id="66" name="Freeform: Shape 44"/>
          <p:cNvSpPr>
            <a:spLocks/>
          </p:cNvSpPr>
          <p:nvPr/>
        </p:nvSpPr>
        <p:spPr bwMode="auto">
          <a:xfrm rot="5400000">
            <a:off x="3823602" y="463815"/>
            <a:ext cx="512112" cy="2385721"/>
          </a:xfrm>
          <a:custGeom>
            <a:avLst/>
            <a:gdLst>
              <a:gd name="T0" fmla="*/ 462 w 462"/>
              <a:gd name="T1" fmla="*/ 0 h 1722"/>
              <a:gd name="T2" fmla="*/ 0 w 462"/>
              <a:gd name="T3" fmla="*/ 367 h 1722"/>
              <a:gd name="T4" fmla="*/ 0 w 462"/>
              <a:gd name="T5" fmla="*/ 1722 h 1722"/>
              <a:gd name="T6" fmla="*/ 231 w 462"/>
              <a:gd name="T7" fmla="*/ 1722 h 1722"/>
              <a:gd name="T8" fmla="*/ 462 w 462"/>
              <a:gd name="T9" fmla="*/ 1722 h 1722"/>
              <a:gd name="T10" fmla="*/ 462 w 462"/>
              <a:gd name="T11" fmla="*/ 0 h 1722"/>
            </a:gdLst>
            <a:ahLst/>
            <a:cxnLst>
              <a:cxn ang="0">
                <a:pos x="T0" y="T1"/>
              </a:cxn>
              <a:cxn ang="0">
                <a:pos x="T2" y="T3"/>
              </a:cxn>
              <a:cxn ang="0">
                <a:pos x="T4" y="T5"/>
              </a:cxn>
              <a:cxn ang="0">
                <a:pos x="T6" y="T7"/>
              </a:cxn>
              <a:cxn ang="0">
                <a:pos x="T8" y="T9"/>
              </a:cxn>
              <a:cxn ang="0">
                <a:pos x="T10" y="T11"/>
              </a:cxn>
            </a:cxnLst>
            <a:rect l="0" t="0" r="r" b="b"/>
            <a:pathLst>
              <a:path w="462" h="1722">
                <a:moveTo>
                  <a:pt x="462" y="0"/>
                </a:moveTo>
                <a:lnTo>
                  <a:pt x="0" y="367"/>
                </a:lnTo>
                <a:lnTo>
                  <a:pt x="0" y="1722"/>
                </a:lnTo>
                <a:lnTo>
                  <a:pt x="231" y="1722"/>
                </a:lnTo>
                <a:lnTo>
                  <a:pt x="462" y="1722"/>
                </a:lnTo>
                <a:lnTo>
                  <a:pt x="46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35" tIns="45717" rIns="91435" bIns="45717" anchor="ctr"/>
          <a:lstStyle/>
          <a:p>
            <a:pPr algn="ctr"/>
            <a:endParaRPr/>
          </a:p>
        </p:txBody>
      </p:sp>
      <p:grpSp>
        <p:nvGrpSpPr>
          <p:cNvPr id="2" name="组合 72"/>
          <p:cNvGrpSpPr/>
          <p:nvPr/>
        </p:nvGrpSpPr>
        <p:grpSpPr>
          <a:xfrm>
            <a:off x="2338166" y="1180837"/>
            <a:ext cx="2934353" cy="1015357"/>
            <a:chOff x="2338165" y="1456384"/>
            <a:chExt cx="2934353" cy="1015357"/>
          </a:xfrm>
        </p:grpSpPr>
        <p:grpSp>
          <p:nvGrpSpPr>
            <p:cNvPr id="3" name="组合 71"/>
            <p:cNvGrpSpPr/>
            <p:nvPr/>
          </p:nvGrpSpPr>
          <p:grpSpPr>
            <a:xfrm>
              <a:off x="2338165" y="1456384"/>
              <a:ext cx="2934353" cy="1015357"/>
              <a:chOff x="2338165" y="1424545"/>
              <a:chExt cx="2934353" cy="1015357"/>
            </a:xfrm>
          </p:grpSpPr>
          <p:sp>
            <p:nvSpPr>
              <p:cNvPr id="65" name="Freeform: Shape 43"/>
              <p:cNvSpPr>
                <a:spLocks/>
              </p:cNvSpPr>
              <p:nvPr/>
            </p:nvSpPr>
            <p:spPr bwMode="auto">
              <a:xfrm rot="5400000">
                <a:off x="3823602" y="739362"/>
                <a:ext cx="512112" cy="2385721"/>
              </a:xfrm>
              <a:custGeom>
                <a:avLst/>
                <a:gdLst>
                  <a:gd name="T0" fmla="*/ 462 w 462"/>
                  <a:gd name="T1" fmla="*/ 0 h 1722"/>
                  <a:gd name="T2" fmla="*/ 0 w 462"/>
                  <a:gd name="T3" fmla="*/ 367 h 1722"/>
                  <a:gd name="T4" fmla="*/ 0 w 462"/>
                  <a:gd name="T5" fmla="*/ 1722 h 1722"/>
                  <a:gd name="T6" fmla="*/ 231 w 462"/>
                  <a:gd name="T7" fmla="*/ 1722 h 1722"/>
                  <a:gd name="T8" fmla="*/ 462 w 462"/>
                  <a:gd name="T9" fmla="*/ 1722 h 1722"/>
                  <a:gd name="T10" fmla="*/ 462 w 462"/>
                  <a:gd name="T11" fmla="*/ 0 h 1722"/>
                </a:gdLst>
                <a:ahLst/>
                <a:cxnLst>
                  <a:cxn ang="0">
                    <a:pos x="T0" y="T1"/>
                  </a:cxn>
                  <a:cxn ang="0">
                    <a:pos x="T2" y="T3"/>
                  </a:cxn>
                  <a:cxn ang="0">
                    <a:pos x="T4" y="T5"/>
                  </a:cxn>
                  <a:cxn ang="0">
                    <a:pos x="T6" y="T7"/>
                  </a:cxn>
                  <a:cxn ang="0">
                    <a:pos x="T8" y="T9"/>
                  </a:cxn>
                  <a:cxn ang="0">
                    <a:pos x="T10" y="T11"/>
                  </a:cxn>
                </a:cxnLst>
                <a:rect l="0" t="0" r="r" b="b"/>
                <a:pathLst>
                  <a:path w="462" h="1722">
                    <a:moveTo>
                      <a:pt x="462" y="0"/>
                    </a:moveTo>
                    <a:lnTo>
                      <a:pt x="0" y="367"/>
                    </a:lnTo>
                    <a:lnTo>
                      <a:pt x="0" y="1722"/>
                    </a:lnTo>
                    <a:lnTo>
                      <a:pt x="231" y="1722"/>
                    </a:lnTo>
                    <a:lnTo>
                      <a:pt x="462" y="1722"/>
                    </a:lnTo>
                    <a:lnTo>
                      <a:pt x="46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7" name="Freeform: Shape 45"/>
              <p:cNvSpPr>
                <a:spLocks/>
              </p:cNvSpPr>
              <p:nvPr/>
            </p:nvSpPr>
            <p:spPr bwMode="auto">
              <a:xfrm rot="5400000">
                <a:off x="2104803" y="1657907"/>
                <a:ext cx="1015357" cy="548633"/>
              </a:xfrm>
              <a:custGeom>
                <a:avLst/>
                <a:gdLst>
                  <a:gd name="T0" fmla="*/ 916 w 916"/>
                  <a:gd name="T1" fmla="*/ 0 h 396"/>
                  <a:gd name="T2" fmla="*/ 689 w 916"/>
                  <a:gd name="T3" fmla="*/ 0 h 396"/>
                  <a:gd name="T4" fmla="*/ 458 w 916"/>
                  <a:gd name="T5" fmla="*/ 0 h 396"/>
                  <a:gd name="T6" fmla="*/ 227 w 916"/>
                  <a:gd name="T7" fmla="*/ 0 h 396"/>
                  <a:gd name="T8" fmla="*/ 0 w 916"/>
                  <a:gd name="T9" fmla="*/ 0 h 396"/>
                  <a:gd name="T10" fmla="*/ 458 w 916"/>
                  <a:gd name="T11" fmla="*/ 396 h 396"/>
                  <a:gd name="T12" fmla="*/ 916 w 916"/>
                  <a:gd name="T13" fmla="*/ 0 h 396"/>
                </a:gdLst>
                <a:ahLst/>
                <a:cxnLst>
                  <a:cxn ang="0">
                    <a:pos x="T0" y="T1"/>
                  </a:cxn>
                  <a:cxn ang="0">
                    <a:pos x="T2" y="T3"/>
                  </a:cxn>
                  <a:cxn ang="0">
                    <a:pos x="T4" y="T5"/>
                  </a:cxn>
                  <a:cxn ang="0">
                    <a:pos x="T6" y="T7"/>
                  </a:cxn>
                  <a:cxn ang="0">
                    <a:pos x="T8" y="T9"/>
                  </a:cxn>
                  <a:cxn ang="0">
                    <a:pos x="T10" y="T11"/>
                  </a:cxn>
                  <a:cxn ang="0">
                    <a:pos x="T12" y="T13"/>
                  </a:cxn>
                </a:cxnLst>
                <a:rect l="0" t="0" r="r" b="b"/>
                <a:pathLst>
                  <a:path w="916" h="396">
                    <a:moveTo>
                      <a:pt x="916" y="0"/>
                    </a:moveTo>
                    <a:lnTo>
                      <a:pt x="689" y="0"/>
                    </a:lnTo>
                    <a:lnTo>
                      <a:pt x="458" y="0"/>
                    </a:lnTo>
                    <a:lnTo>
                      <a:pt x="227" y="0"/>
                    </a:lnTo>
                    <a:lnTo>
                      <a:pt x="0" y="0"/>
                    </a:lnTo>
                    <a:lnTo>
                      <a:pt x="458" y="396"/>
                    </a:lnTo>
                    <a:lnTo>
                      <a:pt x="916"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25" name="TextBox 3"/>
            <p:cNvSpPr txBox="1"/>
            <p:nvPr/>
          </p:nvSpPr>
          <p:spPr>
            <a:xfrm>
              <a:off x="3140848" y="1814023"/>
              <a:ext cx="1061829" cy="253916"/>
            </a:xfrm>
            <a:prstGeom prst="rect">
              <a:avLst/>
            </a:prstGeom>
            <a:noFill/>
            <a:effectLst/>
          </p:spPr>
          <p:txBody>
            <a:bodyPr wrap="none">
              <a:normAutofit fontScale="77500" lnSpcReduction="20000"/>
            </a:bodyPr>
            <a:lstStyle/>
            <a:p>
              <a:pPr algn="ctr"/>
              <a:r>
                <a:rPr lang="zh-CN" altLang="en-US" sz="1600" b="1" dirty="0">
                  <a:solidFill>
                    <a:schemeClr val="bg1"/>
                  </a:solidFill>
                </a:rPr>
                <a:t>标题文本预设</a:t>
              </a:r>
            </a:p>
          </p:txBody>
        </p:sp>
      </p:grpSp>
      <p:grpSp>
        <p:nvGrpSpPr>
          <p:cNvPr id="4" name="组合 73"/>
          <p:cNvGrpSpPr/>
          <p:nvPr/>
        </p:nvGrpSpPr>
        <p:grpSpPr>
          <a:xfrm>
            <a:off x="3873231" y="1692949"/>
            <a:ext cx="2694673" cy="1019791"/>
            <a:chOff x="3873229" y="1968496"/>
            <a:chExt cx="2694673" cy="1019791"/>
          </a:xfrm>
        </p:grpSpPr>
        <p:grpSp>
          <p:nvGrpSpPr>
            <p:cNvPr id="5" name="组合 70"/>
            <p:cNvGrpSpPr/>
            <p:nvPr/>
          </p:nvGrpSpPr>
          <p:grpSpPr>
            <a:xfrm>
              <a:off x="3873229" y="1968496"/>
              <a:ext cx="2694673" cy="1019791"/>
              <a:chOff x="3873229" y="1936657"/>
              <a:chExt cx="2694673" cy="1019791"/>
            </a:xfrm>
          </p:grpSpPr>
          <p:sp>
            <p:nvSpPr>
              <p:cNvPr id="54" name="Freeform: Shape 32"/>
              <p:cNvSpPr>
                <a:spLocks/>
              </p:cNvSpPr>
              <p:nvPr/>
            </p:nvSpPr>
            <p:spPr bwMode="auto">
              <a:xfrm rot="5400000">
                <a:off x="5783690" y="2172236"/>
                <a:ext cx="1019791" cy="548633"/>
              </a:xfrm>
              <a:custGeom>
                <a:avLst/>
                <a:gdLst>
                  <a:gd name="T0" fmla="*/ 462 w 920"/>
                  <a:gd name="T1" fmla="*/ 0 h 396"/>
                  <a:gd name="T2" fmla="*/ 0 w 920"/>
                  <a:gd name="T3" fmla="*/ 396 h 396"/>
                  <a:gd name="T4" fmla="*/ 462 w 920"/>
                  <a:gd name="T5" fmla="*/ 396 h 396"/>
                  <a:gd name="T6" fmla="*/ 920 w 920"/>
                  <a:gd name="T7" fmla="*/ 396 h 396"/>
                  <a:gd name="T8" fmla="*/ 462 w 920"/>
                  <a:gd name="T9" fmla="*/ 0 h 396"/>
                </a:gdLst>
                <a:ahLst/>
                <a:cxnLst>
                  <a:cxn ang="0">
                    <a:pos x="T0" y="T1"/>
                  </a:cxn>
                  <a:cxn ang="0">
                    <a:pos x="T2" y="T3"/>
                  </a:cxn>
                  <a:cxn ang="0">
                    <a:pos x="T4" y="T5"/>
                  </a:cxn>
                  <a:cxn ang="0">
                    <a:pos x="T6" y="T7"/>
                  </a:cxn>
                  <a:cxn ang="0">
                    <a:pos x="T8" y="T9"/>
                  </a:cxn>
                </a:cxnLst>
                <a:rect l="0" t="0" r="r" b="b"/>
                <a:pathLst>
                  <a:path w="920" h="396">
                    <a:moveTo>
                      <a:pt x="462" y="0"/>
                    </a:moveTo>
                    <a:lnTo>
                      <a:pt x="0" y="396"/>
                    </a:lnTo>
                    <a:lnTo>
                      <a:pt x="462" y="396"/>
                    </a:lnTo>
                    <a:lnTo>
                      <a:pt x="920" y="396"/>
                    </a:lnTo>
                    <a:lnTo>
                      <a:pt x="46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6" name="Freeform: Shape 34"/>
              <p:cNvSpPr>
                <a:spLocks/>
              </p:cNvSpPr>
              <p:nvPr/>
            </p:nvSpPr>
            <p:spPr bwMode="auto">
              <a:xfrm rot="5400000">
                <a:off x="4687976" y="1373532"/>
                <a:ext cx="516546" cy="2146040"/>
              </a:xfrm>
              <a:custGeom>
                <a:avLst/>
                <a:gdLst>
                  <a:gd name="T0" fmla="*/ 466 w 466"/>
                  <a:gd name="T1" fmla="*/ 0 h 1549"/>
                  <a:gd name="T2" fmla="*/ 235 w 466"/>
                  <a:gd name="T3" fmla="*/ 0 h 1549"/>
                  <a:gd name="T4" fmla="*/ 0 w 466"/>
                  <a:gd name="T5" fmla="*/ 0 h 1549"/>
                  <a:gd name="T6" fmla="*/ 0 w 466"/>
                  <a:gd name="T7" fmla="*/ 539 h 1549"/>
                  <a:gd name="T8" fmla="*/ 0 w 466"/>
                  <a:gd name="T9" fmla="*/ 539 h 1549"/>
                  <a:gd name="T10" fmla="*/ 0 w 466"/>
                  <a:gd name="T11" fmla="*/ 1182 h 1549"/>
                  <a:gd name="T12" fmla="*/ 466 w 466"/>
                  <a:gd name="T13" fmla="*/ 1549 h 1549"/>
                  <a:gd name="T14" fmla="*/ 466 w 466"/>
                  <a:gd name="T15" fmla="*/ 0 h 15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6" h="1549">
                    <a:moveTo>
                      <a:pt x="466" y="0"/>
                    </a:moveTo>
                    <a:lnTo>
                      <a:pt x="235" y="0"/>
                    </a:lnTo>
                    <a:lnTo>
                      <a:pt x="0" y="0"/>
                    </a:lnTo>
                    <a:lnTo>
                      <a:pt x="0" y="539"/>
                    </a:lnTo>
                    <a:lnTo>
                      <a:pt x="0" y="539"/>
                    </a:lnTo>
                    <a:lnTo>
                      <a:pt x="0" y="1182"/>
                    </a:lnTo>
                    <a:lnTo>
                      <a:pt x="466" y="1549"/>
                    </a:lnTo>
                    <a:lnTo>
                      <a:pt x="46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26" name="TextBox 4"/>
            <p:cNvSpPr txBox="1"/>
            <p:nvPr/>
          </p:nvSpPr>
          <p:spPr>
            <a:xfrm>
              <a:off x="4784173" y="2359652"/>
              <a:ext cx="1061829" cy="253916"/>
            </a:xfrm>
            <a:prstGeom prst="rect">
              <a:avLst/>
            </a:prstGeom>
            <a:noFill/>
            <a:effectLst/>
          </p:spPr>
          <p:txBody>
            <a:bodyPr wrap="none">
              <a:normAutofit fontScale="77500" lnSpcReduction="20000"/>
            </a:bodyPr>
            <a:lstStyle/>
            <a:p>
              <a:pPr algn="ctr"/>
              <a:r>
                <a:rPr lang="zh-CN" altLang="en-US" sz="1600" b="1" dirty="0">
                  <a:solidFill>
                    <a:schemeClr val="bg1"/>
                  </a:solidFill>
                </a:rPr>
                <a:t>标题文本预设</a:t>
              </a:r>
            </a:p>
          </p:txBody>
        </p:sp>
      </p:grpSp>
      <p:grpSp>
        <p:nvGrpSpPr>
          <p:cNvPr id="6" name="组合 74"/>
          <p:cNvGrpSpPr/>
          <p:nvPr/>
        </p:nvGrpSpPr>
        <p:grpSpPr>
          <a:xfrm>
            <a:off x="2737172" y="2209495"/>
            <a:ext cx="2614318" cy="1016465"/>
            <a:chOff x="2737171" y="2485042"/>
            <a:chExt cx="2614318" cy="1016465"/>
          </a:xfrm>
        </p:grpSpPr>
        <p:grpSp>
          <p:nvGrpSpPr>
            <p:cNvPr id="7" name="组合 68"/>
            <p:cNvGrpSpPr/>
            <p:nvPr/>
          </p:nvGrpSpPr>
          <p:grpSpPr>
            <a:xfrm>
              <a:off x="2737171" y="2485042"/>
              <a:ext cx="2614318" cy="1016465"/>
              <a:chOff x="2737171" y="2453203"/>
              <a:chExt cx="2614318" cy="1016465"/>
            </a:xfrm>
          </p:grpSpPr>
          <p:sp>
            <p:nvSpPr>
              <p:cNvPr id="43" name="Freeform: Shape 21"/>
              <p:cNvSpPr>
                <a:spLocks/>
              </p:cNvSpPr>
              <p:nvPr/>
            </p:nvSpPr>
            <p:spPr bwMode="auto">
              <a:xfrm rot="5400000">
                <a:off x="2503255" y="2687119"/>
                <a:ext cx="1016465" cy="548633"/>
              </a:xfrm>
              <a:custGeom>
                <a:avLst/>
                <a:gdLst>
                  <a:gd name="T0" fmla="*/ 458 w 917"/>
                  <a:gd name="T1" fmla="*/ 396 h 396"/>
                  <a:gd name="T2" fmla="*/ 917 w 917"/>
                  <a:gd name="T3" fmla="*/ 0 h 396"/>
                  <a:gd name="T4" fmla="*/ 458 w 917"/>
                  <a:gd name="T5" fmla="*/ 0 h 396"/>
                  <a:gd name="T6" fmla="*/ 0 w 917"/>
                  <a:gd name="T7" fmla="*/ 0 h 396"/>
                  <a:gd name="T8" fmla="*/ 458 w 917"/>
                  <a:gd name="T9" fmla="*/ 396 h 396"/>
                </a:gdLst>
                <a:ahLst/>
                <a:cxnLst>
                  <a:cxn ang="0">
                    <a:pos x="T0" y="T1"/>
                  </a:cxn>
                  <a:cxn ang="0">
                    <a:pos x="T2" y="T3"/>
                  </a:cxn>
                  <a:cxn ang="0">
                    <a:pos x="T4" y="T5"/>
                  </a:cxn>
                  <a:cxn ang="0">
                    <a:pos x="T6" y="T7"/>
                  </a:cxn>
                  <a:cxn ang="0">
                    <a:pos x="T8" y="T9"/>
                  </a:cxn>
                </a:cxnLst>
                <a:rect l="0" t="0" r="r" b="b"/>
                <a:pathLst>
                  <a:path w="917" h="396">
                    <a:moveTo>
                      <a:pt x="458" y="396"/>
                    </a:moveTo>
                    <a:lnTo>
                      <a:pt x="917" y="0"/>
                    </a:lnTo>
                    <a:lnTo>
                      <a:pt x="458" y="0"/>
                    </a:lnTo>
                    <a:lnTo>
                      <a:pt x="0" y="0"/>
                    </a:lnTo>
                    <a:lnTo>
                      <a:pt x="458" y="396"/>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 name="Freeform: Shape 27"/>
              <p:cNvSpPr>
                <a:spLocks/>
              </p:cNvSpPr>
              <p:nvPr/>
            </p:nvSpPr>
            <p:spPr bwMode="auto">
              <a:xfrm rot="5400000">
                <a:off x="4059819" y="1930810"/>
                <a:ext cx="517655" cy="2065685"/>
              </a:xfrm>
              <a:custGeom>
                <a:avLst/>
                <a:gdLst>
                  <a:gd name="T0" fmla="*/ 0 w 467"/>
                  <a:gd name="T1" fmla="*/ 0 h 1491"/>
                  <a:gd name="T2" fmla="*/ 0 w 467"/>
                  <a:gd name="T3" fmla="*/ 1491 h 1491"/>
                  <a:gd name="T4" fmla="*/ 0 w 467"/>
                  <a:gd name="T5" fmla="*/ 1491 h 1491"/>
                  <a:gd name="T6" fmla="*/ 231 w 467"/>
                  <a:gd name="T7" fmla="*/ 1491 h 1491"/>
                  <a:gd name="T8" fmla="*/ 467 w 467"/>
                  <a:gd name="T9" fmla="*/ 1491 h 1491"/>
                  <a:gd name="T10" fmla="*/ 467 w 467"/>
                  <a:gd name="T11" fmla="*/ 366 h 1491"/>
                  <a:gd name="T12" fmla="*/ 0 w 467"/>
                  <a:gd name="T13" fmla="*/ 0 h 1491"/>
                </a:gdLst>
                <a:ahLst/>
                <a:cxnLst>
                  <a:cxn ang="0">
                    <a:pos x="T0" y="T1"/>
                  </a:cxn>
                  <a:cxn ang="0">
                    <a:pos x="T2" y="T3"/>
                  </a:cxn>
                  <a:cxn ang="0">
                    <a:pos x="T4" y="T5"/>
                  </a:cxn>
                  <a:cxn ang="0">
                    <a:pos x="T6" y="T7"/>
                  </a:cxn>
                  <a:cxn ang="0">
                    <a:pos x="T8" y="T9"/>
                  </a:cxn>
                  <a:cxn ang="0">
                    <a:pos x="T10" y="T11"/>
                  </a:cxn>
                  <a:cxn ang="0">
                    <a:pos x="T12" y="T13"/>
                  </a:cxn>
                </a:cxnLst>
                <a:rect l="0" t="0" r="r" b="b"/>
                <a:pathLst>
                  <a:path w="467" h="1491">
                    <a:moveTo>
                      <a:pt x="0" y="0"/>
                    </a:moveTo>
                    <a:lnTo>
                      <a:pt x="0" y="1491"/>
                    </a:lnTo>
                    <a:lnTo>
                      <a:pt x="0" y="1491"/>
                    </a:lnTo>
                    <a:lnTo>
                      <a:pt x="231" y="1491"/>
                    </a:lnTo>
                    <a:lnTo>
                      <a:pt x="467" y="1491"/>
                    </a:lnTo>
                    <a:lnTo>
                      <a:pt x="467" y="366"/>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27" name="TextBox 5"/>
            <p:cNvSpPr txBox="1"/>
            <p:nvPr/>
          </p:nvSpPr>
          <p:spPr>
            <a:xfrm>
              <a:off x="3422669" y="2863430"/>
              <a:ext cx="1061829" cy="253916"/>
            </a:xfrm>
            <a:prstGeom prst="rect">
              <a:avLst/>
            </a:prstGeom>
            <a:noFill/>
            <a:effectLst/>
          </p:spPr>
          <p:txBody>
            <a:bodyPr wrap="none">
              <a:normAutofit fontScale="77500" lnSpcReduction="20000"/>
            </a:bodyPr>
            <a:lstStyle/>
            <a:p>
              <a:pPr algn="ctr"/>
              <a:r>
                <a:rPr lang="zh-CN" altLang="en-US" sz="1600" b="1" dirty="0">
                  <a:solidFill>
                    <a:schemeClr val="bg1"/>
                  </a:solidFill>
                </a:rPr>
                <a:t>标题文本预设</a:t>
              </a:r>
            </a:p>
          </p:txBody>
        </p:sp>
      </p:grpSp>
      <p:grpSp>
        <p:nvGrpSpPr>
          <p:cNvPr id="8" name="组合 75"/>
          <p:cNvGrpSpPr/>
          <p:nvPr/>
        </p:nvGrpSpPr>
        <p:grpSpPr>
          <a:xfrm>
            <a:off x="3554578" y="2727149"/>
            <a:ext cx="3355526" cy="1015357"/>
            <a:chOff x="3554578" y="3002696"/>
            <a:chExt cx="3355526" cy="1015357"/>
          </a:xfrm>
        </p:grpSpPr>
        <p:grpSp>
          <p:nvGrpSpPr>
            <p:cNvPr id="10" name="组合 69"/>
            <p:cNvGrpSpPr/>
            <p:nvPr/>
          </p:nvGrpSpPr>
          <p:grpSpPr>
            <a:xfrm>
              <a:off x="3554578" y="3002696"/>
              <a:ext cx="3355526" cy="1015357"/>
              <a:chOff x="3554578" y="2970857"/>
              <a:chExt cx="3355526" cy="1015357"/>
            </a:xfrm>
          </p:grpSpPr>
          <p:sp>
            <p:nvSpPr>
              <p:cNvPr id="37" name="Freeform: Shape 15"/>
              <p:cNvSpPr>
                <a:spLocks/>
              </p:cNvSpPr>
              <p:nvPr/>
            </p:nvSpPr>
            <p:spPr bwMode="auto">
              <a:xfrm rot="5400000">
                <a:off x="4702662" y="2074397"/>
                <a:ext cx="512112" cy="2808279"/>
              </a:xfrm>
              <a:custGeom>
                <a:avLst/>
                <a:gdLst>
                  <a:gd name="T0" fmla="*/ 462 w 462"/>
                  <a:gd name="T1" fmla="*/ 0 h 2027"/>
                  <a:gd name="T2" fmla="*/ 231 w 462"/>
                  <a:gd name="T3" fmla="*/ 0 h 2027"/>
                  <a:gd name="T4" fmla="*/ 0 w 462"/>
                  <a:gd name="T5" fmla="*/ 0 h 2027"/>
                  <a:gd name="T6" fmla="*/ 0 w 462"/>
                  <a:gd name="T7" fmla="*/ 2027 h 2027"/>
                  <a:gd name="T8" fmla="*/ 462 w 462"/>
                  <a:gd name="T9" fmla="*/ 1661 h 2027"/>
                  <a:gd name="T10" fmla="*/ 462 w 462"/>
                  <a:gd name="T11" fmla="*/ 0 h 2027"/>
                </a:gdLst>
                <a:ahLst/>
                <a:cxnLst>
                  <a:cxn ang="0">
                    <a:pos x="T0" y="T1"/>
                  </a:cxn>
                  <a:cxn ang="0">
                    <a:pos x="T2" y="T3"/>
                  </a:cxn>
                  <a:cxn ang="0">
                    <a:pos x="T4" y="T5"/>
                  </a:cxn>
                  <a:cxn ang="0">
                    <a:pos x="T6" y="T7"/>
                  </a:cxn>
                  <a:cxn ang="0">
                    <a:pos x="T8" y="T9"/>
                  </a:cxn>
                  <a:cxn ang="0">
                    <a:pos x="T10" y="T11"/>
                  </a:cxn>
                </a:cxnLst>
                <a:rect l="0" t="0" r="r" b="b"/>
                <a:pathLst>
                  <a:path w="462" h="2027">
                    <a:moveTo>
                      <a:pt x="462" y="0"/>
                    </a:moveTo>
                    <a:lnTo>
                      <a:pt x="231" y="0"/>
                    </a:lnTo>
                    <a:lnTo>
                      <a:pt x="0" y="0"/>
                    </a:lnTo>
                    <a:lnTo>
                      <a:pt x="0" y="2027"/>
                    </a:lnTo>
                    <a:lnTo>
                      <a:pt x="462" y="1661"/>
                    </a:lnTo>
                    <a:lnTo>
                      <a:pt x="462"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 name="Freeform: Shape 17"/>
              <p:cNvSpPr>
                <a:spLocks/>
              </p:cNvSpPr>
              <p:nvPr/>
            </p:nvSpPr>
            <p:spPr bwMode="auto">
              <a:xfrm rot="5400000">
                <a:off x="6128802" y="3204912"/>
                <a:ext cx="1015357" cy="547247"/>
              </a:xfrm>
              <a:custGeom>
                <a:avLst/>
                <a:gdLst>
                  <a:gd name="T0" fmla="*/ 458 w 916"/>
                  <a:gd name="T1" fmla="*/ 0 h 395"/>
                  <a:gd name="T2" fmla="*/ 458 w 916"/>
                  <a:gd name="T3" fmla="*/ 0 h 395"/>
                  <a:gd name="T4" fmla="*/ 210 w 916"/>
                  <a:gd name="T5" fmla="*/ 214 h 395"/>
                  <a:gd name="T6" fmla="*/ 0 w 916"/>
                  <a:gd name="T7" fmla="*/ 395 h 395"/>
                  <a:gd name="T8" fmla="*/ 227 w 916"/>
                  <a:gd name="T9" fmla="*/ 395 h 395"/>
                  <a:gd name="T10" fmla="*/ 458 w 916"/>
                  <a:gd name="T11" fmla="*/ 395 h 395"/>
                  <a:gd name="T12" fmla="*/ 689 w 916"/>
                  <a:gd name="T13" fmla="*/ 395 h 395"/>
                  <a:gd name="T14" fmla="*/ 916 w 916"/>
                  <a:gd name="T15" fmla="*/ 395 h 395"/>
                  <a:gd name="T16" fmla="*/ 458 w 916"/>
                  <a:gd name="T17"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6" h="395">
                    <a:moveTo>
                      <a:pt x="458" y="0"/>
                    </a:moveTo>
                    <a:lnTo>
                      <a:pt x="458" y="0"/>
                    </a:lnTo>
                    <a:lnTo>
                      <a:pt x="210" y="214"/>
                    </a:lnTo>
                    <a:lnTo>
                      <a:pt x="0" y="395"/>
                    </a:lnTo>
                    <a:lnTo>
                      <a:pt x="227" y="395"/>
                    </a:lnTo>
                    <a:lnTo>
                      <a:pt x="458" y="395"/>
                    </a:lnTo>
                    <a:lnTo>
                      <a:pt x="689" y="395"/>
                    </a:lnTo>
                    <a:lnTo>
                      <a:pt x="916" y="395"/>
                    </a:lnTo>
                    <a:lnTo>
                      <a:pt x="458"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28" name="TextBox 6"/>
            <p:cNvSpPr txBox="1"/>
            <p:nvPr/>
          </p:nvSpPr>
          <p:spPr>
            <a:xfrm>
              <a:off x="4651380" y="3383018"/>
              <a:ext cx="1061829" cy="253916"/>
            </a:xfrm>
            <a:prstGeom prst="rect">
              <a:avLst/>
            </a:prstGeom>
            <a:noFill/>
            <a:effectLst/>
          </p:spPr>
          <p:txBody>
            <a:bodyPr wrap="none">
              <a:normAutofit fontScale="77500" lnSpcReduction="20000"/>
            </a:bodyPr>
            <a:lstStyle/>
            <a:p>
              <a:pPr algn="ctr"/>
              <a:r>
                <a:rPr lang="zh-CN" altLang="en-US" sz="1600" b="1" dirty="0">
                  <a:solidFill>
                    <a:schemeClr val="bg1"/>
                  </a:solidFill>
                </a:rPr>
                <a:t>标题文本预设</a:t>
              </a:r>
            </a:p>
          </p:txBody>
        </p:sp>
      </p:grpSp>
      <p:grpSp>
        <p:nvGrpSpPr>
          <p:cNvPr id="11" name="Group 48"/>
          <p:cNvGrpSpPr/>
          <p:nvPr/>
        </p:nvGrpSpPr>
        <p:grpSpPr>
          <a:xfrm>
            <a:off x="6516217" y="1795574"/>
            <a:ext cx="2264535" cy="1604637"/>
            <a:chOff x="8170814" y="1912116"/>
            <a:chExt cx="2749722" cy="2139516"/>
          </a:xfrm>
        </p:grpSpPr>
        <p:grpSp>
          <p:nvGrpSpPr>
            <p:cNvPr id="16" name="Group 58"/>
            <p:cNvGrpSpPr/>
            <p:nvPr/>
          </p:nvGrpSpPr>
          <p:grpSpPr>
            <a:xfrm>
              <a:off x="8170814" y="1912116"/>
              <a:ext cx="2611177" cy="2139516"/>
              <a:chOff x="1193500" y="1491637"/>
              <a:chExt cx="3761195" cy="2139516"/>
            </a:xfrm>
          </p:grpSpPr>
          <p:grpSp>
            <p:nvGrpSpPr>
              <p:cNvPr id="18" name="Group 60"/>
              <p:cNvGrpSpPr/>
              <p:nvPr/>
            </p:nvGrpSpPr>
            <p:grpSpPr>
              <a:xfrm>
                <a:off x="1193500" y="1491637"/>
                <a:ext cx="3761195" cy="815608"/>
                <a:chOff x="1317257" y="1824875"/>
                <a:chExt cx="3761195" cy="815608"/>
              </a:xfrm>
            </p:grpSpPr>
            <p:sp>
              <p:nvSpPr>
                <p:cNvPr id="22" name="TextBox 64"/>
                <p:cNvSpPr txBox="1"/>
                <p:nvPr/>
              </p:nvSpPr>
              <p:spPr>
                <a:xfrm>
                  <a:off x="1317257" y="2132652"/>
                  <a:ext cx="3761195" cy="507831"/>
                </a:xfrm>
                <a:prstGeom prst="rect">
                  <a:avLst/>
                </a:prstGeom>
                <a:noFill/>
              </p:spPr>
              <p:txBody>
                <a:bodyPr wrap="square" lIns="0" tIns="0" rIns="0" bIns="0">
                  <a:normAutofit/>
                </a:bodyPr>
                <a:lstStyle/>
                <a:p>
                  <a:pPr algn="r">
                    <a:lnSpc>
                      <a:spcPct val="120000"/>
                    </a:lnSpc>
                  </a:pPr>
                  <a:r>
                    <a:rPr lang="zh-CN" altLang="en-US" sz="800" dirty="0">
                      <a:solidFill>
                        <a:schemeClr val="bg1">
                          <a:lumMod val="50000"/>
                        </a:schemeClr>
                      </a:solidFill>
                      <a:latin typeface="微软雅黑" pitchFamily="34" charset="-122"/>
                      <a:ea typeface="微软雅黑" pitchFamily="34" charset="-122"/>
                    </a:rPr>
                    <a:t>此部分内容作为文字排版占位显示</a:t>
                  </a:r>
                  <a:br>
                    <a:rPr lang="zh-CN" altLang="en-US" sz="800" dirty="0">
                      <a:solidFill>
                        <a:schemeClr val="bg1">
                          <a:lumMod val="50000"/>
                        </a:schemeClr>
                      </a:solidFill>
                      <a:latin typeface="微软雅黑" pitchFamily="34" charset="-122"/>
                      <a:ea typeface="微软雅黑" pitchFamily="34" charset="-122"/>
                    </a:rPr>
                  </a:br>
                  <a:r>
                    <a:rPr lang="zh-CN" altLang="en-US" sz="800" dirty="0">
                      <a:solidFill>
                        <a:schemeClr val="bg1">
                          <a:lumMod val="50000"/>
                        </a:schemeClr>
                      </a:solidFill>
                      <a:latin typeface="微软雅黑" pitchFamily="34" charset="-122"/>
                      <a:ea typeface="微软雅黑" pitchFamily="34" charset="-122"/>
                    </a:rPr>
                    <a:t>（建议使用主题字体）</a:t>
                  </a:r>
                </a:p>
              </p:txBody>
            </p:sp>
            <p:sp>
              <p:nvSpPr>
                <p:cNvPr id="23" name="Rectangle 65"/>
                <p:cNvSpPr/>
                <p:nvPr/>
              </p:nvSpPr>
              <p:spPr>
                <a:xfrm>
                  <a:off x="1317257" y="1824875"/>
                  <a:ext cx="3761195" cy="307777"/>
                </a:xfrm>
                <a:prstGeom prst="rect">
                  <a:avLst/>
                </a:prstGeom>
              </p:spPr>
              <p:txBody>
                <a:bodyPr wrap="none" lIns="0" tIns="0" rIns="0" bIns="0">
                  <a:normAutofit fontScale="92500" lnSpcReduction="20000"/>
                </a:bodyPr>
                <a:lstStyle/>
                <a:p>
                  <a:pPr algn="r"/>
                  <a:r>
                    <a:rPr lang="zh-CN" altLang="en-US" b="1" dirty="0">
                      <a:solidFill>
                        <a:schemeClr val="bg1">
                          <a:lumMod val="50000"/>
                        </a:schemeClr>
                      </a:solidFill>
                      <a:latin typeface="微软雅黑" pitchFamily="34" charset="-122"/>
                      <a:ea typeface="微软雅黑" pitchFamily="34" charset="-122"/>
                    </a:rPr>
                    <a:t>标题文本预设</a:t>
                  </a:r>
                </a:p>
              </p:txBody>
            </p:sp>
          </p:grpSp>
          <p:grpSp>
            <p:nvGrpSpPr>
              <p:cNvPr id="19" name="Group 61"/>
              <p:cNvGrpSpPr/>
              <p:nvPr/>
            </p:nvGrpSpPr>
            <p:grpSpPr>
              <a:xfrm>
                <a:off x="1193500" y="2815545"/>
                <a:ext cx="3761195" cy="815608"/>
                <a:chOff x="1317257" y="1824875"/>
                <a:chExt cx="3761195" cy="815608"/>
              </a:xfrm>
            </p:grpSpPr>
            <p:sp>
              <p:nvSpPr>
                <p:cNvPr id="20" name="TextBox 62"/>
                <p:cNvSpPr txBox="1"/>
                <p:nvPr/>
              </p:nvSpPr>
              <p:spPr>
                <a:xfrm>
                  <a:off x="1317257" y="2132652"/>
                  <a:ext cx="3761195" cy="507831"/>
                </a:xfrm>
                <a:prstGeom prst="rect">
                  <a:avLst/>
                </a:prstGeom>
                <a:noFill/>
              </p:spPr>
              <p:txBody>
                <a:bodyPr wrap="square" lIns="0" tIns="0" rIns="0" bIns="0">
                  <a:normAutofit/>
                </a:bodyPr>
                <a:lstStyle/>
                <a:p>
                  <a:pPr algn="r">
                    <a:lnSpc>
                      <a:spcPct val="120000"/>
                    </a:lnSpc>
                  </a:pPr>
                  <a:r>
                    <a:rPr lang="zh-CN" altLang="en-US" sz="800" dirty="0">
                      <a:solidFill>
                        <a:schemeClr val="bg1">
                          <a:lumMod val="50000"/>
                        </a:schemeClr>
                      </a:solidFill>
                      <a:latin typeface="微软雅黑" pitchFamily="34" charset="-122"/>
                      <a:ea typeface="微软雅黑" pitchFamily="34" charset="-122"/>
                    </a:rPr>
                    <a:t>此部分内容作为文字排版占位显示</a:t>
                  </a:r>
                  <a:br>
                    <a:rPr lang="zh-CN" altLang="en-US" sz="800" dirty="0">
                      <a:solidFill>
                        <a:schemeClr val="bg1">
                          <a:lumMod val="50000"/>
                        </a:schemeClr>
                      </a:solidFill>
                      <a:latin typeface="微软雅黑" pitchFamily="34" charset="-122"/>
                      <a:ea typeface="微软雅黑" pitchFamily="34" charset="-122"/>
                    </a:rPr>
                  </a:br>
                  <a:r>
                    <a:rPr lang="zh-CN" altLang="en-US" sz="800" dirty="0">
                      <a:solidFill>
                        <a:schemeClr val="bg1">
                          <a:lumMod val="50000"/>
                        </a:schemeClr>
                      </a:solidFill>
                      <a:latin typeface="微软雅黑" pitchFamily="34" charset="-122"/>
                      <a:ea typeface="微软雅黑" pitchFamily="34" charset="-122"/>
                    </a:rPr>
                    <a:t>（建议使用主题字体）</a:t>
                  </a:r>
                </a:p>
              </p:txBody>
            </p:sp>
            <p:sp>
              <p:nvSpPr>
                <p:cNvPr id="21" name="Rectangle 63"/>
                <p:cNvSpPr/>
                <p:nvPr/>
              </p:nvSpPr>
              <p:spPr>
                <a:xfrm>
                  <a:off x="1317257" y="1824875"/>
                  <a:ext cx="3761195" cy="307777"/>
                </a:xfrm>
                <a:prstGeom prst="rect">
                  <a:avLst/>
                </a:prstGeom>
              </p:spPr>
              <p:txBody>
                <a:bodyPr wrap="none" lIns="0" tIns="0" rIns="0" bIns="0">
                  <a:normAutofit fontScale="92500" lnSpcReduction="20000"/>
                </a:bodyPr>
                <a:lstStyle/>
                <a:p>
                  <a:pPr algn="r"/>
                  <a:r>
                    <a:rPr lang="zh-CN" altLang="en-US" b="1" dirty="0">
                      <a:solidFill>
                        <a:schemeClr val="bg1">
                          <a:lumMod val="50000"/>
                        </a:schemeClr>
                      </a:solidFill>
                      <a:latin typeface="微软雅黑" pitchFamily="34" charset="-122"/>
                      <a:ea typeface="微软雅黑" pitchFamily="34" charset="-122"/>
                    </a:rPr>
                    <a:t>标题文本预设</a:t>
                  </a:r>
                </a:p>
              </p:txBody>
            </p:sp>
          </p:grpSp>
        </p:grpSp>
        <p:cxnSp>
          <p:nvCxnSpPr>
            <p:cNvPr id="17" name="Straight Connector 59"/>
            <p:cNvCxnSpPr/>
            <p:nvPr/>
          </p:nvCxnSpPr>
          <p:spPr>
            <a:xfrm>
              <a:off x="8472264" y="2924944"/>
              <a:ext cx="2448272"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4" name="组合 76"/>
          <p:cNvGrpSpPr/>
          <p:nvPr/>
        </p:nvGrpSpPr>
        <p:grpSpPr>
          <a:xfrm>
            <a:off x="2338166" y="3247069"/>
            <a:ext cx="2934353" cy="1015357"/>
            <a:chOff x="2338165" y="1456384"/>
            <a:chExt cx="2934353" cy="1015357"/>
          </a:xfrm>
          <a:solidFill>
            <a:schemeClr val="accent3"/>
          </a:solidFill>
        </p:grpSpPr>
        <p:grpSp>
          <p:nvGrpSpPr>
            <p:cNvPr id="29" name="组合 77"/>
            <p:cNvGrpSpPr/>
            <p:nvPr/>
          </p:nvGrpSpPr>
          <p:grpSpPr>
            <a:xfrm>
              <a:off x="2338165" y="1456384"/>
              <a:ext cx="2934353" cy="1015357"/>
              <a:chOff x="2338165" y="1424545"/>
              <a:chExt cx="2934353" cy="1015357"/>
            </a:xfrm>
            <a:grpFill/>
          </p:grpSpPr>
          <p:sp>
            <p:nvSpPr>
              <p:cNvPr id="80" name="Freeform: Shape 43"/>
              <p:cNvSpPr>
                <a:spLocks/>
              </p:cNvSpPr>
              <p:nvPr/>
            </p:nvSpPr>
            <p:spPr bwMode="auto">
              <a:xfrm rot="5400000">
                <a:off x="3823602" y="739362"/>
                <a:ext cx="512112" cy="2385721"/>
              </a:xfrm>
              <a:custGeom>
                <a:avLst/>
                <a:gdLst>
                  <a:gd name="T0" fmla="*/ 462 w 462"/>
                  <a:gd name="T1" fmla="*/ 0 h 1722"/>
                  <a:gd name="T2" fmla="*/ 0 w 462"/>
                  <a:gd name="T3" fmla="*/ 367 h 1722"/>
                  <a:gd name="T4" fmla="*/ 0 w 462"/>
                  <a:gd name="T5" fmla="*/ 1722 h 1722"/>
                  <a:gd name="T6" fmla="*/ 231 w 462"/>
                  <a:gd name="T7" fmla="*/ 1722 h 1722"/>
                  <a:gd name="T8" fmla="*/ 462 w 462"/>
                  <a:gd name="T9" fmla="*/ 1722 h 1722"/>
                  <a:gd name="T10" fmla="*/ 462 w 462"/>
                  <a:gd name="T11" fmla="*/ 0 h 1722"/>
                </a:gdLst>
                <a:ahLst/>
                <a:cxnLst>
                  <a:cxn ang="0">
                    <a:pos x="T0" y="T1"/>
                  </a:cxn>
                  <a:cxn ang="0">
                    <a:pos x="T2" y="T3"/>
                  </a:cxn>
                  <a:cxn ang="0">
                    <a:pos x="T4" y="T5"/>
                  </a:cxn>
                  <a:cxn ang="0">
                    <a:pos x="T6" y="T7"/>
                  </a:cxn>
                  <a:cxn ang="0">
                    <a:pos x="T8" y="T9"/>
                  </a:cxn>
                  <a:cxn ang="0">
                    <a:pos x="T10" y="T11"/>
                  </a:cxn>
                </a:cxnLst>
                <a:rect l="0" t="0" r="r" b="b"/>
                <a:pathLst>
                  <a:path w="462" h="1722">
                    <a:moveTo>
                      <a:pt x="462" y="0"/>
                    </a:moveTo>
                    <a:lnTo>
                      <a:pt x="0" y="367"/>
                    </a:lnTo>
                    <a:lnTo>
                      <a:pt x="0" y="1722"/>
                    </a:lnTo>
                    <a:lnTo>
                      <a:pt x="231" y="1722"/>
                    </a:lnTo>
                    <a:lnTo>
                      <a:pt x="462" y="1722"/>
                    </a:lnTo>
                    <a:lnTo>
                      <a:pt x="4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1" name="Freeform: Shape 45"/>
              <p:cNvSpPr>
                <a:spLocks/>
              </p:cNvSpPr>
              <p:nvPr/>
            </p:nvSpPr>
            <p:spPr bwMode="auto">
              <a:xfrm rot="5400000">
                <a:off x="2104803" y="1657907"/>
                <a:ext cx="1015357" cy="548633"/>
              </a:xfrm>
              <a:custGeom>
                <a:avLst/>
                <a:gdLst>
                  <a:gd name="T0" fmla="*/ 916 w 916"/>
                  <a:gd name="T1" fmla="*/ 0 h 396"/>
                  <a:gd name="T2" fmla="*/ 689 w 916"/>
                  <a:gd name="T3" fmla="*/ 0 h 396"/>
                  <a:gd name="T4" fmla="*/ 458 w 916"/>
                  <a:gd name="T5" fmla="*/ 0 h 396"/>
                  <a:gd name="T6" fmla="*/ 227 w 916"/>
                  <a:gd name="T7" fmla="*/ 0 h 396"/>
                  <a:gd name="T8" fmla="*/ 0 w 916"/>
                  <a:gd name="T9" fmla="*/ 0 h 396"/>
                  <a:gd name="T10" fmla="*/ 458 w 916"/>
                  <a:gd name="T11" fmla="*/ 396 h 396"/>
                  <a:gd name="T12" fmla="*/ 916 w 916"/>
                  <a:gd name="T13" fmla="*/ 0 h 396"/>
                </a:gdLst>
                <a:ahLst/>
                <a:cxnLst>
                  <a:cxn ang="0">
                    <a:pos x="T0" y="T1"/>
                  </a:cxn>
                  <a:cxn ang="0">
                    <a:pos x="T2" y="T3"/>
                  </a:cxn>
                  <a:cxn ang="0">
                    <a:pos x="T4" y="T5"/>
                  </a:cxn>
                  <a:cxn ang="0">
                    <a:pos x="T6" y="T7"/>
                  </a:cxn>
                  <a:cxn ang="0">
                    <a:pos x="T8" y="T9"/>
                  </a:cxn>
                  <a:cxn ang="0">
                    <a:pos x="T10" y="T11"/>
                  </a:cxn>
                  <a:cxn ang="0">
                    <a:pos x="T12" y="T13"/>
                  </a:cxn>
                </a:cxnLst>
                <a:rect l="0" t="0" r="r" b="b"/>
                <a:pathLst>
                  <a:path w="916" h="396">
                    <a:moveTo>
                      <a:pt x="916" y="0"/>
                    </a:moveTo>
                    <a:lnTo>
                      <a:pt x="689" y="0"/>
                    </a:lnTo>
                    <a:lnTo>
                      <a:pt x="458" y="0"/>
                    </a:lnTo>
                    <a:lnTo>
                      <a:pt x="227" y="0"/>
                    </a:lnTo>
                    <a:lnTo>
                      <a:pt x="0" y="0"/>
                    </a:lnTo>
                    <a:lnTo>
                      <a:pt x="458" y="396"/>
                    </a:lnTo>
                    <a:lnTo>
                      <a:pt x="9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79" name="TextBox 3"/>
            <p:cNvSpPr txBox="1"/>
            <p:nvPr/>
          </p:nvSpPr>
          <p:spPr>
            <a:xfrm>
              <a:off x="3140848" y="1814023"/>
              <a:ext cx="1061829" cy="253916"/>
            </a:xfrm>
            <a:prstGeom prst="rect">
              <a:avLst/>
            </a:prstGeom>
            <a:grpFill/>
            <a:effectLst/>
          </p:spPr>
          <p:txBody>
            <a:bodyPr wrap="none">
              <a:normAutofit fontScale="77500" lnSpcReduction="20000"/>
            </a:bodyPr>
            <a:lstStyle/>
            <a:p>
              <a:pPr algn="ctr"/>
              <a:r>
                <a:rPr lang="zh-CN" altLang="en-US" sz="1600" b="1" dirty="0">
                  <a:solidFill>
                    <a:schemeClr val="bg1"/>
                  </a:solidFill>
                </a:rPr>
                <a:t>标题文本预设</a:t>
              </a:r>
            </a:p>
          </p:txBody>
        </p:sp>
      </p:grpSp>
      <p:grpSp>
        <p:nvGrpSpPr>
          <p:cNvPr id="31" name="组合 91"/>
          <p:cNvGrpSpPr/>
          <p:nvPr/>
        </p:nvGrpSpPr>
        <p:grpSpPr>
          <a:xfrm>
            <a:off x="467544" y="1041346"/>
            <a:ext cx="2259720" cy="3203994"/>
            <a:chOff x="467544" y="879924"/>
            <a:chExt cx="2259720" cy="3203994"/>
          </a:xfrm>
        </p:grpSpPr>
        <p:sp>
          <p:nvSpPr>
            <p:cNvPr id="62" name="Freeform: Shape 40"/>
            <p:cNvSpPr>
              <a:spLocks/>
            </p:cNvSpPr>
            <p:nvPr/>
          </p:nvSpPr>
          <p:spPr bwMode="auto">
            <a:xfrm rot="5400000">
              <a:off x="1945269" y="1113286"/>
              <a:ext cx="1015357" cy="548633"/>
            </a:xfrm>
            <a:custGeom>
              <a:avLst/>
              <a:gdLst>
                <a:gd name="T0" fmla="*/ 458 w 916"/>
                <a:gd name="T1" fmla="*/ 396 h 396"/>
                <a:gd name="T2" fmla="*/ 0 w 916"/>
                <a:gd name="T3" fmla="*/ 0 h 396"/>
                <a:gd name="T4" fmla="*/ 458 w 916"/>
                <a:gd name="T5" fmla="*/ 0 h 396"/>
                <a:gd name="T6" fmla="*/ 916 w 916"/>
                <a:gd name="T7" fmla="*/ 0 h 396"/>
                <a:gd name="T8" fmla="*/ 458 w 916"/>
                <a:gd name="T9" fmla="*/ 396 h 396"/>
              </a:gdLst>
              <a:ahLst/>
              <a:cxnLst>
                <a:cxn ang="0">
                  <a:pos x="T0" y="T1"/>
                </a:cxn>
                <a:cxn ang="0">
                  <a:pos x="T2" y="T3"/>
                </a:cxn>
                <a:cxn ang="0">
                  <a:pos x="T4" y="T5"/>
                </a:cxn>
                <a:cxn ang="0">
                  <a:pos x="T6" y="T7"/>
                </a:cxn>
                <a:cxn ang="0">
                  <a:pos x="T8" y="T9"/>
                </a:cxn>
              </a:cxnLst>
              <a:rect l="0" t="0" r="r" b="b"/>
              <a:pathLst>
                <a:path w="916" h="396">
                  <a:moveTo>
                    <a:pt x="458" y="396"/>
                  </a:moveTo>
                  <a:lnTo>
                    <a:pt x="0" y="0"/>
                  </a:lnTo>
                  <a:lnTo>
                    <a:pt x="458" y="0"/>
                  </a:lnTo>
                  <a:lnTo>
                    <a:pt x="916" y="0"/>
                  </a:lnTo>
                  <a:lnTo>
                    <a:pt x="458" y="39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1000" dirty="0">
                <a:solidFill>
                  <a:schemeClr val="bg1">
                    <a:lumMod val="50000"/>
                  </a:schemeClr>
                </a:solidFill>
                <a:latin typeface="微软雅黑" pitchFamily="34" charset="-122"/>
                <a:ea typeface="微软雅黑" pitchFamily="34" charset="-122"/>
              </a:endParaRPr>
            </a:p>
          </p:txBody>
        </p:sp>
        <p:sp>
          <p:nvSpPr>
            <p:cNvPr id="63" name="Freeform: Shape 41"/>
            <p:cNvSpPr>
              <a:spLocks/>
            </p:cNvSpPr>
            <p:nvPr/>
          </p:nvSpPr>
          <p:spPr bwMode="auto">
            <a:xfrm rot="5400000">
              <a:off x="2199109" y="1367125"/>
              <a:ext cx="507678" cy="548633"/>
            </a:xfrm>
            <a:custGeom>
              <a:avLst/>
              <a:gdLst>
                <a:gd name="T0" fmla="*/ 458 w 458"/>
                <a:gd name="T1" fmla="*/ 0 h 396"/>
                <a:gd name="T2" fmla="*/ 0 w 458"/>
                <a:gd name="T3" fmla="*/ 396 h 396"/>
                <a:gd name="T4" fmla="*/ 396 w 458"/>
                <a:gd name="T5" fmla="*/ 58 h 396"/>
                <a:gd name="T6" fmla="*/ 458 w 458"/>
                <a:gd name="T7" fmla="*/ 0 h 396"/>
              </a:gdLst>
              <a:ahLst/>
              <a:cxnLst>
                <a:cxn ang="0">
                  <a:pos x="T0" y="T1"/>
                </a:cxn>
                <a:cxn ang="0">
                  <a:pos x="T2" y="T3"/>
                </a:cxn>
                <a:cxn ang="0">
                  <a:pos x="T4" y="T5"/>
                </a:cxn>
                <a:cxn ang="0">
                  <a:pos x="T6" y="T7"/>
                </a:cxn>
              </a:cxnLst>
              <a:rect l="0" t="0" r="r" b="b"/>
              <a:pathLst>
                <a:path w="458" h="396">
                  <a:moveTo>
                    <a:pt x="458" y="0"/>
                  </a:moveTo>
                  <a:lnTo>
                    <a:pt x="0" y="396"/>
                  </a:lnTo>
                  <a:lnTo>
                    <a:pt x="396" y="58"/>
                  </a:lnTo>
                  <a:lnTo>
                    <a:pt x="458" y="0"/>
                  </a:lnTo>
                  <a:close/>
                </a:path>
              </a:pathLst>
            </a:custGeom>
            <a:solidFill>
              <a:srgbClr val="A6A5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1000" dirty="0">
                <a:solidFill>
                  <a:schemeClr val="bg1">
                    <a:lumMod val="50000"/>
                  </a:schemeClr>
                </a:solidFill>
                <a:latin typeface="微软雅黑" pitchFamily="34" charset="-122"/>
                <a:ea typeface="微软雅黑" pitchFamily="34" charset="-122"/>
              </a:endParaRPr>
            </a:p>
          </p:txBody>
        </p:sp>
        <p:sp>
          <p:nvSpPr>
            <p:cNvPr id="64" name="Freeform: Shape 42"/>
            <p:cNvSpPr>
              <a:spLocks/>
            </p:cNvSpPr>
            <p:nvPr/>
          </p:nvSpPr>
          <p:spPr bwMode="auto">
            <a:xfrm rot="5400000">
              <a:off x="2199109" y="1367125"/>
              <a:ext cx="507678" cy="548633"/>
            </a:xfrm>
            <a:custGeom>
              <a:avLst/>
              <a:gdLst>
                <a:gd name="T0" fmla="*/ 458 w 458"/>
                <a:gd name="T1" fmla="*/ 0 h 396"/>
                <a:gd name="T2" fmla="*/ 0 w 458"/>
                <a:gd name="T3" fmla="*/ 396 h 396"/>
                <a:gd name="T4" fmla="*/ 396 w 458"/>
                <a:gd name="T5" fmla="*/ 58 h 396"/>
                <a:gd name="T6" fmla="*/ 458 w 458"/>
                <a:gd name="T7" fmla="*/ 0 h 396"/>
              </a:gdLst>
              <a:ahLst/>
              <a:cxnLst>
                <a:cxn ang="0">
                  <a:pos x="T0" y="T1"/>
                </a:cxn>
                <a:cxn ang="0">
                  <a:pos x="T2" y="T3"/>
                </a:cxn>
                <a:cxn ang="0">
                  <a:pos x="T4" y="T5"/>
                </a:cxn>
                <a:cxn ang="0">
                  <a:pos x="T6" y="T7"/>
                </a:cxn>
              </a:cxnLst>
              <a:rect l="0" t="0" r="r" b="b"/>
              <a:pathLst>
                <a:path w="458" h="396">
                  <a:moveTo>
                    <a:pt x="458" y="0"/>
                  </a:moveTo>
                  <a:lnTo>
                    <a:pt x="0" y="396"/>
                  </a:lnTo>
                  <a:lnTo>
                    <a:pt x="396" y="58"/>
                  </a:lnTo>
                  <a:lnTo>
                    <a:pt x="4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1000" dirty="0">
                <a:solidFill>
                  <a:schemeClr val="bg1">
                    <a:lumMod val="50000"/>
                  </a:schemeClr>
                </a:solidFill>
                <a:latin typeface="微软雅黑" pitchFamily="34" charset="-122"/>
                <a:ea typeface="微软雅黑" pitchFamily="34" charset="-122"/>
              </a:endParaRPr>
            </a:p>
          </p:txBody>
        </p:sp>
        <p:grpSp>
          <p:nvGrpSpPr>
            <p:cNvPr id="41" name="Group 49"/>
            <p:cNvGrpSpPr/>
            <p:nvPr/>
          </p:nvGrpSpPr>
          <p:grpSpPr>
            <a:xfrm>
              <a:off x="467544" y="1423875"/>
              <a:ext cx="2234885" cy="1818880"/>
              <a:chOff x="1307468" y="1697288"/>
              <a:chExt cx="2713719" cy="2425173"/>
            </a:xfrm>
          </p:grpSpPr>
          <p:grpSp>
            <p:nvGrpSpPr>
              <p:cNvPr id="50" name="Group 50"/>
              <p:cNvGrpSpPr/>
              <p:nvPr/>
            </p:nvGrpSpPr>
            <p:grpSpPr>
              <a:xfrm>
                <a:off x="1410010" y="1697288"/>
                <a:ext cx="2611177" cy="2139516"/>
                <a:chOff x="1193500" y="1491637"/>
                <a:chExt cx="3761195" cy="2139516"/>
              </a:xfrm>
            </p:grpSpPr>
            <p:grpSp>
              <p:nvGrpSpPr>
                <p:cNvPr id="52" name="Group 52"/>
                <p:cNvGrpSpPr/>
                <p:nvPr/>
              </p:nvGrpSpPr>
              <p:grpSpPr>
                <a:xfrm>
                  <a:off x="1193500" y="1491637"/>
                  <a:ext cx="3761195" cy="815608"/>
                  <a:chOff x="1317257" y="1824875"/>
                  <a:chExt cx="3761195" cy="815608"/>
                </a:xfrm>
              </p:grpSpPr>
              <p:sp>
                <p:nvSpPr>
                  <p:cNvPr id="14" name="TextBox 56"/>
                  <p:cNvSpPr txBox="1"/>
                  <p:nvPr/>
                </p:nvSpPr>
                <p:spPr>
                  <a:xfrm>
                    <a:off x="1317257" y="2132652"/>
                    <a:ext cx="3761195" cy="507831"/>
                  </a:xfrm>
                  <a:prstGeom prst="rect">
                    <a:avLst/>
                  </a:prstGeom>
                  <a:noFill/>
                </p:spPr>
                <p:txBody>
                  <a:bodyPr wrap="square" lIns="0" tIns="0" rIns="0" bIns="0">
                    <a:normAutofit/>
                  </a:bodyPr>
                  <a:lstStyle/>
                  <a:p>
                    <a:pPr>
                      <a:lnSpc>
                        <a:spcPct val="120000"/>
                      </a:lnSpc>
                    </a:pPr>
                    <a:r>
                      <a:rPr lang="zh-CN" altLang="en-US" sz="800" dirty="0">
                        <a:solidFill>
                          <a:schemeClr val="bg1">
                            <a:lumMod val="50000"/>
                          </a:schemeClr>
                        </a:solidFill>
                        <a:latin typeface="微软雅黑" pitchFamily="34" charset="-122"/>
                        <a:ea typeface="微软雅黑" pitchFamily="34" charset="-122"/>
                      </a:rPr>
                      <a:t>此部分内容作为文字排版占位显示</a:t>
                    </a:r>
                    <a:br>
                      <a:rPr lang="zh-CN" altLang="en-US" sz="800" dirty="0">
                        <a:solidFill>
                          <a:schemeClr val="bg1">
                            <a:lumMod val="50000"/>
                          </a:schemeClr>
                        </a:solidFill>
                        <a:latin typeface="微软雅黑" pitchFamily="34" charset="-122"/>
                        <a:ea typeface="微软雅黑" pitchFamily="34" charset="-122"/>
                      </a:rPr>
                    </a:br>
                    <a:r>
                      <a:rPr lang="zh-CN" altLang="en-US" sz="800" dirty="0">
                        <a:solidFill>
                          <a:schemeClr val="bg1">
                            <a:lumMod val="50000"/>
                          </a:schemeClr>
                        </a:solidFill>
                        <a:latin typeface="微软雅黑" pitchFamily="34" charset="-122"/>
                        <a:ea typeface="微软雅黑" pitchFamily="34" charset="-122"/>
                      </a:rPr>
                      <a:t>（建议使用主题字体）</a:t>
                    </a:r>
                  </a:p>
                </p:txBody>
              </p:sp>
              <p:sp>
                <p:nvSpPr>
                  <p:cNvPr id="15" name="Rectangle 57"/>
                  <p:cNvSpPr/>
                  <p:nvPr/>
                </p:nvSpPr>
                <p:spPr>
                  <a:xfrm>
                    <a:off x="1317257" y="1824875"/>
                    <a:ext cx="3761195" cy="307777"/>
                  </a:xfrm>
                  <a:prstGeom prst="rect">
                    <a:avLst/>
                  </a:prstGeom>
                </p:spPr>
                <p:txBody>
                  <a:bodyPr wrap="none" lIns="0" tIns="0" rIns="0" bIns="0">
                    <a:normAutofit fontScale="92500" lnSpcReduction="20000"/>
                  </a:bodyPr>
                  <a:lstStyle/>
                  <a:p>
                    <a:r>
                      <a:rPr lang="zh-CN" altLang="en-US" b="1" dirty="0">
                        <a:solidFill>
                          <a:schemeClr val="bg1">
                            <a:lumMod val="50000"/>
                          </a:schemeClr>
                        </a:solidFill>
                        <a:latin typeface="微软雅黑" pitchFamily="34" charset="-122"/>
                        <a:ea typeface="微软雅黑" pitchFamily="34" charset="-122"/>
                      </a:rPr>
                      <a:t>标题文本预设</a:t>
                    </a:r>
                  </a:p>
                </p:txBody>
              </p:sp>
            </p:grpSp>
            <p:grpSp>
              <p:nvGrpSpPr>
                <p:cNvPr id="59" name="Group 53"/>
                <p:cNvGrpSpPr/>
                <p:nvPr/>
              </p:nvGrpSpPr>
              <p:grpSpPr>
                <a:xfrm>
                  <a:off x="1193500" y="2815545"/>
                  <a:ext cx="3761195" cy="815608"/>
                  <a:chOff x="1317257" y="1824875"/>
                  <a:chExt cx="3761195" cy="815608"/>
                </a:xfrm>
              </p:grpSpPr>
              <p:sp>
                <p:nvSpPr>
                  <p:cNvPr id="12" name="TextBox 54"/>
                  <p:cNvSpPr txBox="1"/>
                  <p:nvPr/>
                </p:nvSpPr>
                <p:spPr>
                  <a:xfrm>
                    <a:off x="1317257" y="2132652"/>
                    <a:ext cx="3761195" cy="507831"/>
                  </a:xfrm>
                  <a:prstGeom prst="rect">
                    <a:avLst/>
                  </a:prstGeom>
                  <a:noFill/>
                </p:spPr>
                <p:txBody>
                  <a:bodyPr wrap="square" lIns="0" tIns="0" rIns="0" bIns="0">
                    <a:normAutofit/>
                  </a:bodyPr>
                  <a:lstStyle/>
                  <a:p>
                    <a:pPr>
                      <a:lnSpc>
                        <a:spcPct val="120000"/>
                      </a:lnSpc>
                    </a:pPr>
                    <a:r>
                      <a:rPr lang="zh-CN" altLang="en-US" sz="800" dirty="0">
                        <a:solidFill>
                          <a:schemeClr val="bg1">
                            <a:lumMod val="50000"/>
                          </a:schemeClr>
                        </a:solidFill>
                        <a:latin typeface="微软雅黑" pitchFamily="34" charset="-122"/>
                        <a:ea typeface="微软雅黑" pitchFamily="34" charset="-122"/>
                      </a:rPr>
                      <a:t>此部分内容作为文字排版占位显示</a:t>
                    </a:r>
                    <a:br>
                      <a:rPr lang="zh-CN" altLang="en-US" sz="800" dirty="0">
                        <a:solidFill>
                          <a:schemeClr val="bg1">
                            <a:lumMod val="50000"/>
                          </a:schemeClr>
                        </a:solidFill>
                        <a:latin typeface="微软雅黑" pitchFamily="34" charset="-122"/>
                        <a:ea typeface="微软雅黑" pitchFamily="34" charset="-122"/>
                      </a:rPr>
                    </a:br>
                    <a:r>
                      <a:rPr lang="zh-CN" altLang="en-US" sz="800" dirty="0">
                        <a:solidFill>
                          <a:schemeClr val="bg1">
                            <a:lumMod val="50000"/>
                          </a:schemeClr>
                        </a:solidFill>
                        <a:latin typeface="微软雅黑" pitchFamily="34" charset="-122"/>
                        <a:ea typeface="微软雅黑" pitchFamily="34" charset="-122"/>
                      </a:rPr>
                      <a:t>（建议使用主题字体）</a:t>
                    </a:r>
                  </a:p>
                </p:txBody>
              </p:sp>
              <p:sp>
                <p:nvSpPr>
                  <p:cNvPr id="13" name="Rectangle 55"/>
                  <p:cNvSpPr/>
                  <p:nvPr/>
                </p:nvSpPr>
                <p:spPr>
                  <a:xfrm>
                    <a:off x="1317257" y="1824875"/>
                    <a:ext cx="3761195" cy="307777"/>
                  </a:xfrm>
                  <a:prstGeom prst="rect">
                    <a:avLst/>
                  </a:prstGeom>
                </p:spPr>
                <p:txBody>
                  <a:bodyPr wrap="none" lIns="0" tIns="0" rIns="0" bIns="0">
                    <a:normAutofit fontScale="92500" lnSpcReduction="20000"/>
                  </a:bodyPr>
                  <a:lstStyle/>
                  <a:p>
                    <a:r>
                      <a:rPr lang="zh-CN" altLang="en-US" b="1" dirty="0">
                        <a:solidFill>
                          <a:schemeClr val="bg1">
                            <a:lumMod val="50000"/>
                          </a:schemeClr>
                        </a:solidFill>
                        <a:latin typeface="微软雅黑" pitchFamily="34" charset="-122"/>
                        <a:ea typeface="微软雅黑" pitchFamily="34" charset="-122"/>
                      </a:rPr>
                      <a:t>标题文本预设</a:t>
                    </a:r>
                  </a:p>
                </p:txBody>
              </p:sp>
            </p:grpSp>
          </p:grpSp>
          <p:cxnSp>
            <p:nvCxnSpPr>
              <p:cNvPr id="9" name="Straight Connector 51"/>
              <p:cNvCxnSpPr/>
              <p:nvPr/>
            </p:nvCxnSpPr>
            <p:spPr>
              <a:xfrm>
                <a:off x="1307468" y="2710116"/>
                <a:ext cx="2448272"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51"/>
              <p:cNvCxnSpPr/>
              <p:nvPr/>
            </p:nvCxnSpPr>
            <p:spPr>
              <a:xfrm>
                <a:off x="1307468" y="4122461"/>
                <a:ext cx="2448272"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61" name="Group 52"/>
            <p:cNvGrpSpPr/>
            <p:nvPr/>
          </p:nvGrpSpPr>
          <p:grpSpPr>
            <a:xfrm>
              <a:off x="524034" y="3472212"/>
              <a:ext cx="2150436" cy="611706"/>
              <a:chOff x="1317257" y="1824875"/>
              <a:chExt cx="3761195" cy="815608"/>
            </a:xfrm>
          </p:grpSpPr>
          <p:sp>
            <p:nvSpPr>
              <p:cNvPr id="89" name="TextBox 56"/>
              <p:cNvSpPr txBox="1"/>
              <p:nvPr/>
            </p:nvSpPr>
            <p:spPr>
              <a:xfrm>
                <a:off x="1317257" y="2132652"/>
                <a:ext cx="3761195" cy="507831"/>
              </a:xfrm>
              <a:prstGeom prst="rect">
                <a:avLst/>
              </a:prstGeom>
              <a:noFill/>
            </p:spPr>
            <p:txBody>
              <a:bodyPr wrap="square" lIns="0" tIns="0" rIns="0" bIns="0">
                <a:normAutofit/>
              </a:bodyPr>
              <a:lstStyle/>
              <a:p>
                <a:pPr>
                  <a:lnSpc>
                    <a:spcPct val="120000"/>
                  </a:lnSpc>
                </a:pPr>
                <a:r>
                  <a:rPr lang="zh-CN" altLang="en-US" sz="800" dirty="0">
                    <a:solidFill>
                      <a:schemeClr val="bg1">
                        <a:lumMod val="50000"/>
                      </a:schemeClr>
                    </a:solidFill>
                    <a:latin typeface="微软雅黑" pitchFamily="34" charset="-122"/>
                    <a:ea typeface="微软雅黑" pitchFamily="34" charset="-122"/>
                  </a:rPr>
                  <a:t>此部分内容作为文字排版占位显示</a:t>
                </a:r>
                <a:br>
                  <a:rPr lang="zh-CN" altLang="en-US" sz="800" dirty="0">
                    <a:solidFill>
                      <a:schemeClr val="bg1">
                        <a:lumMod val="50000"/>
                      </a:schemeClr>
                    </a:solidFill>
                    <a:latin typeface="微软雅黑" pitchFamily="34" charset="-122"/>
                    <a:ea typeface="微软雅黑" pitchFamily="34" charset="-122"/>
                  </a:rPr>
                </a:br>
                <a:r>
                  <a:rPr lang="zh-CN" altLang="en-US" sz="800" dirty="0">
                    <a:solidFill>
                      <a:schemeClr val="bg1">
                        <a:lumMod val="50000"/>
                      </a:schemeClr>
                    </a:solidFill>
                    <a:latin typeface="微软雅黑" pitchFamily="34" charset="-122"/>
                    <a:ea typeface="微软雅黑" pitchFamily="34" charset="-122"/>
                  </a:rPr>
                  <a:t>（建议使用主题字体）</a:t>
                </a:r>
              </a:p>
            </p:txBody>
          </p:sp>
          <p:sp>
            <p:nvSpPr>
              <p:cNvPr id="90" name="Rectangle 57"/>
              <p:cNvSpPr/>
              <p:nvPr/>
            </p:nvSpPr>
            <p:spPr>
              <a:xfrm>
                <a:off x="1317257" y="1824875"/>
                <a:ext cx="3761195" cy="307777"/>
              </a:xfrm>
              <a:prstGeom prst="rect">
                <a:avLst/>
              </a:prstGeom>
            </p:spPr>
            <p:txBody>
              <a:bodyPr wrap="none" lIns="0" tIns="0" rIns="0" bIns="0">
                <a:normAutofit fontScale="92500" lnSpcReduction="20000"/>
              </a:bodyPr>
              <a:lstStyle/>
              <a:p>
                <a:r>
                  <a:rPr lang="zh-CN" altLang="en-US" b="1" dirty="0">
                    <a:solidFill>
                      <a:schemeClr val="bg1">
                        <a:lumMod val="50000"/>
                      </a:schemeClr>
                    </a:solidFill>
                    <a:latin typeface="微软雅黑" pitchFamily="34" charset="-122"/>
                    <a:ea typeface="微软雅黑" pitchFamily="34" charset="-122"/>
                  </a:rPr>
                  <a:t>标题文本预设</a:t>
                </a:r>
              </a:p>
            </p:txBody>
          </p:sp>
        </p:grpSp>
      </p:grpSp>
    </p:spTree>
    <p:extLst>
      <p:ext uri="{BB962C8B-B14F-4D97-AF65-F5344CB8AC3E}">
        <p14:creationId xmlns:p14="http://schemas.microsoft.com/office/powerpoint/2010/main" val="76935939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1+#ppt_w/2"/>
                                          </p:val>
                                        </p:tav>
                                        <p:tav tm="100000">
                                          <p:val>
                                            <p:strVal val="#ppt_x"/>
                                          </p:val>
                                        </p:tav>
                                      </p:tavLst>
                                    </p:anim>
                                    <p:anim calcmode="lin" valueType="num">
                                      <p:cBhvr additive="base">
                                        <p:cTn id="24" dur="500" fill="hold"/>
                                        <p:tgtEl>
                                          <p:spTgt spid="24"/>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42"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00"/>
                                        <p:tgtEl>
                                          <p:spTgt spid="31"/>
                                        </p:tgtEl>
                                      </p:cBhvr>
                                    </p:animEffect>
                                    <p:anim calcmode="lin" valueType="num">
                                      <p:cBhvr>
                                        <p:cTn id="34" dur="1000" fill="hold"/>
                                        <p:tgtEl>
                                          <p:spTgt spid="31"/>
                                        </p:tgtEl>
                                        <p:attrNameLst>
                                          <p:attrName>ppt_x</p:attrName>
                                        </p:attrNameLst>
                                      </p:cBhvr>
                                      <p:tavLst>
                                        <p:tav tm="0">
                                          <p:val>
                                            <p:strVal val="#ppt_x"/>
                                          </p:val>
                                        </p:tav>
                                        <p:tav tm="100000">
                                          <p:val>
                                            <p:strVal val="#ppt_x"/>
                                          </p:val>
                                        </p:tav>
                                      </p:tavLst>
                                    </p:anim>
                                    <p:anim calcmode="lin" valueType="num">
                                      <p:cBhvr>
                                        <p:cTn id="3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378980" y="1420417"/>
            <a:ext cx="1996896" cy="678752"/>
            <a:chOff x="525896" y="1367438"/>
            <a:chExt cx="1996896" cy="678543"/>
          </a:xfrm>
          <a:effectLst/>
        </p:grpSpPr>
        <p:sp>
          <p:nvSpPr>
            <p:cNvPr id="3" name="任意多边形 2"/>
            <p:cNvSpPr/>
            <p:nvPr/>
          </p:nvSpPr>
          <p:spPr>
            <a:xfrm rot="5400000">
              <a:off x="1185072" y="708262"/>
              <a:ext cx="678543" cy="1996896"/>
            </a:xfrm>
            <a:custGeom>
              <a:avLst/>
              <a:gdLst>
                <a:gd name="connsiteX0" fmla="*/ 0 w 441962"/>
                <a:gd name="connsiteY0" fmla="*/ 1300978 h 1300978"/>
                <a:gd name="connsiteX1" fmla="*/ 0 w 441962"/>
                <a:gd name="connsiteY1" fmla="*/ 127498 h 1300978"/>
                <a:gd name="connsiteX2" fmla="*/ 220981 w 441962"/>
                <a:gd name="connsiteY2" fmla="*/ 0 h 1300978"/>
                <a:gd name="connsiteX3" fmla="*/ 441962 w 441962"/>
                <a:gd name="connsiteY3" fmla="*/ 127498 h 1300978"/>
                <a:gd name="connsiteX4" fmla="*/ 441960 w 441962"/>
                <a:gd name="connsiteY4" fmla="*/ 127498 h 1300978"/>
                <a:gd name="connsiteX5" fmla="*/ 441960 w 441962"/>
                <a:gd name="connsiteY5" fmla="*/ 1300978 h 130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962" h="1300978">
                  <a:moveTo>
                    <a:pt x="0" y="1300978"/>
                  </a:moveTo>
                  <a:lnTo>
                    <a:pt x="0" y="127498"/>
                  </a:lnTo>
                  <a:lnTo>
                    <a:pt x="220981" y="0"/>
                  </a:lnTo>
                  <a:lnTo>
                    <a:pt x="441962" y="127498"/>
                  </a:lnTo>
                  <a:lnTo>
                    <a:pt x="441960" y="127498"/>
                  </a:lnTo>
                  <a:lnTo>
                    <a:pt x="441960" y="1300978"/>
                  </a:lnTo>
                  <a:close/>
                </a:path>
              </a:pathLst>
            </a:custGeom>
            <a:noFill/>
            <a:ln w="3175" cap="flat" cmpd="sng" algn="ctr">
              <a:solidFill>
                <a:schemeClr val="bg1"/>
              </a:solidFill>
              <a:prstDash val="solid"/>
            </a:ln>
            <a:effectLst/>
          </p:spPr>
          <p:txBody>
            <a:bodyPr lIns="0" rIns="0" anchor="ctr"/>
            <a:lstStyle/>
            <a:p>
              <a:pPr algn="ctr" fontAlgn="auto">
                <a:lnSpc>
                  <a:spcPct val="120000"/>
                </a:lnSpc>
                <a:spcBef>
                  <a:spcPts val="600"/>
                </a:spcBef>
                <a:spcAft>
                  <a:spcPts val="600"/>
                </a:spcAft>
                <a:defRPr/>
              </a:pPr>
              <a:endParaRPr lang="zh-CN" altLang="en-US" sz="1200" kern="0">
                <a:solidFill>
                  <a:schemeClr val="tx1">
                    <a:lumMod val="75000"/>
                    <a:lumOff val="25000"/>
                  </a:schemeClr>
                </a:solidFill>
                <a:latin typeface="Impact" panose="020B0806030902050204" pitchFamily="34" charset="0"/>
                <a:ea typeface="微软雅黑" panose="020B0503020204020204" pitchFamily="34" charset="-122"/>
              </a:endParaRPr>
            </a:p>
          </p:txBody>
        </p:sp>
        <p:sp>
          <p:nvSpPr>
            <p:cNvPr id="4" name="TextBox 5"/>
            <p:cNvSpPr txBox="1">
              <a:spLocks noChangeArrowheads="1"/>
            </p:cNvSpPr>
            <p:nvPr/>
          </p:nvSpPr>
          <p:spPr bwMode="auto">
            <a:xfrm>
              <a:off x="718126" y="1539584"/>
              <a:ext cx="1107996" cy="276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pperplate Gothic Bold" panose="020E0705020206020404" pitchFamily="34" charset="0"/>
                  <a:ea typeface="微软雅黑" panose="020B0503020204020204" pitchFamily="34" charset="-122"/>
                </a:defRPr>
              </a:lvl1pPr>
              <a:lvl2pPr marL="742950" indent="-285750">
                <a:defRPr>
                  <a:solidFill>
                    <a:schemeClr val="tx1"/>
                  </a:solidFill>
                  <a:latin typeface="Copperplate Gothic Bold" panose="020E0705020206020404" pitchFamily="34" charset="0"/>
                  <a:ea typeface="微软雅黑" panose="020B0503020204020204" pitchFamily="34" charset="-122"/>
                </a:defRPr>
              </a:lvl2pPr>
              <a:lvl3pPr marL="1143000" indent="-228600">
                <a:defRPr>
                  <a:solidFill>
                    <a:schemeClr val="tx1"/>
                  </a:solidFill>
                  <a:latin typeface="Copperplate Gothic Bold" panose="020E0705020206020404" pitchFamily="34" charset="0"/>
                  <a:ea typeface="微软雅黑" panose="020B0503020204020204" pitchFamily="34" charset="-122"/>
                </a:defRPr>
              </a:lvl3pPr>
              <a:lvl4pPr marL="1600200" indent="-228600">
                <a:defRPr>
                  <a:solidFill>
                    <a:schemeClr val="tx1"/>
                  </a:solidFill>
                  <a:latin typeface="Copperplate Gothic Bold" panose="020E0705020206020404" pitchFamily="34" charset="0"/>
                  <a:ea typeface="微软雅黑" panose="020B0503020204020204" pitchFamily="34" charset="-122"/>
                </a:defRPr>
              </a:lvl4pPr>
              <a:lvl5pPr marL="2057400" indent="-228600">
                <a:defRPr>
                  <a:solidFill>
                    <a:schemeClr val="tx1"/>
                  </a:solidFill>
                  <a:latin typeface="Copperplate Gothic Bold" panose="020E07050202060204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opperplate Gothic Bold" panose="020E07050202060204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opperplate Gothic Bold" panose="020E07050202060204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opperplate Gothic Bold" panose="020E07050202060204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opperplate Gothic Bold" panose="020E0705020206020404" pitchFamily="34" charset="0"/>
                  <a:ea typeface="微软雅黑" panose="020B0503020204020204" pitchFamily="34" charset="-122"/>
                </a:defRPr>
              </a:lvl9pPr>
            </a:lstStyle>
            <a:p>
              <a:r>
                <a:rPr lang="zh-CN" altLang="en-US" sz="1200" dirty="0">
                  <a:solidFill>
                    <a:schemeClr val="tx1">
                      <a:lumMod val="75000"/>
                      <a:lumOff val="25000"/>
                    </a:schemeClr>
                  </a:solidFill>
                  <a:latin typeface="微软雅黑" panose="020B0503020204020204" pitchFamily="34" charset="-122"/>
                </a:rPr>
                <a:t>请添加子标题</a:t>
              </a:r>
            </a:p>
          </p:txBody>
        </p:sp>
      </p:grpSp>
      <p:grpSp>
        <p:nvGrpSpPr>
          <p:cNvPr id="5" name="组合 4"/>
          <p:cNvGrpSpPr/>
          <p:nvPr/>
        </p:nvGrpSpPr>
        <p:grpSpPr>
          <a:xfrm>
            <a:off x="3661383" y="1420417"/>
            <a:ext cx="1998331" cy="678752"/>
            <a:chOff x="2624644" y="1367438"/>
            <a:chExt cx="1998331" cy="678543"/>
          </a:xfrm>
          <a:effectLst/>
        </p:grpSpPr>
        <p:sp>
          <p:nvSpPr>
            <p:cNvPr id="6" name="任意多边形 5"/>
            <p:cNvSpPr/>
            <p:nvPr/>
          </p:nvSpPr>
          <p:spPr>
            <a:xfrm rot="5400000">
              <a:off x="3284538" y="707544"/>
              <a:ext cx="678543" cy="1998331"/>
            </a:xfrm>
            <a:custGeom>
              <a:avLst/>
              <a:gdLst>
                <a:gd name="connsiteX0" fmla="*/ 0 w 611877"/>
                <a:gd name="connsiteY0" fmla="*/ 1794393 h 1801147"/>
                <a:gd name="connsiteX1" fmla="*/ 0 w 611877"/>
                <a:gd name="connsiteY1" fmla="*/ 176516 h 1801147"/>
                <a:gd name="connsiteX2" fmla="*/ 305939 w 611877"/>
                <a:gd name="connsiteY2" fmla="*/ 0 h 1801147"/>
                <a:gd name="connsiteX3" fmla="*/ 611877 w 611877"/>
                <a:gd name="connsiteY3" fmla="*/ 176516 h 1801147"/>
                <a:gd name="connsiteX4" fmla="*/ 611874 w 611877"/>
                <a:gd name="connsiteY4" fmla="*/ 176516 h 1801147"/>
                <a:gd name="connsiteX5" fmla="*/ 611874 w 611877"/>
                <a:gd name="connsiteY5" fmla="*/ 1801147 h 1801147"/>
                <a:gd name="connsiteX6" fmla="*/ 601188 w 611877"/>
                <a:gd name="connsiteY6" fmla="*/ 1801147 h 1801147"/>
                <a:gd name="connsiteX7" fmla="*/ 601188 w 611877"/>
                <a:gd name="connsiteY7" fmla="*/ 1800559 h 1801147"/>
                <a:gd name="connsiteX8" fmla="*/ 601191 w 611877"/>
                <a:gd name="connsiteY8" fmla="*/ 1800559 h 1801147"/>
                <a:gd name="connsiteX9" fmla="*/ 295253 w 611877"/>
                <a:gd name="connsiteY9" fmla="*/ 1624043 h 180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877" h="1801147">
                  <a:moveTo>
                    <a:pt x="0" y="1794393"/>
                  </a:moveTo>
                  <a:lnTo>
                    <a:pt x="0" y="176516"/>
                  </a:lnTo>
                  <a:lnTo>
                    <a:pt x="305939" y="0"/>
                  </a:lnTo>
                  <a:lnTo>
                    <a:pt x="611877" y="176516"/>
                  </a:lnTo>
                  <a:lnTo>
                    <a:pt x="611874" y="176516"/>
                  </a:lnTo>
                  <a:lnTo>
                    <a:pt x="611874" y="1801147"/>
                  </a:lnTo>
                  <a:lnTo>
                    <a:pt x="601188" y="1801147"/>
                  </a:lnTo>
                  <a:lnTo>
                    <a:pt x="601188" y="1800559"/>
                  </a:lnTo>
                  <a:lnTo>
                    <a:pt x="601191" y="1800559"/>
                  </a:lnTo>
                  <a:lnTo>
                    <a:pt x="295253" y="1624043"/>
                  </a:lnTo>
                  <a:close/>
                </a:path>
              </a:pathLst>
            </a:custGeom>
            <a:noFill/>
            <a:ln w="3175" cap="flat" cmpd="sng" algn="ctr">
              <a:solidFill>
                <a:schemeClr val="bg1"/>
              </a:solidFill>
              <a:prstDash val="solid"/>
            </a:ln>
            <a:effectLst/>
          </p:spPr>
          <p:txBody>
            <a:bodyPr lIns="0" rIns="0" anchor="ctr"/>
            <a:lstStyle/>
            <a:p>
              <a:pPr algn="ctr" fontAlgn="auto">
                <a:lnSpc>
                  <a:spcPct val="120000"/>
                </a:lnSpc>
                <a:spcBef>
                  <a:spcPts val="600"/>
                </a:spcBef>
                <a:spcAft>
                  <a:spcPts val="600"/>
                </a:spcAft>
                <a:defRPr/>
              </a:pPr>
              <a:endParaRPr lang="zh-CN" altLang="en-US" sz="1200" kern="0">
                <a:solidFill>
                  <a:schemeClr val="tx1">
                    <a:lumMod val="75000"/>
                    <a:lumOff val="25000"/>
                  </a:schemeClr>
                </a:solidFill>
                <a:latin typeface="Impact" panose="020B0806030902050204" pitchFamily="34" charset="0"/>
                <a:ea typeface="微软雅黑" panose="020B0503020204020204" pitchFamily="34" charset="-122"/>
              </a:endParaRPr>
            </a:p>
          </p:txBody>
        </p:sp>
        <p:sp>
          <p:nvSpPr>
            <p:cNvPr id="7" name="TextBox 5"/>
            <p:cNvSpPr txBox="1">
              <a:spLocks noChangeArrowheads="1"/>
            </p:cNvSpPr>
            <p:nvPr/>
          </p:nvSpPr>
          <p:spPr bwMode="auto">
            <a:xfrm>
              <a:off x="2914423" y="1539584"/>
              <a:ext cx="1107996" cy="276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pperplate Gothic Bold" panose="020E0705020206020404" pitchFamily="34" charset="0"/>
                  <a:ea typeface="微软雅黑" panose="020B0503020204020204" pitchFamily="34" charset="-122"/>
                </a:defRPr>
              </a:lvl1pPr>
              <a:lvl2pPr marL="742950" indent="-285750">
                <a:defRPr>
                  <a:solidFill>
                    <a:schemeClr val="tx1"/>
                  </a:solidFill>
                  <a:latin typeface="Copperplate Gothic Bold" panose="020E0705020206020404" pitchFamily="34" charset="0"/>
                  <a:ea typeface="微软雅黑" panose="020B0503020204020204" pitchFamily="34" charset="-122"/>
                </a:defRPr>
              </a:lvl2pPr>
              <a:lvl3pPr marL="1143000" indent="-228600">
                <a:defRPr>
                  <a:solidFill>
                    <a:schemeClr val="tx1"/>
                  </a:solidFill>
                  <a:latin typeface="Copperplate Gothic Bold" panose="020E0705020206020404" pitchFamily="34" charset="0"/>
                  <a:ea typeface="微软雅黑" panose="020B0503020204020204" pitchFamily="34" charset="-122"/>
                </a:defRPr>
              </a:lvl3pPr>
              <a:lvl4pPr marL="1600200" indent="-228600">
                <a:defRPr>
                  <a:solidFill>
                    <a:schemeClr val="tx1"/>
                  </a:solidFill>
                  <a:latin typeface="Copperplate Gothic Bold" panose="020E0705020206020404" pitchFamily="34" charset="0"/>
                  <a:ea typeface="微软雅黑" panose="020B0503020204020204" pitchFamily="34" charset="-122"/>
                </a:defRPr>
              </a:lvl4pPr>
              <a:lvl5pPr marL="2057400" indent="-228600">
                <a:defRPr>
                  <a:solidFill>
                    <a:schemeClr val="tx1"/>
                  </a:solidFill>
                  <a:latin typeface="Copperplate Gothic Bold" panose="020E07050202060204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opperplate Gothic Bold" panose="020E07050202060204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opperplate Gothic Bold" panose="020E07050202060204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opperplate Gothic Bold" panose="020E07050202060204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opperplate Gothic Bold" panose="020E0705020206020404" pitchFamily="34" charset="0"/>
                  <a:ea typeface="微软雅黑" panose="020B0503020204020204" pitchFamily="34" charset="-122"/>
                </a:defRPr>
              </a:lvl9pPr>
            </a:lstStyle>
            <a:p>
              <a:r>
                <a:rPr lang="zh-CN" altLang="en-US" sz="1200">
                  <a:solidFill>
                    <a:schemeClr val="tx1">
                      <a:lumMod val="75000"/>
                      <a:lumOff val="25000"/>
                    </a:schemeClr>
                  </a:solidFill>
                  <a:latin typeface="微软雅黑" panose="020B0503020204020204" pitchFamily="34" charset="-122"/>
                </a:rPr>
                <a:t>请添加子标题</a:t>
              </a:r>
            </a:p>
          </p:txBody>
        </p:sp>
      </p:grpSp>
      <p:grpSp>
        <p:nvGrpSpPr>
          <p:cNvPr id="8" name="组合 7"/>
          <p:cNvGrpSpPr/>
          <p:nvPr/>
        </p:nvGrpSpPr>
        <p:grpSpPr>
          <a:xfrm>
            <a:off x="5922042" y="1420416"/>
            <a:ext cx="1998330" cy="678752"/>
            <a:chOff x="4723394" y="1367437"/>
            <a:chExt cx="1998330" cy="678543"/>
          </a:xfrm>
          <a:effectLst/>
        </p:grpSpPr>
        <p:sp>
          <p:nvSpPr>
            <p:cNvPr id="9" name="任意多边形 8"/>
            <p:cNvSpPr/>
            <p:nvPr/>
          </p:nvSpPr>
          <p:spPr>
            <a:xfrm rot="5400000">
              <a:off x="5383287" y="707544"/>
              <a:ext cx="678543" cy="1998330"/>
            </a:xfrm>
            <a:custGeom>
              <a:avLst/>
              <a:gdLst>
                <a:gd name="connsiteX0" fmla="*/ 0 w 611877"/>
                <a:gd name="connsiteY0" fmla="*/ 1794393 h 1801147"/>
                <a:gd name="connsiteX1" fmla="*/ 0 w 611877"/>
                <a:gd name="connsiteY1" fmla="*/ 176516 h 1801147"/>
                <a:gd name="connsiteX2" fmla="*/ 305939 w 611877"/>
                <a:gd name="connsiteY2" fmla="*/ 0 h 1801147"/>
                <a:gd name="connsiteX3" fmla="*/ 611877 w 611877"/>
                <a:gd name="connsiteY3" fmla="*/ 176516 h 1801147"/>
                <a:gd name="connsiteX4" fmla="*/ 611874 w 611877"/>
                <a:gd name="connsiteY4" fmla="*/ 176516 h 1801147"/>
                <a:gd name="connsiteX5" fmla="*/ 611874 w 611877"/>
                <a:gd name="connsiteY5" fmla="*/ 1801147 h 1801147"/>
                <a:gd name="connsiteX6" fmla="*/ 601188 w 611877"/>
                <a:gd name="connsiteY6" fmla="*/ 1801147 h 1801147"/>
                <a:gd name="connsiteX7" fmla="*/ 601188 w 611877"/>
                <a:gd name="connsiteY7" fmla="*/ 1800559 h 1801147"/>
                <a:gd name="connsiteX8" fmla="*/ 601191 w 611877"/>
                <a:gd name="connsiteY8" fmla="*/ 1800559 h 1801147"/>
                <a:gd name="connsiteX9" fmla="*/ 295253 w 611877"/>
                <a:gd name="connsiteY9" fmla="*/ 1624043 h 180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877" h="1801147">
                  <a:moveTo>
                    <a:pt x="0" y="1794393"/>
                  </a:moveTo>
                  <a:lnTo>
                    <a:pt x="0" y="176516"/>
                  </a:lnTo>
                  <a:lnTo>
                    <a:pt x="305939" y="0"/>
                  </a:lnTo>
                  <a:lnTo>
                    <a:pt x="611877" y="176516"/>
                  </a:lnTo>
                  <a:lnTo>
                    <a:pt x="611874" y="176516"/>
                  </a:lnTo>
                  <a:lnTo>
                    <a:pt x="611874" y="1801147"/>
                  </a:lnTo>
                  <a:lnTo>
                    <a:pt x="601188" y="1801147"/>
                  </a:lnTo>
                  <a:lnTo>
                    <a:pt x="601188" y="1800559"/>
                  </a:lnTo>
                  <a:lnTo>
                    <a:pt x="601191" y="1800559"/>
                  </a:lnTo>
                  <a:lnTo>
                    <a:pt x="295253" y="1624043"/>
                  </a:lnTo>
                  <a:close/>
                </a:path>
              </a:pathLst>
            </a:custGeom>
            <a:noFill/>
            <a:ln w="3175" cap="flat" cmpd="sng" algn="ctr">
              <a:solidFill>
                <a:schemeClr val="bg1"/>
              </a:solidFill>
              <a:prstDash val="solid"/>
            </a:ln>
            <a:effectLst/>
          </p:spPr>
          <p:txBody>
            <a:bodyPr lIns="0" rIns="0" anchor="ctr"/>
            <a:lstStyle/>
            <a:p>
              <a:pPr algn="ctr" fontAlgn="auto">
                <a:lnSpc>
                  <a:spcPct val="120000"/>
                </a:lnSpc>
                <a:spcBef>
                  <a:spcPts val="600"/>
                </a:spcBef>
                <a:spcAft>
                  <a:spcPts val="600"/>
                </a:spcAft>
                <a:defRPr/>
              </a:pPr>
              <a:endParaRPr lang="zh-CN" altLang="en-US" sz="1200" kern="0">
                <a:solidFill>
                  <a:schemeClr val="tx1">
                    <a:lumMod val="75000"/>
                    <a:lumOff val="25000"/>
                  </a:schemeClr>
                </a:solidFill>
                <a:latin typeface="Impact" panose="020B0806030902050204" pitchFamily="34" charset="0"/>
                <a:ea typeface="微软雅黑" panose="020B0503020204020204" pitchFamily="34" charset="-122"/>
              </a:endParaRPr>
            </a:p>
          </p:txBody>
        </p:sp>
        <p:sp>
          <p:nvSpPr>
            <p:cNvPr id="10" name="TextBox 5"/>
            <p:cNvSpPr txBox="1">
              <a:spLocks noChangeArrowheads="1"/>
            </p:cNvSpPr>
            <p:nvPr/>
          </p:nvSpPr>
          <p:spPr bwMode="auto">
            <a:xfrm>
              <a:off x="5013173" y="1539584"/>
              <a:ext cx="1107996" cy="276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pperplate Gothic Bold" panose="020E0705020206020404" pitchFamily="34" charset="0"/>
                  <a:ea typeface="微软雅黑" panose="020B0503020204020204" pitchFamily="34" charset="-122"/>
                </a:defRPr>
              </a:lvl1pPr>
              <a:lvl2pPr marL="742950" indent="-285750">
                <a:defRPr>
                  <a:solidFill>
                    <a:schemeClr val="tx1"/>
                  </a:solidFill>
                  <a:latin typeface="Copperplate Gothic Bold" panose="020E0705020206020404" pitchFamily="34" charset="0"/>
                  <a:ea typeface="微软雅黑" panose="020B0503020204020204" pitchFamily="34" charset="-122"/>
                </a:defRPr>
              </a:lvl2pPr>
              <a:lvl3pPr marL="1143000" indent="-228600">
                <a:defRPr>
                  <a:solidFill>
                    <a:schemeClr val="tx1"/>
                  </a:solidFill>
                  <a:latin typeface="Copperplate Gothic Bold" panose="020E0705020206020404" pitchFamily="34" charset="0"/>
                  <a:ea typeface="微软雅黑" panose="020B0503020204020204" pitchFamily="34" charset="-122"/>
                </a:defRPr>
              </a:lvl3pPr>
              <a:lvl4pPr marL="1600200" indent="-228600">
                <a:defRPr>
                  <a:solidFill>
                    <a:schemeClr val="tx1"/>
                  </a:solidFill>
                  <a:latin typeface="Copperplate Gothic Bold" panose="020E0705020206020404" pitchFamily="34" charset="0"/>
                  <a:ea typeface="微软雅黑" panose="020B0503020204020204" pitchFamily="34" charset="-122"/>
                </a:defRPr>
              </a:lvl4pPr>
              <a:lvl5pPr marL="2057400" indent="-228600">
                <a:defRPr>
                  <a:solidFill>
                    <a:schemeClr val="tx1"/>
                  </a:solidFill>
                  <a:latin typeface="Copperplate Gothic Bold" panose="020E07050202060204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opperplate Gothic Bold" panose="020E07050202060204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opperplate Gothic Bold" panose="020E07050202060204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opperplate Gothic Bold" panose="020E07050202060204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opperplate Gothic Bold" panose="020E0705020206020404" pitchFamily="34" charset="0"/>
                  <a:ea typeface="微软雅黑" panose="020B0503020204020204" pitchFamily="34" charset="-122"/>
                </a:defRPr>
              </a:lvl9pPr>
            </a:lstStyle>
            <a:p>
              <a:r>
                <a:rPr lang="zh-CN" altLang="en-US" sz="1200">
                  <a:solidFill>
                    <a:schemeClr val="tx1">
                      <a:lumMod val="75000"/>
                      <a:lumOff val="25000"/>
                    </a:schemeClr>
                  </a:solidFill>
                  <a:latin typeface="微软雅黑" panose="020B0503020204020204" pitchFamily="34" charset="-122"/>
                </a:rPr>
                <a:t>请添加子标题</a:t>
              </a:r>
            </a:p>
          </p:txBody>
        </p:sp>
      </p:grpSp>
      <p:grpSp>
        <p:nvGrpSpPr>
          <p:cNvPr id="14" name="组合 13"/>
          <p:cNvGrpSpPr/>
          <p:nvPr/>
        </p:nvGrpSpPr>
        <p:grpSpPr>
          <a:xfrm>
            <a:off x="1331640" y="1976092"/>
            <a:ext cx="1896477" cy="2067826"/>
            <a:chOff x="478555" y="2160746"/>
            <a:chExt cx="1896477" cy="2067188"/>
          </a:xfrm>
          <a:effectLst/>
        </p:grpSpPr>
        <p:sp>
          <p:nvSpPr>
            <p:cNvPr id="15" name="矩形 14"/>
            <p:cNvSpPr/>
            <p:nvPr/>
          </p:nvSpPr>
          <p:spPr>
            <a:xfrm>
              <a:off x="525896" y="2160746"/>
              <a:ext cx="1803231" cy="2067188"/>
            </a:xfrm>
            <a:prstGeom prst="rect">
              <a:avLst/>
            </a:prstGeom>
            <a:noFill/>
            <a:ln w="3175">
              <a:solidFill>
                <a:srgbClr val="FDFDFD"/>
              </a:solidFill>
              <a:round/>
            </a:ln>
            <a:effectLst>
              <a:outerShdw blurRad="76200" dist="38100" dir="2700000" algn="tl" rotWithShape="0">
                <a:schemeClr val="tx1">
                  <a:lumMod val="65000"/>
                  <a:lumOff val="35000"/>
                  <a:alpha val="40000"/>
                </a:schemeClr>
              </a:outerShdw>
            </a:effectLst>
          </p:spPr>
          <p:txBody>
            <a:bodyPr wrap="none" anchor="ctr"/>
            <a:lstStyle/>
            <a:p>
              <a:pPr fontAlgn="auto">
                <a:spcBef>
                  <a:spcPts val="0"/>
                </a:spcBef>
                <a:spcAft>
                  <a:spcPts val="0"/>
                </a:spcAft>
                <a:defRPr/>
              </a:pPr>
              <a:endParaRPr lang="zh-CN" altLang="en-US" sz="900" kern="0">
                <a:solidFill>
                  <a:schemeClr val="tx1">
                    <a:lumMod val="50000"/>
                    <a:lumOff val="50000"/>
                  </a:schemeClr>
                </a:solidFill>
                <a:latin typeface="+mn-lt"/>
                <a:ea typeface="+mn-ea"/>
              </a:endParaRPr>
            </a:p>
          </p:txBody>
        </p:sp>
        <p:sp>
          <p:nvSpPr>
            <p:cNvPr id="16" name="矩形 15"/>
            <p:cNvSpPr/>
            <p:nvPr/>
          </p:nvSpPr>
          <p:spPr>
            <a:xfrm>
              <a:off x="544544" y="2179394"/>
              <a:ext cx="1764498" cy="1263840"/>
            </a:xfrm>
            <a:prstGeom prst="rect">
              <a:avLst/>
            </a:prstGeom>
            <a:blipFill>
              <a:blip r:embed="rId3"/>
              <a:stretch>
                <a:fillRect/>
              </a:stretch>
            </a:blipFill>
            <a:ln w="3175">
              <a:solidFill>
                <a:schemeClr val="bg1"/>
              </a:solidFill>
            </a:ln>
            <a:effectLst>
              <a:outerShdw blurRad="127000" dist="38100" dir="2700000" sx="98000" sy="98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solidFill>
                  <a:schemeClr val="tx1">
                    <a:lumMod val="50000"/>
                    <a:lumOff val="50000"/>
                  </a:schemeClr>
                </a:solidFill>
              </a:endParaRPr>
            </a:p>
          </p:txBody>
        </p:sp>
        <p:sp>
          <p:nvSpPr>
            <p:cNvPr id="17" name="矩形 16"/>
            <p:cNvSpPr/>
            <p:nvPr/>
          </p:nvSpPr>
          <p:spPr>
            <a:xfrm>
              <a:off x="478555" y="3557999"/>
              <a:ext cx="1896477" cy="507674"/>
            </a:xfrm>
            <a:prstGeom prst="rect">
              <a:avLst/>
            </a:prstGeom>
          </p:spPr>
          <p:txBody>
            <a:bodyPr>
              <a:spAutoFit/>
            </a:bodyPr>
            <a:lstStyle/>
            <a:p>
              <a:pPr algn="ctr" fontAlgn="auto">
                <a:lnSpc>
                  <a:spcPct val="150000"/>
                </a:lnSpc>
                <a:spcBef>
                  <a:spcPts val="0"/>
                </a:spcBef>
                <a:spcAft>
                  <a:spcPts val="0"/>
                </a:spcAft>
                <a:defRPr/>
              </a:pPr>
              <a:r>
                <a:rPr lang="zh-CN" altLang="en-US" sz="900" kern="0" dirty="0">
                  <a:solidFill>
                    <a:schemeClr val="tx1">
                      <a:lumMod val="50000"/>
                      <a:lumOff val="50000"/>
                    </a:schemeClr>
                  </a:solidFill>
                  <a:latin typeface="+mn-lt"/>
                  <a:ea typeface="微软雅黑" panose="020B0503020204020204" pitchFamily="34" charset="-122"/>
                </a:rPr>
                <a:t>请添加文本请添加文本</a:t>
              </a:r>
            </a:p>
            <a:p>
              <a:pPr algn="ctr" fontAlgn="auto">
                <a:lnSpc>
                  <a:spcPct val="150000"/>
                </a:lnSpc>
                <a:spcBef>
                  <a:spcPts val="0"/>
                </a:spcBef>
                <a:spcAft>
                  <a:spcPts val="0"/>
                </a:spcAft>
                <a:defRPr/>
              </a:pPr>
              <a:r>
                <a:rPr lang="zh-CN" altLang="en-US" sz="900" kern="0" dirty="0">
                  <a:solidFill>
                    <a:schemeClr val="tx1">
                      <a:lumMod val="50000"/>
                      <a:lumOff val="50000"/>
                    </a:schemeClr>
                  </a:solidFill>
                  <a:latin typeface="+mn-lt"/>
                  <a:ea typeface="微软雅黑" panose="020B0503020204020204" pitchFamily="34" charset="-122"/>
                </a:rPr>
                <a:t>请添加文本请添加文本</a:t>
              </a:r>
            </a:p>
          </p:txBody>
        </p:sp>
      </p:grpSp>
      <p:grpSp>
        <p:nvGrpSpPr>
          <p:cNvPr id="18" name="组合 17"/>
          <p:cNvGrpSpPr/>
          <p:nvPr/>
        </p:nvGrpSpPr>
        <p:grpSpPr>
          <a:xfrm>
            <a:off x="3614043" y="1976092"/>
            <a:ext cx="1897911" cy="2067826"/>
            <a:chOff x="2577304" y="2160746"/>
            <a:chExt cx="1897911" cy="2067188"/>
          </a:xfrm>
          <a:effectLst/>
        </p:grpSpPr>
        <p:sp>
          <p:nvSpPr>
            <p:cNvPr id="19" name="矩形 18"/>
            <p:cNvSpPr/>
            <p:nvPr/>
          </p:nvSpPr>
          <p:spPr>
            <a:xfrm>
              <a:off x="2624644" y="2160746"/>
              <a:ext cx="1803232" cy="2067188"/>
            </a:xfrm>
            <a:prstGeom prst="rect">
              <a:avLst/>
            </a:prstGeom>
            <a:noFill/>
            <a:ln w="3175">
              <a:solidFill>
                <a:srgbClr val="FDFDFD"/>
              </a:solidFill>
              <a:round/>
            </a:ln>
            <a:effectLst>
              <a:outerShdw blurRad="76200" dist="38100" dir="2700000" algn="tl" rotWithShape="0">
                <a:schemeClr val="tx1">
                  <a:lumMod val="65000"/>
                  <a:lumOff val="35000"/>
                  <a:alpha val="40000"/>
                </a:schemeClr>
              </a:outerShdw>
            </a:effectLst>
          </p:spPr>
          <p:txBody>
            <a:bodyPr wrap="none" anchor="ctr"/>
            <a:lstStyle/>
            <a:p>
              <a:pPr fontAlgn="auto">
                <a:spcBef>
                  <a:spcPts val="0"/>
                </a:spcBef>
                <a:spcAft>
                  <a:spcPts val="0"/>
                </a:spcAft>
                <a:defRPr/>
              </a:pPr>
              <a:endParaRPr lang="zh-CN" altLang="en-US" sz="900" kern="0">
                <a:solidFill>
                  <a:schemeClr val="tx1">
                    <a:lumMod val="50000"/>
                    <a:lumOff val="50000"/>
                  </a:schemeClr>
                </a:solidFill>
                <a:latin typeface="+mn-lt"/>
                <a:ea typeface="+mn-ea"/>
              </a:endParaRPr>
            </a:p>
          </p:txBody>
        </p:sp>
        <p:sp>
          <p:nvSpPr>
            <p:cNvPr id="20" name="矩形 19"/>
            <p:cNvSpPr/>
            <p:nvPr/>
          </p:nvSpPr>
          <p:spPr>
            <a:xfrm>
              <a:off x="2644326" y="2178860"/>
              <a:ext cx="1763839" cy="1264996"/>
            </a:xfrm>
            <a:prstGeom prst="rect">
              <a:avLst/>
            </a:prstGeom>
            <a:blipFill dpi="0" rotWithShape="1">
              <a:blip r:embed="rId4"/>
              <a:srcRect/>
              <a:stretch>
                <a:fillRect/>
              </a:stretch>
            </a:blipFill>
            <a:ln w="3175">
              <a:solidFill>
                <a:schemeClr val="bg1"/>
              </a:solidFill>
            </a:ln>
            <a:effectLst>
              <a:outerShdw blurRad="127000" dist="38100" dir="2700000" sx="98000" sy="98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solidFill>
                  <a:schemeClr val="tx1">
                    <a:lumMod val="50000"/>
                    <a:lumOff val="50000"/>
                  </a:schemeClr>
                </a:solidFill>
              </a:endParaRPr>
            </a:p>
          </p:txBody>
        </p:sp>
        <p:sp>
          <p:nvSpPr>
            <p:cNvPr id="21" name="矩形 20"/>
            <p:cNvSpPr/>
            <p:nvPr/>
          </p:nvSpPr>
          <p:spPr>
            <a:xfrm>
              <a:off x="2577304" y="3557999"/>
              <a:ext cx="1897911" cy="507674"/>
            </a:xfrm>
            <a:prstGeom prst="rect">
              <a:avLst/>
            </a:prstGeom>
          </p:spPr>
          <p:txBody>
            <a:bodyPr>
              <a:spAutoFit/>
            </a:bodyPr>
            <a:lstStyle/>
            <a:p>
              <a:pPr algn="ctr" fontAlgn="auto">
                <a:lnSpc>
                  <a:spcPct val="150000"/>
                </a:lnSpc>
                <a:spcBef>
                  <a:spcPts val="0"/>
                </a:spcBef>
                <a:spcAft>
                  <a:spcPts val="0"/>
                </a:spcAft>
                <a:defRPr/>
              </a:pPr>
              <a:r>
                <a:rPr lang="zh-CN" altLang="en-US" sz="900" kern="0" dirty="0">
                  <a:solidFill>
                    <a:schemeClr val="tx1">
                      <a:lumMod val="50000"/>
                      <a:lumOff val="50000"/>
                    </a:schemeClr>
                  </a:solidFill>
                  <a:latin typeface="+mn-lt"/>
                  <a:ea typeface="微软雅黑" panose="020B0503020204020204" pitchFamily="34" charset="-122"/>
                </a:rPr>
                <a:t>请添加文本请添加文本</a:t>
              </a:r>
            </a:p>
            <a:p>
              <a:pPr algn="ctr" fontAlgn="auto">
                <a:lnSpc>
                  <a:spcPct val="150000"/>
                </a:lnSpc>
                <a:spcBef>
                  <a:spcPts val="0"/>
                </a:spcBef>
                <a:spcAft>
                  <a:spcPts val="0"/>
                </a:spcAft>
                <a:defRPr/>
              </a:pPr>
              <a:r>
                <a:rPr lang="zh-CN" altLang="en-US" sz="900" kern="0" dirty="0">
                  <a:solidFill>
                    <a:schemeClr val="tx1">
                      <a:lumMod val="50000"/>
                      <a:lumOff val="50000"/>
                    </a:schemeClr>
                  </a:solidFill>
                  <a:latin typeface="+mn-lt"/>
                  <a:ea typeface="微软雅黑" panose="020B0503020204020204" pitchFamily="34" charset="-122"/>
                </a:rPr>
                <a:t>请添加文本请添加文本</a:t>
              </a:r>
            </a:p>
          </p:txBody>
        </p:sp>
      </p:grpSp>
      <p:grpSp>
        <p:nvGrpSpPr>
          <p:cNvPr id="22" name="组合 21"/>
          <p:cNvGrpSpPr/>
          <p:nvPr/>
        </p:nvGrpSpPr>
        <p:grpSpPr>
          <a:xfrm>
            <a:off x="5871832" y="1976092"/>
            <a:ext cx="1896477" cy="2067826"/>
            <a:chOff x="4673183" y="2160746"/>
            <a:chExt cx="1896477" cy="2067188"/>
          </a:xfrm>
          <a:effectLst/>
        </p:grpSpPr>
        <p:sp>
          <p:nvSpPr>
            <p:cNvPr id="23" name="矩形 22"/>
            <p:cNvSpPr/>
            <p:nvPr/>
          </p:nvSpPr>
          <p:spPr>
            <a:xfrm>
              <a:off x="4723393" y="2160746"/>
              <a:ext cx="1803231" cy="2067188"/>
            </a:xfrm>
            <a:prstGeom prst="rect">
              <a:avLst/>
            </a:prstGeom>
            <a:noFill/>
            <a:ln w="3175">
              <a:solidFill>
                <a:srgbClr val="FDFDFD"/>
              </a:solidFill>
              <a:round/>
            </a:ln>
            <a:effectLst>
              <a:outerShdw blurRad="76200" dist="38100" dir="2700000" algn="tl" rotWithShape="0">
                <a:schemeClr val="tx1">
                  <a:lumMod val="65000"/>
                  <a:lumOff val="35000"/>
                  <a:alpha val="40000"/>
                </a:schemeClr>
              </a:outerShdw>
            </a:effectLst>
          </p:spPr>
          <p:txBody>
            <a:bodyPr wrap="none" anchor="ctr"/>
            <a:lstStyle/>
            <a:p>
              <a:pPr fontAlgn="auto">
                <a:spcBef>
                  <a:spcPts val="0"/>
                </a:spcBef>
                <a:spcAft>
                  <a:spcPts val="0"/>
                </a:spcAft>
                <a:defRPr/>
              </a:pPr>
              <a:endParaRPr lang="zh-CN" altLang="en-US" sz="900" kern="0">
                <a:solidFill>
                  <a:schemeClr val="tx1">
                    <a:lumMod val="50000"/>
                    <a:lumOff val="50000"/>
                  </a:schemeClr>
                </a:solidFill>
                <a:latin typeface="+mn-lt"/>
                <a:ea typeface="+mn-ea"/>
              </a:endParaRPr>
            </a:p>
          </p:txBody>
        </p:sp>
        <p:sp>
          <p:nvSpPr>
            <p:cNvPr id="24" name="矩形 23"/>
            <p:cNvSpPr/>
            <p:nvPr/>
          </p:nvSpPr>
          <p:spPr>
            <a:xfrm>
              <a:off x="4743403" y="2178860"/>
              <a:ext cx="1763839" cy="1264996"/>
            </a:xfrm>
            <a:prstGeom prst="rect">
              <a:avLst/>
            </a:prstGeom>
            <a:blipFill dpi="0" rotWithShape="1">
              <a:blip r:embed="rId5"/>
              <a:srcRect/>
              <a:stretch>
                <a:fillRect/>
              </a:stretch>
            </a:blipFill>
            <a:ln w="3175">
              <a:solidFill>
                <a:schemeClr val="bg1"/>
              </a:solidFill>
            </a:ln>
            <a:effectLst>
              <a:outerShdw blurRad="127000" dist="38100" dir="2700000" sx="98000" sy="98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900">
                <a:solidFill>
                  <a:schemeClr val="tx1">
                    <a:lumMod val="50000"/>
                    <a:lumOff val="50000"/>
                  </a:schemeClr>
                </a:solidFill>
              </a:endParaRPr>
            </a:p>
          </p:txBody>
        </p:sp>
        <p:sp>
          <p:nvSpPr>
            <p:cNvPr id="25" name="矩形 24"/>
            <p:cNvSpPr/>
            <p:nvPr/>
          </p:nvSpPr>
          <p:spPr>
            <a:xfrm>
              <a:off x="4673183" y="3557999"/>
              <a:ext cx="1896477" cy="507674"/>
            </a:xfrm>
            <a:prstGeom prst="rect">
              <a:avLst/>
            </a:prstGeom>
          </p:spPr>
          <p:txBody>
            <a:bodyPr>
              <a:spAutoFit/>
            </a:bodyPr>
            <a:lstStyle/>
            <a:p>
              <a:pPr algn="ctr" fontAlgn="auto">
                <a:lnSpc>
                  <a:spcPct val="150000"/>
                </a:lnSpc>
                <a:spcBef>
                  <a:spcPts val="0"/>
                </a:spcBef>
                <a:spcAft>
                  <a:spcPts val="0"/>
                </a:spcAft>
                <a:defRPr/>
              </a:pPr>
              <a:r>
                <a:rPr lang="zh-CN" altLang="en-US" sz="900" kern="0" dirty="0">
                  <a:solidFill>
                    <a:schemeClr val="tx1">
                      <a:lumMod val="50000"/>
                      <a:lumOff val="50000"/>
                    </a:schemeClr>
                  </a:solidFill>
                  <a:latin typeface="+mn-lt"/>
                  <a:ea typeface="微软雅黑" panose="020B0503020204020204" pitchFamily="34" charset="-122"/>
                </a:rPr>
                <a:t>请添加文本请添加文本</a:t>
              </a:r>
            </a:p>
            <a:p>
              <a:pPr algn="ctr" fontAlgn="auto">
                <a:lnSpc>
                  <a:spcPct val="150000"/>
                </a:lnSpc>
                <a:spcBef>
                  <a:spcPts val="0"/>
                </a:spcBef>
                <a:spcAft>
                  <a:spcPts val="0"/>
                </a:spcAft>
                <a:defRPr/>
              </a:pPr>
              <a:r>
                <a:rPr lang="zh-CN" altLang="en-US" sz="900" kern="0" dirty="0">
                  <a:solidFill>
                    <a:schemeClr val="tx1">
                      <a:lumMod val="50000"/>
                      <a:lumOff val="50000"/>
                    </a:schemeClr>
                  </a:solidFill>
                  <a:latin typeface="+mn-lt"/>
                  <a:ea typeface="微软雅黑" panose="020B0503020204020204" pitchFamily="34" charset="-122"/>
                </a:rPr>
                <a:t>请添加文本请添加文本</a:t>
              </a:r>
            </a:p>
          </p:txBody>
        </p:sp>
      </p:grpSp>
    </p:spTree>
    <p:extLst>
      <p:ext uri="{BB962C8B-B14F-4D97-AF65-F5344CB8AC3E}">
        <p14:creationId xmlns:p14="http://schemas.microsoft.com/office/powerpoint/2010/main" val="35383709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47"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20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anim calcmode="lin" valueType="num">
                                      <p:cBhvr>
                                        <p:cTn id="28" dur="500" fill="hold"/>
                                        <p:tgtEl>
                                          <p:spTgt spid="18"/>
                                        </p:tgtEl>
                                        <p:attrNameLst>
                                          <p:attrName>ppt_x</p:attrName>
                                        </p:attrNameLst>
                                      </p:cBhvr>
                                      <p:tavLst>
                                        <p:tav tm="0">
                                          <p:val>
                                            <p:strVal val="#ppt_x"/>
                                          </p:val>
                                        </p:tav>
                                        <p:tav tm="100000">
                                          <p:val>
                                            <p:strVal val="#ppt_x"/>
                                          </p:val>
                                        </p:tav>
                                      </p:tavLst>
                                    </p:anim>
                                    <p:anim calcmode="lin" valueType="num">
                                      <p:cBhvr>
                                        <p:cTn id="29" dur="500" fill="hold"/>
                                        <p:tgtEl>
                                          <p:spTgt spid="18"/>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40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anim calcmode="lin" valueType="num">
                                      <p:cBhvr>
                                        <p:cTn id="33" dur="500" fill="hold"/>
                                        <p:tgtEl>
                                          <p:spTgt spid="22"/>
                                        </p:tgtEl>
                                        <p:attrNameLst>
                                          <p:attrName>ppt_x</p:attrName>
                                        </p:attrNameLst>
                                      </p:cBhvr>
                                      <p:tavLst>
                                        <p:tav tm="0">
                                          <p:val>
                                            <p:strVal val="#ppt_x"/>
                                          </p:val>
                                        </p:tav>
                                        <p:tav tm="100000">
                                          <p:val>
                                            <p:strVal val="#ppt_x"/>
                                          </p:val>
                                        </p:tav>
                                      </p:tavLst>
                                    </p:anim>
                                    <p:anim calcmode="lin" valueType="num">
                                      <p:cBhvr>
                                        <p:cTn id="34"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3"/>
          <p:cNvSpPr txBox="1"/>
          <p:nvPr/>
        </p:nvSpPr>
        <p:spPr>
          <a:xfrm>
            <a:off x="1033657" y="1444095"/>
            <a:ext cx="1253594" cy="1254144"/>
          </a:xfrm>
          <a:prstGeom prst="ellipse">
            <a:avLst/>
          </a:prstGeom>
          <a:solidFill>
            <a:schemeClr val="accent2"/>
          </a:solidFill>
        </p:spPr>
        <p:txBody>
          <a:bodyPr lIns="91431" tIns="45716" rIns="91431" bIns="45716"/>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endParaRPr lang="en-US" sz="1600" dirty="0"/>
          </a:p>
        </p:txBody>
      </p:sp>
      <p:sp>
        <p:nvSpPr>
          <p:cNvPr id="41" name="Text Placeholder 4"/>
          <p:cNvSpPr txBox="1"/>
          <p:nvPr/>
        </p:nvSpPr>
        <p:spPr>
          <a:xfrm>
            <a:off x="3748323" y="1452005"/>
            <a:ext cx="1253594" cy="1254144"/>
          </a:xfrm>
          <a:prstGeom prst="ellipse">
            <a:avLst/>
          </a:prstGeom>
          <a:solidFill>
            <a:schemeClr val="accent1"/>
          </a:solidFill>
        </p:spPr>
        <p:txBody>
          <a:bodyPr lIns="91431" tIns="45716" rIns="91431" bIns="45716"/>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endParaRPr lang="en-US" sz="1600" dirty="0"/>
          </a:p>
        </p:txBody>
      </p:sp>
      <p:sp>
        <p:nvSpPr>
          <p:cNvPr id="42" name="Text Placeholder 5"/>
          <p:cNvSpPr txBox="1"/>
          <p:nvPr/>
        </p:nvSpPr>
        <p:spPr>
          <a:xfrm>
            <a:off x="6522762" y="1452005"/>
            <a:ext cx="1253594" cy="1254144"/>
          </a:xfrm>
          <a:prstGeom prst="ellipse">
            <a:avLst/>
          </a:prstGeom>
          <a:solidFill>
            <a:schemeClr val="accent3"/>
          </a:solidFill>
        </p:spPr>
        <p:txBody>
          <a:bodyPr lIns="91431" tIns="45716" rIns="91431" bIns="45716"/>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endParaRPr lang="en-US" sz="1600" dirty="0"/>
          </a:p>
        </p:txBody>
      </p:sp>
      <p:sp>
        <p:nvSpPr>
          <p:cNvPr id="43" name="Right Arrow 10"/>
          <p:cNvSpPr/>
          <p:nvPr/>
        </p:nvSpPr>
        <p:spPr>
          <a:xfrm rot="5400000">
            <a:off x="678793" y="1739858"/>
            <a:ext cx="693445" cy="467870"/>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algn="ctr">
              <a:defRPr/>
            </a:pPr>
            <a:endParaRPr lang="en-US" sz="1600" dirty="0"/>
          </a:p>
        </p:txBody>
      </p:sp>
      <p:sp>
        <p:nvSpPr>
          <p:cNvPr id="44" name="Right Arrow 11"/>
          <p:cNvSpPr/>
          <p:nvPr/>
        </p:nvSpPr>
        <p:spPr>
          <a:xfrm rot="5400000">
            <a:off x="3379093" y="1775862"/>
            <a:ext cx="693445" cy="467870"/>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algn="ctr">
              <a:defRPr/>
            </a:pPr>
            <a:endParaRPr lang="en-US" sz="1600" dirty="0"/>
          </a:p>
        </p:txBody>
      </p:sp>
      <p:sp>
        <p:nvSpPr>
          <p:cNvPr id="45" name="Right Arrow 12"/>
          <p:cNvSpPr/>
          <p:nvPr/>
        </p:nvSpPr>
        <p:spPr>
          <a:xfrm rot="16200000">
            <a:off x="6223409" y="1703854"/>
            <a:ext cx="693445" cy="467870"/>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algn="ctr">
              <a:defRPr/>
            </a:pPr>
            <a:endParaRPr lang="en-US" sz="1600" dirty="0"/>
          </a:p>
        </p:txBody>
      </p:sp>
      <p:grpSp>
        <p:nvGrpSpPr>
          <p:cNvPr id="3" name="组合 45"/>
          <p:cNvGrpSpPr/>
          <p:nvPr/>
        </p:nvGrpSpPr>
        <p:grpSpPr>
          <a:xfrm>
            <a:off x="6320727" y="2832808"/>
            <a:ext cx="2067042" cy="679816"/>
            <a:chOff x="7998038" y="4584791"/>
            <a:chExt cx="2592731" cy="796824"/>
          </a:xfrm>
        </p:grpSpPr>
        <p:sp>
          <p:nvSpPr>
            <p:cNvPr id="47" name="文本框 15"/>
            <p:cNvSpPr txBox="1"/>
            <p:nvPr/>
          </p:nvSpPr>
          <p:spPr>
            <a:xfrm>
              <a:off x="7998038" y="5094218"/>
              <a:ext cx="2592731" cy="287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defPPr>
                <a:defRPr lang="zh-CN"/>
              </a:defPPr>
              <a:lvl1pPr eaLnBrk="1" hangingPunct="1">
                <a:lnSpc>
                  <a:spcPct val="120000"/>
                </a:lnSpc>
                <a:buFont typeface="Arial" panose="020B0604020202020204" pitchFamily="34" charset="0"/>
                <a:buNone/>
                <a:defRPr sz="1100">
                  <a:solidFill>
                    <a:schemeClr val="tx1">
                      <a:lumMod val="75000"/>
                      <a:lumOff val="25000"/>
                    </a:schemeClr>
                  </a:solidFill>
                  <a:latin typeface="+mn-lt"/>
                  <a:ea typeface="+mn-ea"/>
                  <a:cs typeface="+mn-ea"/>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algn="ctr"/>
              <a:r>
                <a:rPr lang="zh-CN" altLang="en-US" sz="900" dirty="0">
                  <a:solidFill>
                    <a:schemeClr val="bg1">
                      <a:lumMod val="65000"/>
                    </a:schemeClr>
                  </a:solidFill>
                </a:rPr>
                <a:t>点击添加文本</a:t>
              </a:r>
              <a:r>
                <a:rPr lang="en-US" altLang="zh-CN" sz="900" dirty="0">
                  <a:solidFill>
                    <a:schemeClr val="bg1">
                      <a:lumMod val="65000"/>
                    </a:schemeClr>
                  </a:solidFill>
                </a:rPr>
                <a:t>    </a:t>
              </a:r>
              <a:r>
                <a:rPr lang="zh-CN" altLang="en-US" sz="900" dirty="0">
                  <a:solidFill>
                    <a:schemeClr val="bg1">
                      <a:lumMod val="65000"/>
                    </a:schemeClr>
                  </a:solidFill>
                </a:rPr>
                <a:t>点击添加文本</a:t>
              </a:r>
            </a:p>
          </p:txBody>
        </p:sp>
        <p:sp>
          <p:nvSpPr>
            <p:cNvPr id="48" name="文本框 16"/>
            <p:cNvSpPr txBox="1"/>
            <p:nvPr/>
          </p:nvSpPr>
          <p:spPr>
            <a:xfrm>
              <a:off x="8639489" y="4584791"/>
              <a:ext cx="1003730" cy="324675"/>
            </a:xfrm>
            <a:prstGeom prst="rect">
              <a:avLst/>
            </a:prstGeom>
            <a:noFill/>
          </p:spPr>
          <p:txBody>
            <a:bodyPr wrap="none" rtlCol="0">
              <a:spAutoFit/>
            </a:bodyPr>
            <a:lstStyle/>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添加内容</a:t>
              </a:r>
            </a:p>
          </p:txBody>
        </p:sp>
        <p:cxnSp>
          <p:nvCxnSpPr>
            <p:cNvPr id="49" name="直接连接符 48"/>
            <p:cNvCxnSpPr/>
            <p:nvPr/>
          </p:nvCxnSpPr>
          <p:spPr>
            <a:xfrm>
              <a:off x="8214401" y="5075050"/>
              <a:ext cx="2031326"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4" name="组合 49"/>
          <p:cNvGrpSpPr/>
          <p:nvPr/>
        </p:nvGrpSpPr>
        <p:grpSpPr>
          <a:xfrm>
            <a:off x="3512898" y="2832800"/>
            <a:ext cx="2067042" cy="674949"/>
            <a:chOff x="4799139" y="4584791"/>
            <a:chExt cx="2592731" cy="791122"/>
          </a:xfrm>
        </p:grpSpPr>
        <p:sp>
          <p:nvSpPr>
            <p:cNvPr id="51" name="文本框 19"/>
            <p:cNvSpPr txBox="1"/>
            <p:nvPr/>
          </p:nvSpPr>
          <p:spPr>
            <a:xfrm>
              <a:off x="4799139" y="5088515"/>
              <a:ext cx="2592731" cy="287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defPPr>
                <a:defRPr lang="zh-CN"/>
              </a:defPPr>
              <a:lvl1pPr eaLnBrk="1" hangingPunct="1">
                <a:lnSpc>
                  <a:spcPct val="120000"/>
                </a:lnSpc>
                <a:buFont typeface="Arial" panose="020B0604020202020204" pitchFamily="34" charset="0"/>
                <a:buNone/>
                <a:defRPr sz="1100">
                  <a:solidFill>
                    <a:schemeClr val="tx1">
                      <a:lumMod val="75000"/>
                      <a:lumOff val="25000"/>
                    </a:schemeClr>
                  </a:solidFill>
                  <a:latin typeface="+mn-lt"/>
                  <a:ea typeface="+mn-ea"/>
                  <a:cs typeface="+mn-ea"/>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algn="ctr"/>
              <a:r>
                <a:rPr lang="zh-CN" altLang="en-US" sz="900" dirty="0">
                  <a:solidFill>
                    <a:schemeClr val="bg1">
                      <a:lumMod val="65000"/>
                    </a:schemeClr>
                  </a:solidFill>
                </a:rPr>
                <a:t>点击添加文本</a:t>
              </a:r>
              <a:r>
                <a:rPr lang="en-US" altLang="zh-CN" sz="900" dirty="0">
                  <a:solidFill>
                    <a:schemeClr val="bg1">
                      <a:lumMod val="65000"/>
                    </a:schemeClr>
                  </a:solidFill>
                </a:rPr>
                <a:t>    </a:t>
              </a:r>
              <a:r>
                <a:rPr lang="zh-CN" altLang="en-US" sz="900" dirty="0">
                  <a:solidFill>
                    <a:schemeClr val="bg1">
                      <a:lumMod val="65000"/>
                    </a:schemeClr>
                  </a:solidFill>
                </a:rPr>
                <a:t>点击添加文本</a:t>
              </a:r>
            </a:p>
          </p:txBody>
        </p:sp>
        <p:sp>
          <p:nvSpPr>
            <p:cNvPr id="54" name="文本框 20"/>
            <p:cNvSpPr txBox="1"/>
            <p:nvPr/>
          </p:nvSpPr>
          <p:spPr>
            <a:xfrm>
              <a:off x="5530306" y="4584791"/>
              <a:ext cx="1003730" cy="324676"/>
            </a:xfrm>
            <a:prstGeom prst="rect">
              <a:avLst/>
            </a:prstGeom>
            <a:noFill/>
          </p:spPr>
          <p:txBody>
            <a:bodyPr wrap="none" rtlCol="0">
              <a:spAutoFit/>
            </a:bodyPr>
            <a:lstStyle/>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添加内容</a:t>
              </a:r>
            </a:p>
          </p:txBody>
        </p:sp>
        <p:cxnSp>
          <p:nvCxnSpPr>
            <p:cNvPr id="55" name="直接连接符 54"/>
            <p:cNvCxnSpPr/>
            <p:nvPr/>
          </p:nvCxnSpPr>
          <p:spPr>
            <a:xfrm>
              <a:off x="5045980" y="5039559"/>
              <a:ext cx="203132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5" name="组合 55"/>
          <p:cNvGrpSpPr/>
          <p:nvPr/>
        </p:nvGrpSpPr>
        <p:grpSpPr>
          <a:xfrm>
            <a:off x="777064" y="2832805"/>
            <a:ext cx="2067042" cy="674950"/>
            <a:chOff x="1558687" y="4584791"/>
            <a:chExt cx="2592731" cy="791122"/>
          </a:xfrm>
        </p:grpSpPr>
        <p:sp>
          <p:nvSpPr>
            <p:cNvPr id="57" name="文本框 23"/>
            <p:cNvSpPr txBox="1"/>
            <p:nvPr/>
          </p:nvSpPr>
          <p:spPr>
            <a:xfrm>
              <a:off x="1558687" y="5088515"/>
              <a:ext cx="2592731" cy="287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defPPr>
                <a:defRPr lang="zh-CN"/>
              </a:defPPr>
              <a:lvl1pPr eaLnBrk="1" hangingPunct="1">
                <a:lnSpc>
                  <a:spcPct val="120000"/>
                </a:lnSpc>
                <a:buFont typeface="Arial" panose="020B0604020202020204" pitchFamily="34" charset="0"/>
                <a:buNone/>
                <a:defRPr sz="1100">
                  <a:solidFill>
                    <a:schemeClr val="tx1">
                      <a:lumMod val="75000"/>
                      <a:lumOff val="25000"/>
                    </a:schemeClr>
                  </a:solidFill>
                  <a:latin typeface="+mn-lt"/>
                  <a:ea typeface="+mn-ea"/>
                  <a:cs typeface="+mn-ea"/>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algn="ctr"/>
              <a:r>
                <a:rPr lang="zh-CN" altLang="en-US" sz="900" dirty="0">
                  <a:solidFill>
                    <a:schemeClr val="bg1">
                      <a:lumMod val="65000"/>
                    </a:schemeClr>
                  </a:solidFill>
                </a:rPr>
                <a:t>点击添加文本</a:t>
              </a:r>
              <a:r>
                <a:rPr lang="en-US" altLang="zh-CN" sz="900" dirty="0">
                  <a:solidFill>
                    <a:schemeClr val="bg1">
                      <a:lumMod val="65000"/>
                    </a:schemeClr>
                  </a:solidFill>
                </a:rPr>
                <a:t>    </a:t>
              </a:r>
              <a:r>
                <a:rPr lang="zh-CN" altLang="en-US" sz="900" dirty="0">
                  <a:solidFill>
                    <a:schemeClr val="bg1">
                      <a:lumMod val="65000"/>
                    </a:schemeClr>
                  </a:solidFill>
                </a:rPr>
                <a:t>点击添加文本</a:t>
              </a:r>
            </a:p>
          </p:txBody>
        </p:sp>
        <p:sp>
          <p:nvSpPr>
            <p:cNvPr id="58" name="文本框 24"/>
            <p:cNvSpPr txBox="1"/>
            <p:nvPr/>
          </p:nvSpPr>
          <p:spPr>
            <a:xfrm>
              <a:off x="2334425" y="4584791"/>
              <a:ext cx="1003730" cy="324676"/>
            </a:xfrm>
            <a:prstGeom prst="rect">
              <a:avLst/>
            </a:prstGeom>
            <a:noFill/>
          </p:spPr>
          <p:txBody>
            <a:bodyPr wrap="none" rtlCol="0">
              <a:spAutoFit/>
            </a:bodyPr>
            <a:lstStyle/>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添加内容</a:t>
              </a:r>
            </a:p>
          </p:txBody>
        </p:sp>
        <p:cxnSp>
          <p:nvCxnSpPr>
            <p:cNvPr id="59" name="直接连接符 58"/>
            <p:cNvCxnSpPr/>
            <p:nvPr/>
          </p:nvCxnSpPr>
          <p:spPr>
            <a:xfrm>
              <a:off x="1780794" y="5039555"/>
              <a:ext cx="2031326"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60" name="文本框 26"/>
          <p:cNvSpPr txBox="1"/>
          <p:nvPr/>
        </p:nvSpPr>
        <p:spPr>
          <a:xfrm>
            <a:off x="1218879" y="1873846"/>
            <a:ext cx="1032368" cy="307768"/>
          </a:xfrm>
          <a:prstGeom prst="rect">
            <a:avLst/>
          </a:prstGeom>
          <a:noFill/>
        </p:spPr>
        <p:txBody>
          <a:bodyPr wrap="square" lIns="91431" tIns="45716" rIns="91431" bIns="45716" rtlCol="0">
            <a:spAutoFit/>
          </a:bodyPr>
          <a:lstStyle/>
          <a:p>
            <a:r>
              <a:rPr lang="zh-CN" altLang="en-US" sz="1400" dirty="0">
                <a:solidFill>
                  <a:schemeClr val="bg1">
                    <a:lumMod val="95000"/>
                  </a:schemeClr>
                </a:solidFill>
                <a:latin typeface="微软雅黑" panose="020B0503020204020204" pitchFamily="34" charset="-122"/>
                <a:ea typeface="微软雅黑" panose="020B0503020204020204" pitchFamily="34" charset="-122"/>
              </a:rPr>
              <a:t>添加内容</a:t>
            </a:r>
          </a:p>
        </p:txBody>
      </p:sp>
      <p:sp>
        <p:nvSpPr>
          <p:cNvPr id="61" name="文本框 27"/>
          <p:cNvSpPr txBox="1"/>
          <p:nvPr/>
        </p:nvSpPr>
        <p:spPr>
          <a:xfrm>
            <a:off x="3956938" y="1873846"/>
            <a:ext cx="1032368" cy="307768"/>
          </a:xfrm>
          <a:prstGeom prst="rect">
            <a:avLst/>
          </a:prstGeom>
          <a:noFill/>
        </p:spPr>
        <p:txBody>
          <a:bodyPr wrap="square" lIns="91431" tIns="45716" rIns="91431" bIns="45716" rtlCol="0">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添加内容</a:t>
            </a:r>
          </a:p>
        </p:txBody>
      </p:sp>
      <p:sp>
        <p:nvSpPr>
          <p:cNvPr id="62" name="文本框 28"/>
          <p:cNvSpPr txBox="1"/>
          <p:nvPr/>
        </p:nvSpPr>
        <p:spPr>
          <a:xfrm>
            <a:off x="6707984" y="1873846"/>
            <a:ext cx="1032368" cy="307768"/>
          </a:xfrm>
          <a:prstGeom prst="rect">
            <a:avLst/>
          </a:prstGeom>
          <a:noFill/>
        </p:spPr>
        <p:txBody>
          <a:bodyPr wrap="square" lIns="91431" tIns="45716" rIns="91431" bIns="45716" rtlCol="0">
            <a:spAutoFit/>
          </a:bodyPr>
          <a:lstStyle/>
          <a:p>
            <a:r>
              <a:rPr lang="zh-CN" altLang="en-US" sz="1400" dirty="0">
                <a:solidFill>
                  <a:schemeClr val="bg1">
                    <a:lumMod val="95000"/>
                  </a:schemeClr>
                </a:solidFill>
                <a:latin typeface="微软雅黑" panose="020B0503020204020204" pitchFamily="34" charset="-122"/>
                <a:ea typeface="微软雅黑" panose="020B0503020204020204" pitchFamily="34" charset="-122"/>
              </a:rPr>
              <a:t>添加内容</a:t>
            </a:r>
          </a:p>
        </p:txBody>
      </p:sp>
      <p:sp>
        <p:nvSpPr>
          <p:cNvPr id="64" name="矩形 60"/>
          <p:cNvSpPr>
            <a:spLocks noChangeArrowheads="1"/>
          </p:cNvSpPr>
          <p:nvPr/>
        </p:nvSpPr>
        <p:spPr bwMode="auto">
          <a:xfrm>
            <a:off x="862846" y="3940696"/>
            <a:ext cx="7237546" cy="424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45716" rIns="0" bIns="45716">
            <a:spAutoFit/>
          </a:bodyPr>
          <a:lstStyle/>
          <a:p>
            <a:pPr algn="ctr" eaLnBrk="1" hangingPunct="1">
              <a:lnSpc>
                <a:spcPct val="120000"/>
              </a:lnSpc>
              <a:buFont typeface="Arial" panose="020B0604020202020204" pitchFamily="34" charset="0"/>
              <a:buNone/>
            </a:pPr>
            <a:r>
              <a:rPr lang="zh-CN" altLang="en-US" sz="900" dirty="0">
                <a:solidFill>
                  <a:schemeClr val="bg1">
                    <a:lumMod val="65000"/>
                  </a:schemeClr>
                </a:solidFill>
                <a:cs typeface="+mn-ea"/>
                <a:sym typeface="微软雅黑" panose="020B0503020204020204" pitchFamily="34" charset="-122"/>
              </a:rPr>
              <a:t>在此录入上述图表的综合分析说明，在此录入上述图表的综合分析说明，在此录入上述图表的综合分析说明，在此录入上述图表的综合分析说明，在此录入上述图表的综合分析说明。</a:t>
            </a:r>
            <a:endParaRPr lang="zh-CN" altLang="en-US" sz="900" dirty="0">
              <a:solidFill>
                <a:schemeClr val="bg1">
                  <a:lumMod val="65000"/>
                </a:schemeClr>
              </a:solidFill>
              <a:cs typeface="+mn-ea"/>
            </a:endParaRPr>
          </a:p>
        </p:txBody>
      </p:sp>
    </p:spTree>
    <p:extLst>
      <p:ext uri="{BB962C8B-B14F-4D97-AF65-F5344CB8AC3E}">
        <p14:creationId xmlns:p14="http://schemas.microsoft.com/office/powerpoint/2010/main" val="24909538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0">
                                            <p:bg/>
                                          </p:spTgt>
                                        </p:tgtEl>
                                        <p:attrNameLst>
                                          <p:attrName>style.visibility</p:attrName>
                                        </p:attrNameLst>
                                      </p:cBhvr>
                                      <p:to>
                                        <p:strVal val="visible"/>
                                      </p:to>
                                    </p:set>
                                    <p:animEffect transition="in" filter="fade">
                                      <p:cBhvr>
                                        <p:cTn id="7" dur="750"/>
                                        <p:tgtEl>
                                          <p:spTgt spid="40">
                                            <p:bg/>
                                          </p:spTgt>
                                        </p:tgtEl>
                                      </p:cBhvr>
                                    </p:animEffect>
                                    <p:anim calcmode="lin" valueType="num">
                                      <p:cBhvr>
                                        <p:cTn id="8" dur="750" fill="hold"/>
                                        <p:tgtEl>
                                          <p:spTgt spid="40">
                                            <p:bg/>
                                          </p:spTgt>
                                        </p:tgtEl>
                                        <p:attrNameLst>
                                          <p:attrName>ppt_x</p:attrName>
                                        </p:attrNameLst>
                                      </p:cBhvr>
                                      <p:tavLst>
                                        <p:tav tm="0">
                                          <p:val>
                                            <p:strVal val="#ppt_x"/>
                                          </p:val>
                                        </p:tav>
                                        <p:tav tm="100000">
                                          <p:val>
                                            <p:strVal val="#ppt_x"/>
                                          </p:val>
                                        </p:tav>
                                      </p:tavLst>
                                    </p:anim>
                                    <p:anim calcmode="lin" valueType="num">
                                      <p:cBhvr>
                                        <p:cTn id="9" dur="750" fill="hold"/>
                                        <p:tgtEl>
                                          <p:spTgt spid="40">
                                            <p:bg/>
                                          </p:spTgt>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grpId="0" nodeType="afterEffect" nodePh="1">
                                  <p:stCondLst>
                                    <p:cond delay="0"/>
                                  </p:stCondLst>
                                  <p:endCondLst>
                                    <p:cond evt="begin" delay="0">
                                      <p:tn val="11"/>
                                    </p:cond>
                                  </p:endCondLst>
                                  <p:childTnLst>
                                    <p:set>
                                      <p:cBhvr>
                                        <p:cTn id="12" dur="1" fill="hold">
                                          <p:stCondLst>
                                            <p:cond delay="0"/>
                                          </p:stCondLst>
                                        </p:cTn>
                                        <p:tgtEl>
                                          <p:spTgt spid="40">
                                            <p:txEl>
                                              <p:pRg st="0" end="0"/>
                                            </p:txEl>
                                          </p:spTgt>
                                        </p:tgtEl>
                                        <p:attrNameLst>
                                          <p:attrName>style.visibility</p:attrName>
                                        </p:attrNameLst>
                                      </p:cBhvr>
                                      <p:to>
                                        <p:strVal val="visible"/>
                                      </p:to>
                                    </p:set>
                                    <p:animEffect transition="in" filter="fade">
                                      <p:cBhvr>
                                        <p:cTn id="13" dur="750"/>
                                        <p:tgtEl>
                                          <p:spTgt spid="40">
                                            <p:txEl>
                                              <p:pRg st="0" end="0"/>
                                            </p:txEl>
                                          </p:spTgt>
                                        </p:tgtEl>
                                      </p:cBhvr>
                                    </p:animEffect>
                                    <p:anim calcmode="lin" valueType="num">
                                      <p:cBhvr>
                                        <p:cTn id="14" dur="750" fill="hold"/>
                                        <p:tgtEl>
                                          <p:spTgt spid="40">
                                            <p:txEl>
                                              <p:pRg st="0" end="0"/>
                                            </p:txEl>
                                          </p:spTgt>
                                        </p:tgtEl>
                                        <p:attrNameLst>
                                          <p:attrName>ppt_x</p:attrName>
                                        </p:attrNameLst>
                                      </p:cBhvr>
                                      <p:tavLst>
                                        <p:tav tm="0">
                                          <p:val>
                                            <p:strVal val="#ppt_x"/>
                                          </p:val>
                                        </p:tav>
                                        <p:tav tm="100000">
                                          <p:val>
                                            <p:strVal val="#ppt_x"/>
                                          </p:val>
                                        </p:tav>
                                      </p:tavLst>
                                    </p:anim>
                                    <p:anim calcmode="lin" valueType="num">
                                      <p:cBhvr>
                                        <p:cTn id="15" dur="750" fill="hold"/>
                                        <p:tgtEl>
                                          <p:spTgt spid="40">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750"/>
                                        <p:tgtEl>
                                          <p:spTgt spid="43"/>
                                        </p:tgtEl>
                                      </p:cBhvr>
                                    </p:animEffect>
                                    <p:anim calcmode="lin" valueType="num">
                                      <p:cBhvr>
                                        <p:cTn id="19" dur="750" fill="hold"/>
                                        <p:tgtEl>
                                          <p:spTgt spid="43"/>
                                        </p:tgtEl>
                                        <p:attrNameLst>
                                          <p:attrName>ppt_x</p:attrName>
                                        </p:attrNameLst>
                                      </p:cBhvr>
                                      <p:tavLst>
                                        <p:tav tm="0">
                                          <p:val>
                                            <p:strVal val="#ppt_x"/>
                                          </p:val>
                                        </p:tav>
                                        <p:tav tm="100000">
                                          <p:val>
                                            <p:strVal val="#ppt_x"/>
                                          </p:val>
                                        </p:tav>
                                      </p:tavLst>
                                    </p:anim>
                                    <p:anim calcmode="lin" valueType="num">
                                      <p:cBhvr>
                                        <p:cTn id="20" dur="750" fill="hold"/>
                                        <p:tgtEl>
                                          <p:spTgt spid="43"/>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500"/>
                                        <p:tgtEl>
                                          <p:spTgt spid="60"/>
                                        </p:tgtEl>
                                      </p:cBhvr>
                                    </p:animEffect>
                                  </p:childTnLst>
                                </p:cTn>
                              </p:par>
                            </p:childTnLst>
                          </p:cTn>
                        </p:par>
                        <p:par>
                          <p:cTn id="25" fill="hold">
                            <p:stCondLst>
                              <p:cond delay="2000"/>
                            </p:stCondLst>
                            <p:childTnLst>
                              <p:par>
                                <p:cTn id="26" presetID="22" presetClass="entr" presetSubtype="1"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up)">
                                      <p:cBhvr>
                                        <p:cTn id="28" dur="750"/>
                                        <p:tgtEl>
                                          <p:spTgt spid="5"/>
                                        </p:tgtEl>
                                      </p:cBhvr>
                                    </p:animEffect>
                                  </p:childTnLst>
                                </p:cTn>
                              </p:par>
                            </p:childTnLst>
                          </p:cTn>
                        </p:par>
                        <p:par>
                          <p:cTn id="29" fill="hold">
                            <p:stCondLst>
                              <p:cond delay="2750"/>
                            </p:stCondLst>
                            <p:childTnLst>
                              <p:par>
                                <p:cTn id="30" presetID="42" presetClass="entr" presetSubtype="0" fill="hold" grpId="0" nodeType="afterEffect">
                                  <p:stCondLst>
                                    <p:cond delay="0"/>
                                  </p:stCondLst>
                                  <p:childTnLst>
                                    <p:set>
                                      <p:cBhvr>
                                        <p:cTn id="31" dur="1" fill="hold">
                                          <p:stCondLst>
                                            <p:cond delay="0"/>
                                          </p:stCondLst>
                                        </p:cTn>
                                        <p:tgtEl>
                                          <p:spTgt spid="41">
                                            <p:bg/>
                                          </p:spTgt>
                                        </p:tgtEl>
                                        <p:attrNameLst>
                                          <p:attrName>style.visibility</p:attrName>
                                        </p:attrNameLst>
                                      </p:cBhvr>
                                      <p:to>
                                        <p:strVal val="visible"/>
                                      </p:to>
                                    </p:set>
                                    <p:animEffect transition="in" filter="fade">
                                      <p:cBhvr>
                                        <p:cTn id="32" dur="750"/>
                                        <p:tgtEl>
                                          <p:spTgt spid="41">
                                            <p:bg/>
                                          </p:spTgt>
                                        </p:tgtEl>
                                      </p:cBhvr>
                                    </p:animEffect>
                                    <p:anim calcmode="lin" valueType="num">
                                      <p:cBhvr>
                                        <p:cTn id="33" dur="750" fill="hold"/>
                                        <p:tgtEl>
                                          <p:spTgt spid="41">
                                            <p:bg/>
                                          </p:spTgt>
                                        </p:tgtEl>
                                        <p:attrNameLst>
                                          <p:attrName>ppt_x</p:attrName>
                                        </p:attrNameLst>
                                      </p:cBhvr>
                                      <p:tavLst>
                                        <p:tav tm="0">
                                          <p:val>
                                            <p:strVal val="#ppt_x"/>
                                          </p:val>
                                        </p:tav>
                                        <p:tav tm="100000">
                                          <p:val>
                                            <p:strVal val="#ppt_x"/>
                                          </p:val>
                                        </p:tav>
                                      </p:tavLst>
                                    </p:anim>
                                    <p:anim calcmode="lin" valueType="num">
                                      <p:cBhvr>
                                        <p:cTn id="34" dur="750" fill="hold"/>
                                        <p:tgtEl>
                                          <p:spTgt spid="41">
                                            <p:bg/>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nodePh="1">
                                  <p:stCondLst>
                                    <p:cond delay="0"/>
                                  </p:stCondLst>
                                  <p:endCondLst>
                                    <p:cond evt="begin" delay="0">
                                      <p:tn val="35"/>
                                    </p:cond>
                                  </p:endCondLst>
                                  <p:childTnLst>
                                    <p:set>
                                      <p:cBhvr>
                                        <p:cTn id="36" dur="1" fill="hold">
                                          <p:stCondLst>
                                            <p:cond delay="0"/>
                                          </p:stCondLst>
                                        </p:cTn>
                                        <p:tgtEl>
                                          <p:spTgt spid="41">
                                            <p:txEl>
                                              <p:pRg st="0" end="0"/>
                                            </p:txEl>
                                          </p:spTgt>
                                        </p:tgtEl>
                                        <p:attrNameLst>
                                          <p:attrName>style.visibility</p:attrName>
                                        </p:attrNameLst>
                                      </p:cBhvr>
                                      <p:to>
                                        <p:strVal val="visible"/>
                                      </p:to>
                                    </p:set>
                                    <p:animEffect transition="in" filter="fade">
                                      <p:cBhvr>
                                        <p:cTn id="37" dur="750"/>
                                        <p:tgtEl>
                                          <p:spTgt spid="41">
                                            <p:txEl>
                                              <p:pRg st="0" end="0"/>
                                            </p:txEl>
                                          </p:spTgt>
                                        </p:tgtEl>
                                      </p:cBhvr>
                                    </p:animEffect>
                                    <p:anim calcmode="lin" valueType="num">
                                      <p:cBhvr>
                                        <p:cTn id="38" dur="75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39" dur="750" fill="hold"/>
                                        <p:tgtEl>
                                          <p:spTgt spid="41">
                                            <p:txEl>
                                              <p:pRg st="0" end="0"/>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750"/>
                                        <p:tgtEl>
                                          <p:spTgt spid="44"/>
                                        </p:tgtEl>
                                      </p:cBhvr>
                                    </p:animEffect>
                                    <p:anim calcmode="lin" valueType="num">
                                      <p:cBhvr>
                                        <p:cTn id="43" dur="750" fill="hold"/>
                                        <p:tgtEl>
                                          <p:spTgt spid="44"/>
                                        </p:tgtEl>
                                        <p:attrNameLst>
                                          <p:attrName>ppt_x</p:attrName>
                                        </p:attrNameLst>
                                      </p:cBhvr>
                                      <p:tavLst>
                                        <p:tav tm="0">
                                          <p:val>
                                            <p:strVal val="#ppt_x"/>
                                          </p:val>
                                        </p:tav>
                                        <p:tav tm="100000">
                                          <p:val>
                                            <p:strVal val="#ppt_x"/>
                                          </p:val>
                                        </p:tav>
                                      </p:tavLst>
                                    </p:anim>
                                    <p:anim calcmode="lin" valueType="num">
                                      <p:cBhvr>
                                        <p:cTn id="44" dur="750" fill="hold"/>
                                        <p:tgtEl>
                                          <p:spTgt spid="44"/>
                                        </p:tgtEl>
                                        <p:attrNameLst>
                                          <p:attrName>ppt_y</p:attrName>
                                        </p:attrNameLst>
                                      </p:cBhvr>
                                      <p:tavLst>
                                        <p:tav tm="0">
                                          <p:val>
                                            <p:strVal val="#ppt_y+.1"/>
                                          </p:val>
                                        </p:tav>
                                        <p:tav tm="100000">
                                          <p:val>
                                            <p:strVal val="#ppt_y"/>
                                          </p:val>
                                        </p:tav>
                                      </p:tavLst>
                                    </p:anim>
                                  </p:childTnLst>
                                </p:cTn>
                              </p:par>
                            </p:childTnLst>
                          </p:cTn>
                        </p:par>
                        <p:par>
                          <p:cTn id="45" fill="hold">
                            <p:stCondLst>
                              <p:cond delay="3500"/>
                            </p:stCondLst>
                            <p:childTnLst>
                              <p:par>
                                <p:cTn id="46" presetID="10" presetClass="entr" presetSubtype="0" fill="hold" grpId="0" nodeType="afterEffect">
                                  <p:stCondLst>
                                    <p:cond delay="0"/>
                                  </p:stCondLst>
                                  <p:childTnLst>
                                    <p:set>
                                      <p:cBhvr>
                                        <p:cTn id="47" dur="1" fill="hold">
                                          <p:stCondLst>
                                            <p:cond delay="0"/>
                                          </p:stCondLst>
                                        </p:cTn>
                                        <p:tgtEl>
                                          <p:spTgt spid="61"/>
                                        </p:tgtEl>
                                        <p:attrNameLst>
                                          <p:attrName>style.visibility</p:attrName>
                                        </p:attrNameLst>
                                      </p:cBhvr>
                                      <p:to>
                                        <p:strVal val="visible"/>
                                      </p:to>
                                    </p:set>
                                    <p:animEffect transition="in" filter="fade">
                                      <p:cBhvr>
                                        <p:cTn id="48" dur="500"/>
                                        <p:tgtEl>
                                          <p:spTgt spid="61"/>
                                        </p:tgtEl>
                                      </p:cBhvr>
                                    </p:animEffect>
                                  </p:childTnLst>
                                </p:cTn>
                              </p:par>
                            </p:childTnLst>
                          </p:cTn>
                        </p:par>
                        <p:par>
                          <p:cTn id="49" fill="hold">
                            <p:stCondLst>
                              <p:cond delay="4000"/>
                            </p:stCondLst>
                            <p:childTnLst>
                              <p:par>
                                <p:cTn id="50" presetID="22" presetClass="entr" presetSubtype="1" fill="hold" nodeType="after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up)">
                                      <p:cBhvr>
                                        <p:cTn id="52" dur="750"/>
                                        <p:tgtEl>
                                          <p:spTgt spid="4"/>
                                        </p:tgtEl>
                                      </p:cBhvr>
                                    </p:animEffect>
                                  </p:childTnLst>
                                </p:cTn>
                              </p:par>
                            </p:childTnLst>
                          </p:cTn>
                        </p:par>
                        <p:par>
                          <p:cTn id="53" fill="hold">
                            <p:stCondLst>
                              <p:cond delay="4750"/>
                            </p:stCondLst>
                            <p:childTnLst>
                              <p:par>
                                <p:cTn id="54" presetID="42" presetClass="entr" presetSubtype="0" fill="hold" grpId="0" nodeType="afterEffect">
                                  <p:stCondLst>
                                    <p:cond delay="0"/>
                                  </p:stCondLst>
                                  <p:childTnLst>
                                    <p:set>
                                      <p:cBhvr>
                                        <p:cTn id="55" dur="1" fill="hold">
                                          <p:stCondLst>
                                            <p:cond delay="0"/>
                                          </p:stCondLst>
                                        </p:cTn>
                                        <p:tgtEl>
                                          <p:spTgt spid="42">
                                            <p:bg/>
                                          </p:spTgt>
                                        </p:tgtEl>
                                        <p:attrNameLst>
                                          <p:attrName>style.visibility</p:attrName>
                                        </p:attrNameLst>
                                      </p:cBhvr>
                                      <p:to>
                                        <p:strVal val="visible"/>
                                      </p:to>
                                    </p:set>
                                    <p:animEffect transition="in" filter="fade">
                                      <p:cBhvr>
                                        <p:cTn id="56" dur="750"/>
                                        <p:tgtEl>
                                          <p:spTgt spid="42">
                                            <p:bg/>
                                          </p:spTgt>
                                        </p:tgtEl>
                                      </p:cBhvr>
                                    </p:animEffect>
                                    <p:anim calcmode="lin" valueType="num">
                                      <p:cBhvr>
                                        <p:cTn id="57" dur="750" fill="hold"/>
                                        <p:tgtEl>
                                          <p:spTgt spid="42">
                                            <p:bg/>
                                          </p:spTgt>
                                        </p:tgtEl>
                                        <p:attrNameLst>
                                          <p:attrName>ppt_x</p:attrName>
                                        </p:attrNameLst>
                                      </p:cBhvr>
                                      <p:tavLst>
                                        <p:tav tm="0">
                                          <p:val>
                                            <p:strVal val="#ppt_x"/>
                                          </p:val>
                                        </p:tav>
                                        <p:tav tm="100000">
                                          <p:val>
                                            <p:strVal val="#ppt_x"/>
                                          </p:val>
                                        </p:tav>
                                      </p:tavLst>
                                    </p:anim>
                                    <p:anim calcmode="lin" valueType="num">
                                      <p:cBhvr>
                                        <p:cTn id="58" dur="750" fill="hold"/>
                                        <p:tgtEl>
                                          <p:spTgt spid="42">
                                            <p:bg/>
                                          </p:spTgt>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nodePh="1">
                                  <p:stCondLst>
                                    <p:cond delay="0"/>
                                  </p:stCondLst>
                                  <p:endCondLst>
                                    <p:cond evt="begin" delay="0">
                                      <p:tn val="59"/>
                                    </p:cond>
                                  </p:endCondLst>
                                  <p:childTnLst>
                                    <p:set>
                                      <p:cBhvr>
                                        <p:cTn id="60" dur="1" fill="hold">
                                          <p:stCondLst>
                                            <p:cond delay="0"/>
                                          </p:stCondLst>
                                        </p:cTn>
                                        <p:tgtEl>
                                          <p:spTgt spid="42">
                                            <p:txEl>
                                              <p:pRg st="0" end="0"/>
                                            </p:txEl>
                                          </p:spTgt>
                                        </p:tgtEl>
                                        <p:attrNameLst>
                                          <p:attrName>style.visibility</p:attrName>
                                        </p:attrNameLst>
                                      </p:cBhvr>
                                      <p:to>
                                        <p:strVal val="visible"/>
                                      </p:to>
                                    </p:set>
                                    <p:animEffect transition="in" filter="fade">
                                      <p:cBhvr>
                                        <p:cTn id="61" dur="750"/>
                                        <p:tgtEl>
                                          <p:spTgt spid="42">
                                            <p:txEl>
                                              <p:pRg st="0" end="0"/>
                                            </p:txEl>
                                          </p:spTgt>
                                        </p:tgtEl>
                                      </p:cBhvr>
                                    </p:animEffect>
                                    <p:anim calcmode="lin" valueType="num">
                                      <p:cBhvr>
                                        <p:cTn id="62" dur="750" fill="hold"/>
                                        <p:tgtEl>
                                          <p:spTgt spid="42">
                                            <p:txEl>
                                              <p:pRg st="0" end="0"/>
                                            </p:txEl>
                                          </p:spTgt>
                                        </p:tgtEl>
                                        <p:attrNameLst>
                                          <p:attrName>ppt_x</p:attrName>
                                        </p:attrNameLst>
                                      </p:cBhvr>
                                      <p:tavLst>
                                        <p:tav tm="0">
                                          <p:val>
                                            <p:strVal val="#ppt_x"/>
                                          </p:val>
                                        </p:tav>
                                        <p:tav tm="100000">
                                          <p:val>
                                            <p:strVal val="#ppt_x"/>
                                          </p:val>
                                        </p:tav>
                                      </p:tavLst>
                                    </p:anim>
                                    <p:anim calcmode="lin" valueType="num">
                                      <p:cBhvr>
                                        <p:cTn id="63" dur="750" fill="hold"/>
                                        <p:tgtEl>
                                          <p:spTgt spid="42">
                                            <p:txEl>
                                              <p:pRg st="0" end="0"/>
                                            </p:txEl>
                                          </p:spTgt>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Effect transition="in" filter="fade">
                                      <p:cBhvr>
                                        <p:cTn id="66" dur="750"/>
                                        <p:tgtEl>
                                          <p:spTgt spid="45"/>
                                        </p:tgtEl>
                                      </p:cBhvr>
                                    </p:animEffect>
                                    <p:anim calcmode="lin" valueType="num">
                                      <p:cBhvr>
                                        <p:cTn id="67" dur="750" fill="hold"/>
                                        <p:tgtEl>
                                          <p:spTgt spid="45"/>
                                        </p:tgtEl>
                                        <p:attrNameLst>
                                          <p:attrName>ppt_x</p:attrName>
                                        </p:attrNameLst>
                                      </p:cBhvr>
                                      <p:tavLst>
                                        <p:tav tm="0">
                                          <p:val>
                                            <p:strVal val="#ppt_x"/>
                                          </p:val>
                                        </p:tav>
                                        <p:tav tm="100000">
                                          <p:val>
                                            <p:strVal val="#ppt_x"/>
                                          </p:val>
                                        </p:tav>
                                      </p:tavLst>
                                    </p:anim>
                                    <p:anim calcmode="lin" valueType="num">
                                      <p:cBhvr>
                                        <p:cTn id="68" dur="750" fill="hold"/>
                                        <p:tgtEl>
                                          <p:spTgt spid="45"/>
                                        </p:tgtEl>
                                        <p:attrNameLst>
                                          <p:attrName>ppt_y</p:attrName>
                                        </p:attrNameLst>
                                      </p:cBhvr>
                                      <p:tavLst>
                                        <p:tav tm="0">
                                          <p:val>
                                            <p:strVal val="#ppt_y+.1"/>
                                          </p:val>
                                        </p:tav>
                                        <p:tav tm="100000">
                                          <p:val>
                                            <p:strVal val="#ppt_y"/>
                                          </p:val>
                                        </p:tav>
                                      </p:tavLst>
                                    </p:anim>
                                  </p:childTnLst>
                                </p:cTn>
                              </p:par>
                            </p:childTnLst>
                          </p:cTn>
                        </p:par>
                        <p:par>
                          <p:cTn id="69" fill="hold">
                            <p:stCondLst>
                              <p:cond delay="5500"/>
                            </p:stCondLst>
                            <p:childTnLst>
                              <p:par>
                                <p:cTn id="70" presetID="10" presetClass="entr" presetSubtype="0" fill="hold" grpId="0" nodeType="afterEffect">
                                  <p:stCondLst>
                                    <p:cond delay="0"/>
                                  </p:stCondLst>
                                  <p:childTnLst>
                                    <p:set>
                                      <p:cBhvr>
                                        <p:cTn id="71" dur="1" fill="hold">
                                          <p:stCondLst>
                                            <p:cond delay="0"/>
                                          </p:stCondLst>
                                        </p:cTn>
                                        <p:tgtEl>
                                          <p:spTgt spid="62"/>
                                        </p:tgtEl>
                                        <p:attrNameLst>
                                          <p:attrName>style.visibility</p:attrName>
                                        </p:attrNameLst>
                                      </p:cBhvr>
                                      <p:to>
                                        <p:strVal val="visible"/>
                                      </p:to>
                                    </p:set>
                                    <p:animEffect transition="in" filter="fade">
                                      <p:cBhvr>
                                        <p:cTn id="72" dur="500"/>
                                        <p:tgtEl>
                                          <p:spTgt spid="62"/>
                                        </p:tgtEl>
                                      </p:cBhvr>
                                    </p:animEffect>
                                  </p:childTnLst>
                                </p:cTn>
                              </p:par>
                            </p:childTnLst>
                          </p:cTn>
                        </p:par>
                        <p:par>
                          <p:cTn id="73" fill="hold">
                            <p:stCondLst>
                              <p:cond delay="6000"/>
                            </p:stCondLst>
                            <p:childTnLst>
                              <p:par>
                                <p:cTn id="74" presetID="22" presetClass="entr" presetSubtype="1"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up)">
                                      <p:cBhvr>
                                        <p:cTn id="76" dur="750"/>
                                        <p:tgtEl>
                                          <p:spTgt spid="3"/>
                                        </p:tgtEl>
                                      </p:cBhvr>
                                    </p:animEffect>
                                  </p:childTnLst>
                                </p:cTn>
                              </p:par>
                            </p:childTnLst>
                          </p:cTn>
                        </p:par>
                        <p:par>
                          <p:cTn id="77" fill="hold">
                            <p:stCondLst>
                              <p:cond delay="6750"/>
                            </p:stCondLst>
                            <p:childTnLst>
                              <p:par>
                                <p:cTn id="78" presetID="10" presetClass="entr" presetSubtype="0" fill="hold" grpId="0" nodeType="afterEffect">
                                  <p:stCondLst>
                                    <p:cond delay="0"/>
                                  </p:stCondLst>
                                  <p:childTnLst>
                                    <p:set>
                                      <p:cBhvr>
                                        <p:cTn id="79" dur="1" fill="hold">
                                          <p:stCondLst>
                                            <p:cond delay="0"/>
                                          </p:stCondLst>
                                        </p:cTn>
                                        <p:tgtEl>
                                          <p:spTgt spid="64"/>
                                        </p:tgtEl>
                                        <p:attrNameLst>
                                          <p:attrName>style.visibility</p:attrName>
                                        </p:attrNameLst>
                                      </p:cBhvr>
                                      <p:to>
                                        <p:strVal val="visible"/>
                                      </p:to>
                                    </p:set>
                                    <p:animEffect transition="in" filter="fade">
                                      <p:cBhvr>
                                        <p:cTn id="80"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uild="p" animBg="1"/>
      <p:bldP spid="41" grpId="0" build="p" animBg="1"/>
      <p:bldP spid="42" grpId="0" build="p" animBg="1"/>
      <p:bldP spid="43" grpId="0" animBg="1"/>
      <p:bldP spid="44" grpId="0" animBg="1"/>
      <p:bldP spid="45" grpId="0" animBg="1"/>
      <p:bldP spid="60" grpId="0"/>
      <p:bldP spid="61" grpId="0"/>
      <p:bldP spid="62" grpId="0"/>
      <p:bldP spid="6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9"/>
          <p:cNvGrpSpPr/>
          <p:nvPr/>
        </p:nvGrpSpPr>
        <p:grpSpPr>
          <a:xfrm>
            <a:off x="1114426" y="1623201"/>
            <a:ext cx="2533649" cy="2534428"/>
            <a:chOff x="2728823" y="2285211"/>
            <a:chExt cx="2700000" cy="2700000"/>
          </a:xfrm>
        </p:grpSpPr>
        <p:sp>
          <p:nvSpPr>
            <p:cNvPr id="91" name="椭圆 90"/>
            <p:cNvSpPr/>
            <p:nvPr/>
          </p:nvSpPr>
          <p:spPr>
            <a:xfrm>
              <a:off x="2728823" y="2285211"/>
              <a:ext cx="2700000" cy="2700000"/>
            </a:xfrm>
            <a:prstGeom prst="ellipse">
              <a:avLst/>
            </a:prstGeom>
            <a:solidFill>
              <a:sysClr val="window" lastClr="FFFFFF">
                <a:lumMod val="95000"/>
              </a:sysClr>
            </a:solidFill>
            <a:ln w="12700" cap="flat" cmpd="sng" algn="ctr">
              <a:noFill/>
              <a:prstDash val="solid"/>
              <a:miter lim="800000"/>
            </a:ln>
            <a:effectLst/>
          </p:spPr>
          <p:txBody>
            <a:bodyPr rtlCol="0" anchor="ctr"/>
            <a:lstStyle/>
            <a:p>
              <a:pPr defTabSz="685800">
                <a:defRPr/>
              </a:pPr>
              <a:endParaRPr lang="zh-CN" altLang="en-US" sz="1400" kern="0" dirty="0">
                <a:solidFill>
                  <a:schemeClr val="tx1">
                    <a:lumMod val="65000"/>
                    <a:lumOff val="35000"/>
                  </a:schemeClr>
                </a:solidFill>
                <a:cs typeface="+mn-ea"/>
                <a:sym typeface="+mn-lt"/>
              </a:endParaRPr>
            </a:p>
          </p:txBody>
        </p:sp>
        <p:sp>
          <p:nvSpPr>
            <p:cNvPr id="92" name="椭圆 91"/>
            <p:cNvSpPr/>
            <p:nvPr/>
          </p:nvSpPr>
          <p:spPr>
            <a:xfrm>
              <a:off x="2818823" y="2375211"/>
              <a:ext cx="2520000" cy="2520000"/>
            </a:xfrm>
            <a:prstGeom prst="ellipse">
              <a:avLst/>
            </a:prstGeom>
            <a:solidFill>
              <a:schemeClr val="accent1"/>
            </a:solidFill>
            <a:ln w="12700" cap="flat" cmpd="sng" algn="ctr">
              <a:noFill/>
              <a:prstDash val="solid"/>
              <a:miter lim="800000"/>
            </a:ln>
            <a:effectLst/>
          </p:spPr>
          <p:txBody>
            <a:bodyPr rtlCol="0" anchor="ctr"/>
            <a:lstStyle/>
            <a:p>
              <a:pPr defTabSz="685800">
                <a:defRPr/>
              </a:pPr>
              <a:endParaRPr lang="zh-CN" altLang="en-US" sz="1400" kern="0" dirty="0">
                <a:solidFill>
                  <a:schemeClr val="tx1">
                    <a:lumMod val="65000"/>
                    <a:lumOff val="35000"/>
                  </a:schemeClr>
                </a:solidFill>
                <a:cs typeface="+mn-ea"/>
                <a:sym typeface="+mn-lt"/>
              </a:endParaRPr>
            </a:p>
          </p:txBody>
        </p:sp>
        <p:sp>
          <p:nvSpPr>
            <p:cNvPr id="93" name="椭圆 92"/>
            <p:cNvSpPr/>
            <p:nvPr/>
          </p:nvSpPr>
          <p:spPr>
            <a:xfrm>
              <a:off x="3034412" y="2590800"/>
              <a:ext cx="2088822" cy="2088822"/>
            </a:xfrm>
            <a:prstGeom prst="ellipse">
              <a:avLst/>
            </a:prstGeom>
            <a:solidFill>
              <a:sysClr val="window" lastClr="FFFFFF"/>
            </a:solidFill>
            <a:ln w="12700" cap="flat" cmpd="sng" algn="ctr">
              <a:noFill/>
              <a:prstDash val="solid"/>
              <a:miter lim="800000"/>
            </a:ln>
            <a:effectLst/>
          </p:spPr>
          <p:txBody>
            <a:bodyPr rtlCol="0" anchor="ctr"/>
            <a:lstStyle/>
            <a:p>
              <a:pPr defTabSz="685800">
                <a:defRPr/>
              </a:pPr>
              <a:endParaRPr lang="zh-CN" altLang="en-US" sz="1400" kern="0" dirty="0">
                <a:solidFill>
                  <a:schemeClr val="tx1">
                    <a:lumMod val="65000"/>
                    <a:lumOff val="35000"/>
                  </a:schemeClr>
                </a:solidFill>
                <a:cs typeface="+mn-ea"/>
                <a:sym typeface="+mn-lt"/>
              </a:endParaRPr>
            </a:p>
          </p:txBody>
        </p:sp>
        <p:sp>
          <p:nvSpPr>
            <p:cNvPr id="94" name="椭圆 93"/>
            <p:cNvSpPr/>
            <p:nvPr/>
          </p:nvSpPr>
          <p:spPr>
            <a:xfrm>
              <a:off x="3311326" y="2867714"/>
              <a:ext cx="1534994" cy="1534994"/>
            </a:xfrm>
            <a:prstGeom prst="ellipse">
              <a:avLst/>
            </a:prstGeom>
            <a:solidFill>
              <a:schemeClr val="accent1"/>
            </a:solidFill>
            <a:ln w="12700" cap="flat" cmpd="sng" algn="ctr">
              <a:noFill/>
              <a:prstDash val="solid"/>
              <a:miter lim="800000"/>
            </a:ln>
            <a:effectLst/>
          </p:spPr>
          <p:txBody>
            <a:bodyPr rtlCol="0" anchor="ctr"/>
            <a:lstStyle/>
            <a:p>
              <a:pPr defTabSz="685800">
                <a:defRPr/>
              </a:pPr>
              <a:endParaRPr lang="zh-CN" altLang="en-US" sz="1400" kern="0" dirty="0">
                <a:solidFill>
                  <a:schemeClr val="tx1">
                    <a:lumMod val="65000"/>
                    <a:lumOff val="35000"/>
                  </a:schemeClr>
                </a:solidFill>
                <a:cs typeface="+mn-ea"/>
                <a:sym typeface="+mn-lt"/>
              </a:endParaRPr>
            </a:p>
          </p:txBody>
        </p:sp>
        <p:sp>
          <p:nvSpPr>
            <p:cNvPr id="95" name="椭圆 94"/>
            <p:cNvSpPr/>
            <p:nvPr/>
          </p:nvSpPr>
          <p:spPr>
            <a:xfrm>
              <a:off x="3567812" y="3124200"/>
              <a:ext cx="1022022" cy="1022022"/>
            </a:xfrm>
            <a:prstGeom prst="ellipse">
              <a:avLst/>
            </a:prstGeom>
            <a:solidFill>
              <a:sysClr val="window" lastClr="FFFFFF"/>
            </a:solidFill>
            <a:ln w="12700" cap="flat" cmpd="sng" algn="ctr">
              <a:noFill/>
              <a:prstDash val="solid"/>
              <a:miter lim="800000"/>
            </a:ln>
            <a:effectLst/>
          </p:spPr>
          <p:txBody>
            <a:bodyPr rtlCol="0" anchor="ctr"/>
            <a:lstStyle/>
            <a:p>
              <a:pPr defTabSz="685800">
                <a:defRPr/>
              </a:pPr>
              <a:endParaRPr lang="zh-CN" altLang="en-US" sz="1400" kern="0" dirty="0">
                <a:solidFill>
                  <a:schemeClr val="tx1">
                    <a:lumMod val="65000"/>
                    <a:lumOff val="35000"/>
                  </a:schemeClr>
                </a:solidFill>
                <a:cs typeface="+mn-ea"/>
                <a:sym typeface="+mn-lt"/>
              </a:endParaRPr>
            </a:p>
          </p:txBody>
        </p:sp>
        <p:sp>
          <p:nvSpPr>
            <p:cNvPr id="96" name="椭圆 95"/>
            <p:cNvSpPr/>
            <p:nvPr/>
          </p:nvSpPr>
          <p:spPr>
            <a:xfrm>
              <a:off x="3821866" y="3378254"/>
              <a:ext cx="513914" cy="513914"/>
            </a:xfrm>
            <a:prstGeom prst="ellipse">
              <a:avLst/>
            </a:prstGeom>
            <a:solidFill>
              <a:schemeClr val="accent1"/>
            </a:solidFill>
            <a:ln w="12700" cap="flat" cmpd="sng" algn="ctr">
              <a:noFill/>
              <a:prstDash val="solid"/>
              <a:miter lim="800000"/>
            </a:ln>
            <a:effectLst/>
          </p:spPr>
          <p:txBody>
            <a:bodyPr rtlCol="0" anchor="ctr"/>
            <a:lstStyle/>
            <a:p>
              <a:pPr defTabSz="685800">
                <a:defRPr/>
              </a:pPr>
              <a:endParaRPr lang="zh-CN" altLang="en-US" sz="1400" kern="0" dirty="0">
                <a:solidFill>
                  <a:schemeClr val="tx1">
                    <a:lumMod val="65000"/>
                    <a:lumOff val="35000"/>
                  </a:schemeClr>
                </a:solidFill>
                <a:cs typeface="+mn-ea"/>
                <a:sym typeface="+mn-lt"/>
              </a:endParaRPr>
            </a:p>
          </p:txBody>
        </p:sp>
      </p:grpSp>
      <p:grpSp>
        <p:nvGrpSpPr>
          <p:cNvPr id="3" name="组合 96"/>
          <p:cNvGrpSpPr/>
          <p:nvPr/>
        </p:nvGrpSpPr>
        <p:grpSpPr>
          <a:xfrm rot="2700000">
            <a:off x="-2141164" y="-935748"/>
            <a:ext cx="1814397" cy="344706"/>
            <a:chOff x="4933951" y="3094038"/>
            <a:chExt cx="2263775" cy="430213"/>
          </a:xfrm>
        </p:grpSpPr>
        <p:sp>
          <p:nvSpPr>
            <p:cNvPr id="98" name="Freeform 11"/>
            <p:cNvSpPr>
              <a:spLocks/>
            </p:cNvSpPr>
            <p:nvPr/>
          </p:nvSpPr>
          <p:spPr bwMode="auto">
            <a:xfrm>
              <a:off x="4933951" y="3094038"/>
              <a:ext cx="904875" cy="430213"/>
            </a:xfrm>
            <a:custGeom>
              <a:avLst/>
              <a:gdLst>
                <a:gd name="T0" fmla="*/ 0 w 570"/>
                <a:gd name="T1" fmla="*/ 271 h 271"/>
                <a:gd name="T2" fmla="*/ 142 w 570"/>
                <a:gd name="T3" fmla="*/ 134 h 271"/>
                <a:gd name="T4" fmla="*/ 0 w 570"/>
                <a:gd name="T5" fmla="*/ 0 h 271"/>
                <a:gd name="T6" fmla="*/ 214 w 570"/>
                <a:gd name="T7" fmla="*/ 0 h 271"/>
                <a:gd name="T8" fmla="*/ 429 w 570"/>
                <a:gd name="T9" fmla="*/ 0 h 271"/>
                <a:gd name="T10" fmla="*/ 570 w 570"/>
                <a:gd name="T11" fmla="*/ 134 h 271"/>
                <a:gd name="T12" fmla="*/ 429 w 570"/>
                <a:gd name="T13" fmla="*/ 271 h 271"/>
                <a:gd name="T14" fmla="*/ 214 w 570"/>
                <a:gd name="T15" fmla="*/ 271 h 271"/>
                <a:gd name="T16" fmla="*/ 0 w 570"/>
                <a:gd name="T17" fmla="*/ 27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0" h="271">
                  <a:moveTo>
                    <a:pt x="0" y="271"/>
                  </a:moveTo>
                  <a:lnTo>
                    <a:pt x="142" y="134"/>
                  </a:lnTo>
                  <a:lnTo>
                    <a:pt x="0" y="0"/>
                  </a:lnTo>
                  <a:lnTo>
                    <a:pt x="214" y="0"/>
                  </a:lnTo>
                  <a:lnTo>
                    <a:pt x="429" y="0"/>
                  </a:lnTo>
                  <a:lnTo>
                    <a:pt x="570" y="134"/>
                  </a:lnTo>
                  <a:lnTo>
                    <a:pt x="429" y="271"/>
                  </a:lnTo>
                  <a:lnTo>
                    <a:pt x="214" y="271"/>
                  </a:lnTo>
                  <a:lnTo>
                    <a:pt x="0" y="27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cs typeface="+mn-ea"/>
                <a:sym typeface="+mn-lt"/>
              </a:endParaRPr>
            </a:p>
          </p:txBody>
        </p:sp>
        <p:sp>
          <p:nvSpPr>
            <p:cNvPr id="99" name="Freeform 12"/>
            <p:cNvSpPr>
              <a:spLocks/>
            </p:cNvSpPr>
            <p:nvPr/>
          </p:nvSpPr>
          <p:spPr bwMode="auto">
            <a:xfrm>
              <a:off x="5033963" y="3260725"/>
              <a:ext cx="1795463" cy="93663"/>
            </a:xfrm>
            <a:custGeom>
              <a:avLst/>
              <a:gdLst>
                <a:gd name="T0" fmla="*/ 1131 w 1131"/>
                <a:gd name="T1" fmla="*/ 29 h 59"/>
                <a:gd name="T2" fmla="*/ 1131 w 1131"/>
                <a:gd name="T3" fmla="*/ 0 h 59"/>
                <a:gd name="T4" fmla="*/ 0 w 1131"/>
                <a:gd name="T5" fmla="*/ 0 h 59"/>
                <a:gd name="T6" fmla="*/ 0 w 1131"/>
                <a:gd name="T7" fmla="*/ 29 h 59"/>
                <a:gd name="T8" fmla="*/ 0 w 1131"/>
                <a:gd name="T9" fmla="*/ 59 h 59"/>
                <a:gd name="T10" fmla="*/ 1131 w 1131"/>
                <a:gd name="T11" fmla="*/ 59 h 59"/>
                <a:gd name="T12" fmla="*/ 1131 w 1131"/>
                <a:gd name="T13" fmla="*/ 29 h 59"/>
              </a:gdLst>
              <a:ahLst/>
              <a:cxnLst>
                <a:cxn ang="0">
                  <a:pos x="T0" y="T1"/>
                </a:cxn>
                <a:cxn ang="0">
                  <a:pos x="T2" y="T3"/>
                </a:cxn>
                <a:cxn ang="0">
                  <a:pos x="T4" y="T5"/>
                </a:cxn>
                <a:cxn ang="0">
                  <a:pos x="T6" y="T7"/>
                </a:cxn>
                <a:cxn ang="0">
                  <a:pos x="T8" y="T9"/>
                </a:cxn>
                <a:cxn ang="0">
                  <a:pos x="T10" y="T11"/>
                </a:cxn>
                <a:cxn ang="0">
                  <a:pos x="T12" y="T13"/>
                </a:cxn>
              </a:cxnLst>
              <a:rect l="0" t="0" r="r" b="b"/>
              <a:pathLst>
                <a:path w="1131" h="59">
                  <a:moveTo>
                    <a:pt x="1131" y="29"/>
                  </a:moveTo>
                  <a:lnTo>
                    <a:pt x="1131" y="0"/>
                  </a:lnTo>
                  <a:lnTo>
                    <a:pt x="0" y="0"/>
                  </a:lnTo>
                  <a:lnTo>
                    <a:pt x="0" y="29"/>
                  </a:lnTo>
                  <a:lnTo>
                    <a:pt x="0" y="59"/>
                  </a:lnTo>
                  <a:lnTo>
                    <a:pt x="1131" y="59"/>
                  </a:lnTo>
                  <a:lnTo>
                    <a:pt x="1131" y="29"/>
                  </a:lnTo>
                  <a:close/>
                </a:path>
              </a:pathLst>
            </a:custGeom>
            <a:solidFill>
              <a:sysClr val="windowText" lastClr="000000">
                <a:lumMod val="65000"/>
                <a:lumOff val="35000"/>
              </a:sysClr>
            </a:solidFill>
            <a:ln>
              <a:noFill/>
            </a:ln>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cs typeface="+mn-ea"/>
                <a:sym typeface="+mn-lt"/>
              </a:endParaRPr>
            </a:p>
          </p:txBody>
        </p:sp>
        <p:sp>
          <p:nvSpPr>
            <p:cNvPr id="100" name="Rectangle 13"/>
            <p:cNvSpPr>
              <a:spLocks noChangeArrowheads="1"/>
            </p:cNvSpPr>
            <p:nvPr/>
          </p:nvSpPr>
          <p:spPr bwMode="auto">
            <a:xfrm>
              <a:off x="5033963" y="3306763"/>
              <a:ext cx="1795463" cy="47625"/>
            </a:xfrm>
            <a:prstGeom prst="rect">
              <a:avLst/>
            </a:prstGeom>
            <a:solidFill>
              <a:sysClr val="windowText" lastClr="000000">
                <a:lumMod val="85000"/>
                <a:lumOff val="15000"/>
              </a:sysClr>
            </a:solidFill>
            <a:ln>
              <a:noFill/>
            </a:ln>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cs typeface="+mn-ea"/>
                <a:sym typeface="+mn-lt"/>
              </a:endParaRPr>
            </a:p>
          </p:txBody>
        </p:sp>
        <p:sp>
          <p:nvSpPr>
            <p:cNvPr id="101" name="Freeform 14"/>
            <p:cNvSpPr>
              <a:spLocks/>
            </p:cNvSpPr>
            <p:nvPr/>
          </p:nvSpPr>
          <p:spPr bwMode="auto">
            <a:xfrm>
              <a:off x="6713538" y="3198813"/>
              <a:ext cx="484188" cy="217488"/>
            </a:xfrm>
            <a:custGeom>
              <a:avLst/>
              <a:gdLst>
                <a:gd name="T0" fmla="*/ 305 w 305"/>
                <a:gd name="T1" fmla="*/ 68 h 137"/>
                <a:gd name="T2" fmla="*/ 305 w 305"/>
                <a:gd name="T3" fmla="*/ 68 h 137"/>
                <a:gd name="T4" fmla="*/ 0 w 305"/>
                <a:gd name="T5" fmla="*/ 0 h 137"/>
                <a:gd name="T6" fmla="*/ 59 w 305"/>
                <a:gd name="T7" fmla="*/ 68 h 137"/>
                <a:gd name="T8" fmla="*/ 59 w 305"/>
                <a:gd name="T9" fmla="*/ 68 h 137"/>
                <a:gd name="T10" fmla="*/ 0 w 305"/>
                <a:gd name="T11" fmla="*/ 137 h 137"/>
                <a:gd name="T12" fmla="*/ 305 w 305"/>
                <a:gd name="T13" fmla="*/ 68 h 137"/>
              </a:gdLst>
              <a:ahLst/>
              <a:cxnLst>
                <a:cxn ang="0">
                  <a:pos x="T0" y="T1"/>
                </a:cxn>
                <a:cxn ang="0">
                  <a:pos x="T2" y="T3"/>
                </a:cxn>
                <a:cxn ang="0">
                  <a:pos x="T4" y="T5"/>
                </a:cxn>
                <a:cxn ang="0">
                  <a:pos x="T6" y="T7"/>
                </a:cxn>
                <a:cxn ang="0">
                  <a:pos x="T8" y="T9"/>
                </a:cxn>
                <a:cxn ang="0">
                  <a:pos x="T10" y="T11"/>
                </a:cxn>
                <a:cxn ang="0">
                  <a:pos x="T12" y="T13"/>
                </a:cxn>
              </a:cxnLst>
              <a:rect l="0" t="0" r="r" b="b"/>
              <a:pathLst>
                <a:path w="305" h="137">
                  <a:moveTo>
                    <a:pt x="305" y="68"/>
                  </a:moveTo>
                  <a:lnTo>
                    <a:pt x="305" y="68"/>
                  </a:lnTo>
                  <a:lnTo>
                    <a:pt x="0" y="0"/>
                  </a:lnTo>
                  <a:lnTo>
                    <a:pt x="59" y="68"/>
                  </a:lnTo>
                  <a:lnTo>
                    <a:pt x="59" y="68"/>
                  </a:lnTo>
                  <a:lnTo>
                    <a:pt x="0" y="137"/>
                  </a:lnTo>
                  <a:lnTo>
                    <a:pt x="305" y="68"/>
                  </a:lnTo>
                  <a:close/>
                </a:path>
              </a:pathLst>
            </a:custGeom>
            <a:solidFill>
              <a:sysClr val="window" lastClr="FFFFFF">
                <a:lumMod val="85000"/>
              </a:sysClr>
            </a:solidFill>
            <a:ln>
              <a:noFill/>
            </a:ln>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cs typeface="+mn-ea"/>
                <a:sym typeface="+mn-lt"/>
              </a:endParaRPr>
            </a:p>
          </p:txBody>
        </p:sp>
        <p:sp>
          <p:nvSpPr>
            <p:cNvPr id="102" name="Freeform 15"/>
            <p:cNvSpPr>
              <a:spLocks/>
            </p:cNvSpPr>
            <p:nvPr/>
          </p:nvSpPr>
          <p:spPr bwMode="auto">
            <a:xfrm>
              <a:off x="6713538" y="3306763"/>
              <a:ext cx="484188" cy="109538"/>
            </a:xfrm>
            <a:custGeom>
              <a:avLst/>
              <a:gdLst>
                <a:gd name="T0" fmla="*/ 0 w 305"/>
                <a:gd name="T1" fmla="*/ 69 h 69"/>
                <a:gd name="T2" fmla="*/ 305 w 305"/>
                <a:gd name="T3" fmla="*/ 0 h 69"/>
                <a:gd name="T4" fmla="*/ 305 w 305"/>
                <a:gd name="T5" fmla="*/ 0 h 69"/>
                <a:gd name="T6" fmla="*/ 59 w 305"/>
                <a:gd name="T7" fmla="*/ 0 h 69"/>
                <a:gd name="T8" fmla="*/ 59 w 305"/>
                <a:gd name="T9" fmla="*/ 0 h 69"/>
                <a:gd name="T10" fmla="*/ 0 w 305"/>
                <a:gd name="T11" fmla="*/ 69 h 69"/>
              </a:gdLst>
              <a:ahLst/>
              <a:cxnLst>
                <a:cxn ang="0">
                  <a:pos x="T0" y="T1"/>
                </a:cxn>
                <a:cxn ang="0">
                  <a:pos x="T2" y="T3"/>
                </a:cxn>
                <a:cxn ang="0">
                  <a:pos x="T4" y="T5"/>
                </a:cxn>
                <a:cxn ang="0">
                  <a:pos x="T6" y="T7"/>
                </a:cxn>
                <a:cxn ang="0">
                  <a:pos x="T8" y="T9"/>
                </a:cxn>
                <a:cxn ang="0">
                  <a:pos x="T10" y="T11"/>
                </a:cxn>
              </a:cxnLst>
              <a:rect l="0" t="0" r="r" b="b"/>
              <a:pathLst>
                <a:path w="305" h="69">
                  <a:moveTo>
                    <a:pt x="0" y="69"/>
                  </a:moveTo>
                  <a:lnTo>
                    <a:pt x="305" y="0"/>
                  </a:lnTo>
                  <a:lnTo>
                    <a:pt x="305" y="0"/>
                  </a:lnTo>
                  <a:lnTo>
                    <a:pt x="59" y="0"/>
                  </a:lnTo>
                  <a:lnTo>
                    <a:pt x="59" y="0"/>
                  </a:lnTo>
                  <a:lnTo>
                    <a:pt x="0" y="69"/>
                  </a:lnTo>
                  <a:close/>
                </a:path>
              </a:pathLst>
            </a:custGeom>
            <a:solidFill>
              <a:sysClr val="window" lastClr="FFFFFF">
                <a:lumMod val="65000"/>
              </a:sysClr>
            </a:solidFill>
            <a:ln>
              <a:noFill/>
            </a:ln>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cs typeface="+mn-ea"/>
                <a:sym typeface="+mn-lt"/>
              </a:endParaRPr>
            </a:p>
          </p:txBody>
        </p:sp>
      </p:grpSp>
      <p:sp>
        <p:nvSpPr>
          <p:cNvPr id="103" name="矩形 102"/>
          <p:cNvSpPr/>
          <p:nvPr/>
        </p:nvSpPr>
        <p:spPr>
          <a:xfrm>
            <a:off x="4229100" y="1233139"/>
            <a:ext cx="3981450" cy="1477328"/>
          </a:xfrm>
          <a:prstGeom prst="rect">
            <a:avLst/>
          </a:prstGeom>
        </p:spPr>
        <p:txBody>
          <a:bodyPr wrap="square" lIns="68580" tIns="34290" rIns="68580" bIns="34290">
            <a:spAutoFit/>
          </a:bodyPr>
          <a:lstStyle/>
          <a:p>
            <a:r>
              <a:rPr lang="zh-CN" altLang="en-US" sz="1200" dirty="0">
                <a:solidFill>
                  <a:schemeClr val="accent1"/>
                </a:solidFill>
                <a:latin typeface="微软雅黑" panose="020B0503020204020204" pitchFamily="34" charset="-122"/>
                <a:ea typeface="微软雅黑" panose="020B0503020204020204" pitchFamily="34" charset="-122"/>
                <a:cs typeface="Lato Regular"/>
              </a:rPr>
              <a:t>在此添加标题</a:t>
            </a:r>
            <a:endParaRPr lang="id-ID" altLang="zh-CN" sz="1200" dirty="0">
              <a:solidFill>
                <a:schemeClr val="accent1"/>
              </a:solidFill>
              <a:latin typeface="微软雅黑" panose="020B0503020204020204" pitchFamily="34" charset="-122"/>
              <a:ea typeface="微软雅黑" panose="020B0503020204020204" pitchFamily="34" charset="-122"/>
              <a:cs typeface="Lato Regular"/>
            </a:endParaRPr>
          </a:p>
          <a:p>
            <a:pPr>
              <a:lnSpc>
                <a:spcPct val="150000"/>
              </a:lnSpc>
              <a:spcAft>
                <a:spcPts val="900"/>
              </a:spcAft>
            </a:pPr>
            <a:r>
              <a:rPr lang="zh-CN" altLang="en-US" sz="800" dirty="0">
                <a:solidFill>
                  <a:schemeClr val="bg1">
                    <a:lumMod val="65000"/>
                  </a:schemeClr>
                </a:solidFill>
                <a:cs typeface="+mn-ea"/>
                <a:sym typeface="+mn-lt"/>
              </a:rPr>
              <a:t>是企业使命和宗旨的具体化和定量化，是企业奋斗纲领，是衡量企业一切工作是否实现其企业使命的标准，是企业经营战略的核心。</a:t>
            </a:r>
          </a:p>
          <a:p>
            <a:r>
              <a:rPr lang="zh-CN" altLang="en-US" sz="1200" dirty="0">
                <a:solidFill>
                  <a:schemeClr val="accent1"/>
                </a:solidFill>
                <a:latin typeface="微软雅黑" panose="020B0503020204020204" pitchFamily="34" charset="-122"/>
                <a:ea typeface="微软雅黑" panose="020B0503020204020204" pitchFamily="34" charset="-122"/>
                <a:cs typeface="Lato Regular"/>
              </a:rPr>
              <a:t>在此添加标题</a:t>
            </a:r>
            <a:endParaRPr lang="id-ID" altLang="zh-CN" sz="1200" dirty="0">
              <a:solidFill>
                <a:schemeClr val="accent1"/>
              </a:solidFill>
              <a:latin typeface="微软雅黑" panose="020B0503020204020204" pitchFamily="34" charset="-122"/>
              <a:ea typeface="微软雅黑" panose="020B0503020204020204" pitchFamily="34" charset="-122"/>
              <a:cs typeface="Lato Regular"/>
            </a:endParaRPr>
          </a:p>
          <a:p>
            <a:pPr>
              <a:lnSpc>
                <a:spcPct val="150000"/>
              </a:lnSpc>
              <a:spcAft>
                <a:spcPts val="900"/>
              </a:spcAft>
            </a:pPr>
            <a:r>
              <a:rPr lang="zh-CN" altLang="en-US" sz="800" dirty="0">
                <a:solidFill>
                  <a:schemeClr val="bg1">
                    <a:lumMod val="65000"/>
                  </a:schemeClr>
                </a:solidFill>
                <a:cs typeface="+mn-ea"/>
                <a:sym typeface="+mn-lt"/>
              </a:rPr>
              <a:t>从广义上看，企业战略目标是企业战略构成的基本内容，战略目标是对企业战略经营活动预期取得的主要成果的期望值。从狭义上看，企业战略目标不包含在企业战略构成之中，它既是企业战略选择的出发点和依据，又是企业战略实施要达的结果。</a:t>
            </a:r>
          </a:p>
        </p:txBody>
      </p:sp>
      <p:sp>
        <p:nvSpPr>
          <p:cNvPr id="104" name="矩形 103"/>
          <p:cNvSpPr/>
          <p:nvPr/>
        </p:nvSpPr>
        <p:spPr>
          <a:xfrm>
            <a:off x="4229100" y="2830813"/>
            <a:ext cx="4048125" cy="1361911"/>
          </a:xfrm>
          <a:prstGeom prst="rect">
            <a:avLst/>
          </a:prstGeom>
        </p:spPr>
        <p:txBody>
          <a:bodyPr wrap="square" lIns="68580" tIns="34290" rIns="68580" bIns="34290">
            <a:spAutoFit/>
          </a:bodyPr>
          <a:lstStyle/>
          <a:p>
            <a:pPr marL="128588" indent="-128588">
              <a:lnSpc>
                <a:spcPct val="150000"/>
              </a:lnSpc>
              <a:buFont typeface="Wingdings" panose="05000000000000000000" pitchFamily="2" charset="2"/>
              <a:buChar char="l"/>
            </a:pPr>
            <a:r>
              <a:rPr lang="zh-CN" altLang="en-US" sz="800" dirty="0">
                <a:solidFill>
                  <a:schemeClr val="bg1">
                    <a:lumMod val="65000"/>
                  </a:schemeClr>
                </a:solidFill>
                <a:cs typeface="+mn-ea"/>
                <a:sym typeface="+mn-lt"/>
              </a:rPr>
              <a:t>盈利能力：用利润、投资收益率、每股平均受益、销售利润等来表示。</a:t>
            </a:r>
          </a:p>
          <a:p>
            <a:pPr marL="128588" indent="-128588">
              <a:lnSpc>
                <a:spcPct val="150000"/>
              </a:lnSpc>
              <a:buFont typeface="Wingdings" panose="05000000000000000000" pitchFamily="2" charset="2"/>
              <a:buChar char="l"/>
            </a:pPr>
            <a:r>
              <a:rPr lang="zh-CN" altLang="en-US" sz="800" dirty="0">
                <a:solidFill>
                  <a:schemeClr val="bg1">
                    <a:lumMod val="65000"/>
                  </a:schemeClr>
                </a:solidFill>
                <a:cs typeface="+mn-ea"/>
                <a:sym typeface="+mn-lt"/>
              </a:rPr>
              <a:t>市　　场：用市场占有率、销售额或销售量来表示。</a:t>
            </a:r>
          </a:p>
          <a:p>
            <a:pPr marL="128588" indent="-128588">
              <a:lnSpc>
                <a:spcPct val="150000"/>
              </a:lnSpc>
              <a:buFont typeface="Wingdings" panose="05000000000000000000" pitchFamily="2" charset="2"/>
              <a:buChar char="l"/>
            </a:pPr>
            <a:r>
              <a:rPr lang="zh-CN" altLang="en-US" sz="800" dirty="0">
                <a:solidFill>
                  <a:schemeClr val="bg1">
                    <a:lumMod val="65000"/>
                  </a:schemeClr>
                </a:solidFill>
                <a:cs typeface="+mn-ea"/>
                <a:sym typeface="+mn-lt"/>
              </a:rPr>
              <a:t>产出比率：用投入产出比率或单位产品成本来表示。</a:t>
            </a:r>
          </a:p>
          <a:p>
            <a:pPr marL="128588" indent="-128588">
              <a:lnSpc>
                <a:spcPct val="150000"/>
              </a:lnSpc>
              <a:buFont typeface="Wingdings" panose="05000000000000000000" pitchFamily="2" charset="2"/>
              <a:buChar char="l"/>
            </a:pPr>
            <a:r>
              <a:rPr lang="zh-CN" altLang="en-US" sz="800" dirty="0">
                <a:solidFill>
                  <a:schemeClr val="bg1">
                    <a:lumMod val="65000"/>
                  </a:schemeClr>
                </a:solidFill>
                <a:cs typeface="+mn-ea"/>
                <a:sym typeface="+mn-lt"/>
              </a:rPr>
              <a:t>产　　品：用产品线或产品的销售额和盈利能力、开发新产品的完成期来表示。</a:t>
            </a:r>
          </a:p>
          <a:p>
            <a:pPr marL="128588" indent="-128588">
              <a:lnSpc>
                <a:spcPct val="150000"/>
              </a:lnSpc>
              <a:buFont typeface="Wingdings" panose="05000000000000000000" pitchFamily="2" charset="2"/>
              <a:buChar char="l"/>
            </a:pPr>
            <a:r>
              <a:rPr lang="zh-CN" altLang="en-US" sz="800" dirty="0">
                <a:solidFill>
                  <a:schemeClr val="bg1">
                    <a:lumMod val="65000"/>
                  </a:schemeClr>
                </a:solidFill>
                <a:cs typeface="+mn-ea"/>
                <a:sym typeface="+mn-lt"/>
              </a:rPr>
              <a:t>资　　金：用资本构成、新增普通股、现金流量、流动资本、回收期来表示。</a:t>
            </a:r>
          </a:p>
          <a:p>
            <a:pPr marL="128588" indent="-128588">
              <a:lnSpc>
                <a:spcPct val="150000"/>
              </a:lnSpc>
              <a:buFont typeface="Wingdings" panose="05000000000000000000" pitchFamily="2" charset="2"/>
              <a:buChar char="l"/>
            </a:pPr>
            <a:r>
              <a:rPr lang="zh-CN" altLang="en-US" sz="800" dirty="0">
                <a:solidFill>
                  <a:schemeClr val="bg1">
                    <a:lumMod val="65000"/>
                  </a:schemeClr>
                </a:solidFill>
                <a:cs typeface="+mn-ea"/>
                <a:sym typeface="+mn-lt"/>
              </a:rPr>
              <a:t>生　　产：用工作面积、固定费用或生产量来表示。</a:t>
            </a:r>
          </a:p>
          <a:p>
            <a:pPr marL="128588" indent="-128588">
              <a:lnSpc>
                <a:spcPct val="150000"/>
              </a:lnSpc>
              <a:buFont typeface="Wingdings" panose="05000000000000000000" pitchFamily="2" charset="2"/>
              <a:buChar char="l"/>
            </a:pPr>
            <a:r>
              <a:rPr lang="zh-CN" altLang="en-US" sz="800" dirty="0">
                <a:solidFill>
                  <a:schemeClr val="bg1">
                    <a:lumMod val="65000"/>
                  </a:schemeClr>
                </a:solidFill>
                <a:cs typeface="+mn-ea"/>
                <a:sym typeface="+mn-lt"/>
              </a:rPr>
              <a:t>研究开发：用花费的货币量或完成的项目来表示。</a:t>
            </a:r>
          </a:p>
        </p:txBody>
      </p:sp>
      <p:grpSp>
        <p:nvGrpSpPr>
          <p:cNvPr id="4" name="组合 104"/>
          <p:cNvGrpSpPr/>
          <p:nvPr/>
        </p:nvGrpSpPr>
        <p:grpSpPr>
          <a:xfrm rot="1386345">
            <a:off x="-2147628" y="1312560"/>
            <a:ext cx="1813837" cy="344812"/>
            <a:chOff x="4933951" y="3094038"/>
            <a:chExt cx="2263775" cy="430213"/>
          </a:xfrm>
        </p:grpSpPr>
        <p:sp>
          <p:nvSpPr>
            <p:cNvPr id="106" name="Freeform 11"/>
            <p:cNvSpPr>
              <a:spLocks/>
            </p:cNvSpPr>
            <p:nvPr/>
          </p:nvSpPr>
          <p:spPr bwMode="auto">
            <a:xfrm>
              <a:off x="4933951" y="3094038"/>
              <a:ext cx="904875" cy="430213"/>
            </a:xfrm>
            <a:custGeom>
              <a:avLst/>
              <a:gdLst>
                <a:gd name="T0" fmla="*/ 0 w 570"/>
                <a:gd name="T1" fmla="*/ 271 h 271"/>
                <a:gd name="T2" fmla="*/ 142 w 570"/>
                <a:gd name="T3" fmla="*/ 134 h 271"/>
                <a:gd name="T4" fmla="*/ 0 w 570"/>
                <a:gd name="T5" fmla="*/ 0 h 271"/>
                <a:gd name="T6" fmla="*/ 214 w 570"/>
                <a:gd name="T7" fmla="*/ 0 h 271"/>
                <a:gd name="T8" fmla="*/ 429 w 570"/>
                <a:gd name="T9" fmla="*/ 0 h 271"/>
                <a:gd name="T10" fmla="*/ 570 w 570"/>
                <a:gd name="T11" fmla="*/ 134 h 271"/>
                <a:gd name="T12" fmla="*/ 429 w 570"/>
                <a:gd name="T13" fmla="*/ 271 h 271"/>
                <a:gd name="T14" fmla="*/ 214 w 570"/>
                <a:gd name="T15" fmla="*/ 271 h 271"/>
                <a:gd name="T16" fmla="*/ 0 w 570"/>
                <a:gd name="T17" fmla="*/ 27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0" h="271">
                  <a:moveTo>
                    <a:pt x="0" y="271"/>
                  </a:moveTo>
                  <a:lnTo>
                    <a:pt x="142" y="134"/>
                  </a:lnTo>
                  <a:lnTo>
                    <a:pt x="0" y="0"/>
                  </a:lnTo>
                  <a:lnTo>
                    <a:pt x="214" y="0"/>
                  </a:lnTo>
                  <a:lnTo>
                    <a:pt x="429" y="0"/>
                  </a:lnTo>
                  <a:lnTo>
                    <a:pt x="570" y="134"/>
                  </a:lnTo>
                  <a:lnTo>
                    <a:pt x="429" y="271"/>
                  </a:lnTo>
                  <a:lnTo>
                    <a:pt x="214" y="271"/>
                  </a:lnTo>
                  <a:lnTo>
                    <a:pt x="0" y="271"/>
                  </a:lnTo>
                  <a:close/>
                </a:path>
              </a:pathLst>
            </a:custGeom>
            <a:solidFill>
              <a:srgbClr val="A5A5A5"/>
            </a:solidFill>
            <a:ln>
              <a:noFill/>
            </a:ln>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cs typeface="+mn-ea"/>
                <a:sym typeface="+mn-lt"/>
              </a:endParaRPr>
            </a:p>
          </p:txBody>
        </p:sp>
        <p:sp>
          <p:nvSpPr>
            <p:cNvPr id="107" name="Freeform 12"/>
            <p:cNvSpPr>
              <a:spLocks/>
            </p:cNvSpPr>
            <p:nvPr/>
          </p:nvSpPr>
          <p:spPr bwMode="auto">
            <a:xfrm>
              <a:off x="5033963" y="3260725"/>
              <a:ext cx="1795463" cy="93663"/>
            </a:xfrm>
            <a:custGeom>
              <a:avLst/>
              <a:gdLst>
                <a:gd name="T0" fmla="*/ 1131 w 1131"/>
                <a:gd name="T1" fmla="*/ 29 h 59"/>
                <a:gd name="T2" fmla="*/ 1131 w 1131"/>
                <a:gd name="T3" fmla="*/ 0 h 59"/>
                <a:gd name="T4" fmla="*/ 0 w 1131"/>
                <a:gd name="T5" fmla="*/ 0 h 59"/>
                <a:gd name="T6" fmla="*/ 0 w 1131"/>
                <a:gd name="T7" fmla="*/ 29 h 59"/>
                <a:gd name="T8" fmla="*/ 0 w 1131"/>
                <a:gd name="T9" fmla="*/ 59 h 59"/>
                <a:gd name="T10" fmla="*/ 1131 w 1131"/>
                <a:gd name="T11" fmla="*/ 59 h 59"/>
                <a:gd name="T12" fmla="*/ 1131 w 1131"/>
                <a:gd name="T13" fmla="*/ 29 h 59"/>
              </a:gdLst>
              <a:ahLst/>
              <a:cxnLst>
                <a:cxn ang="0">
                  <a:pos x="T0" y="T1"/>
                </a:cxn>
                <a:cxn ang="0">
                  <a:pos x="T2" y="T3"/>
                </a:cxn>
                <a:cxn ang="0">
                  <a:pos x="T4" y="T5"/>
                </a:cxn>
                <a:cxn ang="0">
                  <a:pos x="T6" y="T7"/>
                </a:cxn>
                <a:cxn ang="0">
                  <a:pos x="T8" y="T9"/>
                </a:cxn>
                <a:cxn ang="0">
                  <a:pos x="T10" y="T11"/>
                </a:cxn>
                <a:cxn ang="0">
                  <a:pos x="T12" y="T13"/>
                </a:cxn>
              </a:cxnLst>
              <a:rect l="0" t="0" r="r" b="b"/>
              <a:pathLst>
                <a:path w="1131" h="59">
                  <a:moveTo>
                    <a:pt x="1131" y="29"/>
                  </a:moveTo>
                  <a:lnTo>
                    <a:pt x="1131" y="0"/>
                  </a:lnTo>
                  <a:lnTo>
                    <a:pt x="0" y="0"/>
                  </a:lnTo>
                  <a:lnTo>
                    <a:pt x="0" y="29"/>
                  </a:lnTo>
                  <a:lnTo>
                    <a:pt x="0" y="59"/>
                  </a:lnTo>
                  <a:lnTo>
                    <a:pt x="1131" y="59"/>
                  </a:lnTo>
                  <a:lnTo>
                    <a:pt x="1131" y="29"/>
                  </a:lnTo>
                  <a:close/>
                </a:path>
              </a:pathLst>
            </a:custGeom>
            <a:solidFill>
              <a:sysClr val="windowText" lastClr="000000">
                <a:lumMod val="65000"/>
                <a:lumOff val="35000"/>
              </a:sysClr>
            </a:solidFill>
            <a:ln>
              <a:noFill/>
            </a:ln>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cs typeface="+mn-ea"/>
                <a:sym typeface="+mn-lt"/>
              </a:endParaRPr>
            </a:p>
          </p:txBody>
        </p:sp>
        <p:sp>
          <p:nvSpPr>
            <p:cNvPr id="108" name="Rectangle 13"/>
            <p:cNvSpPr>
              <a:spLocks noChangeArrowheads="1"/>
            </p:cNvSpPr>
            <p:nvPr/>
          </p:nvSpPr>
          <p:spPr bwMode="auto">
            <a:xfrm>
              <a:off x="5033963" y="3306763"/>
              <a:ext cx="1795463" cy="47625"/>
            </a:xfrm>
            <a:prstGeom prst="rect">
              <a:avLst/>
            </a:prstGeom>
            <a:solidFill>
              <a:sysClr val="windowText" lastClr="000000">
                <a:lumMod val="85000"/>
                <a:lumOff val="15000"/>
              </a:sysClr>
            </a:solidFill>
            <a:ln>
              <a:noFill/>
            </a:ln>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cs typeface="+mn-ea"/>
                <a:sym typeface="+mn-lt"/>
              </a:endParaRPr>
            </a:p>
          </p:txBody>
        </p:sp>
        <p:sp>
          <p:nvSpPr>
            <p:cNvPr id="109" name="Freeform 14"/>
            <p:cNvSpPr>
              <a:spLocks/>
            </p:cNvSpPr>
            <p:nvPr/>
          </p:nvSpPr>
          <p:spPr bwMode="auto">
            <a:xfrm>
              <a:off x="6713538" y="3198813"/>
              <a:ext cx="484188" cy="217488"/>
            </a:xfrm>
            <a:custGeom>
              <a:avLst/>
              <a:gdLst>
                <a:gd name="T0" fmla="*/ 305 w 305"/>
                <a:gd name="T1" fmla="*/ 68 h 137"/>
                <a:gd name="T2" fmla="*/ 305 w 305"/>
                <a:gd name="T3" fmla="*/ 68 h 137"/>
                <a:gd name="T4" fmla="*/ 0 w 305"/>
                <a:gd name="T5" fmla="*/ 0 h 137"/>
                <a:gd name="T6" fmla="*/ 59 w 305"/>
                <a:gd name="T7" fmla="*/ 68 h 137"/>
                <a:gd name="T8" fmla="*/ 59 w 305"/>
                <a:gd name="T9" fmla="*/ 68 h 137"/>
                <a:gd name="T10" fmla="*/ 0 w 305"/>
                <a:gd name="T11" fmla="*/ 137 h 137"/>
                <a:gd name="T12" fmla="*/ 305 w 305"/>
                <a:gd name="T13" fmla="*/ 68 h 137"/>
              </a:gdLst>
              <a:ahLst/>
              <a:cxnLst>
                <a:cxn ang="0">
                  <a:pos x="T0" y="T1"/>
                </a:cxn>
                <a:cxn ang="0">
                  <a:pos x="T2" y="T3"/>
                </a:cxn>
                <a:cxn ang="0">
                  <a:pos x="T4" y="T5"/>
                </a:cxn>
                <a:cxn ang="0">
                  <a:pos x="T6" y="T7"/>
                </a:cxn>
                <a:cxn ang="0">
                  <a:pos x="T8" y="T9"/>
                </a:cxn>
                <a:cxn ang="0">
                  <a:pos x="T10" y="T11"/>
                </a:cxn>
                <a:cxn ang="0">
                  <a:pos x="T12" y="T13"/>
                </a:cxn>
              </a:cxnLst>
              <a:rect l="0" t="0" r="r" b="b"/>
              <a:pathLst>
                <a:path w="305" h="137">
                  <a:moveTo>
                    <a:pt x="305" y="68"/>
                  </a:moveTo>
                  <a:lnTo>
                    <a:pt x="305" y="68"/>
                  </a:lnTo>
                  <a:lnTo>
                    <a:pt x="0" y="0"/>
                  </a:lnTo>
                  <a:lnTo>
                    <a:pt x="59" y="68"/>
                  </a:lnTo>
                  <a:lnTo>
                    <a:pt x="59" y="68"/>
                  </a:lnTo>
                  <a:lnTo>
                    <a:pt x="0" y="137"/>
                  </a:lnTo>
                  <a:lnTo>
                    <a:pt x="305" y="68"/>
                  </a:lnTo>
                  <a:close/>
                </a:path>
              </a:pathLst>
            </a:custGeom>
            <a:solidFill>
              <a:sysClr val="window" lastClr="FFFFFF">
                <a:lumMod val="85000"/>
              </a:sysClr>
            </a:solidFill>
            <a:ln>
              <a:noFill/>
            </a:ln>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cs typeface="+mn-ea"/>
                <a:sym typeface="+mn-lt"/>
              </a:endParaRPr>
            </a:p>
          </p:txBody>
        </p:sp>
        <p:sp>
          <p:nvSpPr>
            <p:cNvPr id="110" name="Freeform 15"/>
            <p:cNvSpPr>
              <a:spLocks/>
            </p:cNvSpPr>
            <p:nvPr/>
          </p:nvSpPr>
          <p:spPr bwMode="auto">
            <a:xfrm>
              <a:off x="6713538" y="3306763"/>
              <a:ext cx="484188" cy="109538"/>
            </a:xfrm>
            <a:custGeom>
              <a:avLst/>
              <a:gdLst>
                <a:gd name="T0" fmla="*/ 0 w 305"/>
                <a:gd name="T1" fmla="*/ 69 h 69"/>
                <a:gd name="T2" fmla="*/ 305 w 305"/>
                <a:gd name="T3" fmla="*/ 0 h 69"/>
                <a:gd name="T4" fmla="*/ 305 w 305"/>
                <a:gd name="T5" fmla="*/ 0 h 69"/>
                <a:gd name="T6" fmla="*/ 59 w 305"/>
                <a:gd name="T7" fmla="*/ 0 h 69"/>
                <a:gd name="T8" fmla="*/ 59 w 305"/>
                <a:gd name="T9" fmla="*/ 0 h 69"/>
                <a:gd name="T10" fmla="*/ 0 w 305"/>
                <a:gd name="T11" fmla="*/ 69 h 69"/>
              </a:gdLst>
              <a:ahLst/>
              <a:cxnLst>
                <a:cxn ang="0">
                  <a:pos x="T0" y="T1"/>
                </a:cxn>
                <a:cxn ang="0">
                  <a:pos x="T2" y="T3"/>
                </a:cxn>
                <a:cxn ang="0">
                  <a:pos x="T4" y="T5"/>
                </a:cxn>
                <a:cxn ang="0">
                  <a:pos x="T6" y="T7"/>
                </a:cxn>
                <a:cxn ang="0">
                  <a:pos x="T8" y="T9"/>
                </a:cxn>
                <a:cxn ang="0">
                  <a:pos x="T10" y="T11"/>
                </a:cxn>
              </a:cxnLst>
              <a:rect l="0" t="0" r="r" b="b"/>
              <a:pathLst>
                <a:path w="305" h="69">
                  <a:moveTo>
                    <a:pt x="0" y="69"/>
                  </a:moveTo>
                  <a:lnTo>
                    <a:pt x="305" y="0"/>
                  </a:lnTo>
                  <a:lnTo>
                    <a:pt x="305" y="0"/>
                  </a:lnTo>
                  <a:lnTo>
                    <a:pt x="59" y="0"/>
                  </a:lnTo>
                  <a:lnTo>
                    <a:pt x="59" y="0"/>
                  </a:lnTo>
                  <a:lnTo>
                    <a:pt x="0" y="69"/>
                  </a:lnTo>
                  <a:close/>
                </a:path>
              </a:pathLst>
            </a:custGeom>
            <a:solidFill>
              <a:sysClr val="window" lastClr="FFFFFF">
                <a:lumMod val="65000"/>
              </a:sysClr>
            </a:solidFill>
            <a:ln>
              <a:noFill/>
            </a:ln>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cs typeface="+mn-ea"/>
                <a:sym typeface="+mn-lt"/>
              </a:endParaRPr>
            </a:p>
          </p:txBody>
        </p:sp>
      </p:grpSp>
      <p:grpSp>
        <p:nvGrpSpPr>
          <p:cNvPr id="5" name="组合 110"/>
          <p:cNvGrpSpPr/>
          <p:nvPr/>
        </p:nvGrpSpPr>
        <p:grpSpPr>
          <a:xfrm rot="7392099">
            <a:off x="3973886" y="-1207294"/>
            <a:ext cx="1814397" cy="344706"/>
            <a:chOff x="4933951" y="3094038"/>
            <a:chExt cx="2263775" cy="430213"/>
          </a:xfrm>
        </p:grpSpPr>
        <p:sp>
          <p:nvSpPr>
            <p:cNvPr id="112" name="Freeform 11"/>
            <p:cNvSpPr>
              <a:spLocks/>
            </p:cNvSpPr>
            <p:nvPr/>
          </p:nvSpPr>
          <p:spPr bwMode="auto">
            <a:xfrm>
              <a:off x="4933951" y="3094038"/>
              <a:ext cx="904875" cy="430213"/>
            </a:xfrm>
            <a:custGeom>
              <a:avLst/>
              <a:gdLst>
                <a:gd name="T0" fmla="*/ 0 w 570"/>
                <a:gd name="T1" fmla="*/ 271 h 271"/>
                <a:gd name="T2" fmla="*/ 142 w 570"/>
                <a:gd name="T3" fmla="*/ 134 h 271"/>
                <a:gd name="T4" fmla="*/ 0 w 570"/>
                <a:gd name="T5" fmla="*/ 0 h 271"/>
                <a:gd name="T6" fmla="*/ 214 w 570"/>
                <a:gd name="T7" fmla="*/ 0 h 271"/>
                <a:gd name="T8" fmla="*/ 429 w 570"/>
                <a:gd name="T9" fmla="*/ 0 h 271"/>
                <a:gd name="T10" fmla="*/ 570 w 570"/>
                <a:gd name="T11" fmla="*/ 134 h 271"/>
                <a:gd name="T12" fmla="*/ 429 w 570"/>
                <a:gd name="T13" fmla="*/ 271 h 271"/>
                <a:gd name="T14" fmla="*/ 214 w 570"/>
                <a:gd name="T15" fmla="*/ 271 h 271"/>
                <a:gd name="T16" fmla="*/ 0 w 570"/>
                <a:gd name="T17" fmla="*/ 27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0" h="271">
                  <a:moveTo>
                    <a:pt x="0" y="271"/>
                  </a:moveTo>
                  <a:lnTo>
                    <a:pt x="142" y="134"/>
                  </a:lnTo>
                  <a:lnTo>
                    <a:pt x="0" y="0"/>
                  </a:lnTo>
                  <a:lnTo>
                    <a:pt x="214" y="0"/>
                  </a:lnTo>
                  <a:lnTo>
                    <a:pt x="429" y="0"/>
                  </a:lnTo>
                  <a:lnTo>
                    <a:pt x="570" y="134"/>
                  </a:lnTo>
                  <a:lnTo>
                    <a:pt x="429" y="271"/>
                  </a:lnTo>
                  <a:lnTo>
                    <a:pt x="214" y="271"/>
                  </a:lnTo>
                  <a:lnTo>
                    <a:pt x="0" y="27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cs typeface="+mn-ea"/>
                <a:sym typeface="+mn-lt"/>
              </a:endParaRPr>
            </a:p>
          </p:txBody>
        </p:sp>
        <p:sp>
          <p:nvSpPr>
            <p:cNvPr id="113" name="Freeform 12"/>
            <p:cNvSpPr>
              <a:spLocks/>
            </p:cNvSpPr>
            <p:nvPr/>
          </p:nvSpPr>
          <p:spPr bwMode="auto">
            <a:xfrm>
              <a:off x="5033963" y="3260725"/>
              <a:ext cx="1795463" cy="93663"/>
            </a:xfrm>
            <a:custGeom>
              <a:avLst/>
              <a:gdLst>
                <a:gd name="T0" fmla="*/ 1131 w 1131"/>
                <a:gd name="T1" fmla="*/ 29 h 59"/>
                <a:gd name="T2" fmla="*/ 1131 w 1131"/>
                <a:gd name="T3" fmla="*/ 0 h 59"/>
                <a:gd name="T4" fmla="*/ 0 w 1131"/>
                <a:gd name="T5" fmla="*/ 0 h 59"/>
                <a:gd name="T6" fmla="*/ 0 w 1131"/>
                <a:gd name="T7" fmla="*/ 29 h 59"/>
                <a:gd name="T8" fmla="*/ 0 w 1131"/>
                <a:gd name="T9" fmla="*/ 59 h 59"/>
                <a:gd name="T10" fmla="*/ 1131 w 1131"/>
                <a:gd name="T11" fmla="*/ 59 h 59"/>
                <a:gd name="T12" fmla="*/ 1131 w 1131"/>
                <a:gd name="T13" fmla="*/ 29 h 59"/>
              </a:gdLst>
              <a:ahLst/>
              <a:cxnLst>
                <a:cxn ang="0">
                  <a:pos x="T0" y="T1"/>
                </a:cxn>
                <a:cxn ang="0">
                  <a:pos x="T2" y="T3"/>
                </a:cxn>
                <a:cxn ang="0">
                  <a:pos x="T4" y="T5"/>
                </a:cxn>
                <a:cxn ang="0">
                  <a:pos x="T6" y="T7"/>
                </a:cxn>
                <a:cxn ang="0">
                  <a:pos x="T8" y="T9"/>
                </a:cxn>
                <a:cxn ang="0">
                  <a:pos x="T10" y="T11"/>
                </a:cxn>
                <a:cxn ang="0">
                  <a:pos x="T12" y="T13"/>
                </a:cxn>
              </a:cxnLst>
              <a:rect l="0" t="0" r="r" b="b"/>
              <a:pathLst>
                <a:path w="1131" h="59">
                  <a:moveTo>
                    <a:pt x="1131" y="29"/>
                  </a:moveTo>
                  <a:lnTo>
                    <a:pt x="1131" y="0"/>
                  </a:lnTo>
                  <a:lnTo>
                    <a:pt x="0" y="0"/>
                  </a:lnTo>
                  <a:lnTo>
                    <a:pt x="0" y="29"/>
                  </a:lnTo>
                  <a:lnTo>
                    <a:pt x="0" y="59"/>
                  </a:lnTo>
                  <a:lnTo>
                    <a:pt x="1131" y="59"/>
                  </a:lnTo>
                  <a:lnTo>
                    <a:pt x="1131" y="29"/>
                  </a:lnTo>
                  <a:close/>
                </a:path>
              </a:pathLst>
            </a:custGeom>
            <a:solidFill>
              <a:sysClr val="windowText" lastClr="000000">
                <a:lumMod val="65000"/>
                <a:lumOff val="35000"/>
              </a:sysClr>
            </a:solidFill>
            <a:ln>
              <a:noFill/>
            </a:ln>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cs typeface="+mn-ea"/>
                <a:sym typeface="+mn-lt"/>
              </a:endParaRPr>
            </a:p>
          </p:txBody>
        </p:sp>
        <p:sp>
          <p:nvSpPr>
            <p:cNvPr id="114" name="Rectangle 13"/>
            <p:cNvSpPr>
              <a:spLocks noChangeArrowheads="1"/>
            </p:cNvSpPr>
            <p:nvPr/>
          </p:nvSpPr>
          <p:spPr bwMode="auto">
            <a:xfrm>
              <a:off x="5033963" y="3306763"/>
              <a:ext cx="1795463" cy="47625"/>
            </a:xfrm>
            <a:prstGeom prst="rect">
              <a:avLst/>
            </a:prstGeom>
            <a:solidFill>
              <a:sysClr val="windowText" lastClr="000000">
                <a:lumMod val="85000"/>
                <a:lumOff val="15000"/>
              </a:sysClr>
            </a:solidFill>
            <a:ln>
              <a:noFill/>
            </a:ln>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cs typeface="+mn-ea"/>
                <a:sym typeface="+mn-lt"/>
              </a:endParaRPr>
            </a:p>
          </p:txBody>
        </p:sp>
        <p:sp>
          <p:nvSpPr>
            <p:cNvPr id="115" name="Freeform 14"/>
            <p:cNvSpPr>
              <a:spLocks/>
            </p:cNvSpPr>
            <p:nvPr/>
          </p:nvSpPr>
          <p:spPr bwMode="auto">
            <a:xfrm>
              <a:off x="6713538" y="3198813"/>
              <a:ext cx="484188" cy="217488"/>
            </a:xfrm>
            <a:custGeom>
              <a:avLst/>
              <a:gdLst>
                <a:gd name="T0" fmla="*/ 305 w 305"/>
                <a:gd name="T1" fmla="*/ 68 h 137"/>
                <a:gd name="T2" fmla="*/ 305 w 305"/>
                <a:gd name="T3" fmla="*/ 68 h 137"/>
                <a:gd name="T4" fmla="*/ 0 w 305"/>
                <a:gd name="T5" fmla="*/ 0 h 137"/>
                <a:gd name="T6" fmla="*/ 59 w 305"/>
                <a:gd name="T7" fmla="*/ 68 h 137"/>
                <a:gd name="T8" fmla="*/ 59 w 305"/>
                <a:gd name="T9" fmla="*/ 68 h 137"/>
                <a:gd name="T10" fmla="*/ 0 w 305"/>
                <a:gd name="T11" fmla="*/ 137 h 137"/>
                <a:gd name="T12" fmla="*/ 305 w 305"/>
                <a:gd name="T13" fmla="*/ 68 h 137"/>
              </a:gdLst>
              <a:ahLst/>
              <a:cxnLst>
                <a:cxn ang="0">
                  <a:pos x="T0" y="T1"/>
                </a:cxn>
                <a:cxn ang="0">
                  <a:pos x="T2" y="T3"/>
                </a:cxn>
                <a:cxn ang="0">
                  <a:pos x="T4" y="T5"/>
                </a:cxn>
                <a:cxn ang="0">
                  <a:pos x="T6" y="T7"/>
                </a:cxn>
                <a:cxn ang="0">
                  <a:pos x="T8" y="T9"/>
                </a:cxn>
                <a:cxn ang="0">
                  <a:pos x="T10" y="T11"/>
                </a:cxn>
                <a:cxn ang="0">
                  <a:pos x="T12" y="T13"/>
                </a:cxn>
              </a:cxnLst>
              <a:rect l="0" t="0" r="r" b="b"/>
              <a:pathLst>
                <a:path w="305" h="137">
                  <a:moveTo>
                    <a:pt x="305" y="68"/>
                  </a:moveTo>
                  <a:lnTo>
                    <a:pt x="305" y="68"/>
                  </a:lnTo>
                  <a:lnTo>
                    <a:pt x="0" y="0"/>
                  </a:lnTo>
                  <a:lnTo>
                    <a:pt x="59" y="68"/>
                  </a:lnTo>
                  <a:lnTo>
                    <a:pt x="59" y="68"/>
                  </a:lnTo>
                  <a:lnTo>
                    <a:pt x="0" y="137"/>
                  </a:lnTo>
                  <a:lnTo>
                    <a:pt x="305" y="68"/>
                  </a:lnTo>
                  <a:close/>
                </a:path>
              </a:pathLst>
            </a:custGeom>
            <a:solidFill>
              <a:sysClr val="window" lastClr="FFFFFF">
                <a:lumMod val="85000"/>
              </a:sysClr>
            </a:solidFill>
            <a:ln>
              <a:noFill/>
            </a:ln>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cs typeface="+mn-ea"/>
                <a:sym typeface="+mn-lt"/>
              </a:endParaRPr>
            </a:p>
          </p:txBody>
        </p:sp>
        <p:sp>
          <p:nvSpPr>
            <p:cNvPr id="116" name="Freeform 15"/>
            <p:cNvSpPr>
              <a:spLocks/>
            </p:cNvSpPr>
            <p:nvPr/>
          </p:nvSpPr>
          <p:spPr bwMode="auto">
            <a:xfrm>
              <a:off x="6713538" y="3306763"/>
              <a:ext cx="484188" cy="109538"/>
            </a:xfrm>
            <a:custGeom>
              <a:avLst/>
              <a:gdLst>
                <a:gd name="T0" fmla="*/ 0 w 305"/>
                <a:gd name="T1" fmla="*/ 69 h 69"/>
                <a:gd name="T2" fmla="*/ 305 w 305"/>
                <a:gd name="T3" fmla="*/ 0 h 69"/>
                <a:gd name="T4" fmla="*/ 305 w 305"/>
                <a:gd name="T5" fmla="*/ 0 h 69"/>
                <a:gd name="T6" fmla="*/ 59 w 305"/>
                <a:gd name="T7" fmla="*/ 0 h 69"/>
                <a:gd name="T8" fmla="*/ 59 w 305"/>
                <a:gd name="T9" fmla="*/ 0 h 69"/>
                <a:gd name="T10" fmla="*/ 0 w 305"/>
                <a:gd name="T11" fmla="*/ 69 h 69"/>
              </a:gdLst>
              <a:ahLst/>
              <a:cxnLst>
                <a:cxn ang="0">
                  <a:pos x="T0" y="T1"/>
                </a:cxn>
                <a:cxn ang="0">
                  <a:pos x="T2" y="T3"/>
                </a:cxn>
                <a:cxn ang="0">
                  <a:pos x="T4" y="T5"/>
                </a:cxn>
                <a:cxn ang="0">
                  <a:pos x="T6" y="T7"/>
                </a:cxn>
                <a:cxn ang="0">
                  <a:pos x="T8" y="T9"/>
                </a:cxn>
                <a:cxn ang="0">
                  <a:pos x="T10" y="T11"/>
                </a:cxn>
              </a:cxnLst>
              <a:rect l="0" t="0" r="r" b="b"/>
              <a:pathLst>
                <a:path w="305" h="69">
                  <a:moveTo>
                    <a:pt x="0" y="69"/>
                  </a:moveTo>
                  <a:lnTo>
                    <a:pt x="305" y="0"/>
                  </a:lnTo>
                  <a:lnTo>
                    <a:pt x="305" y="0"/>
                  </a:lnTo>
                  <a:lnTo>
                    <a:pt x="59" y="0"/>
                  </a:lnTo>
                  <a:lnTo>
                    <a:pt x="59" y="0"/>
                  </a:lnTo>
                  <a:lnTo>
                    <a:pt x="0" y="69"/>
                  </a:lnTo>
                  <a:close/>
                </a:path>
              </a:pathLst>
            </a:custGeom>
            <a:solidFill>
              <a:sysClr val="window" lastClr="FFFFFF">
                <a:lumMod val="65000"/>
              </a:sysClr>
            </a:solidFill>
            <a:ln>
              <a:noFill/>
            </a:ln>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cs typeface="+mn-ea"/>
                <a:sym typeface="+mn-lt"/>
              </a:endParaRPr>
            </a:p>
          </p:txBody>
        </p:sp>
      </p:grpSp>
    </p:spTree>
    <p:extLst>
      <p:ext uri="{BB962C8B-B14F-4D97-AF65-F5344CB8AC3E}">
        <p14:creationId xmlns:p14="http://schemas.microsoft.com/office/powerpoint/2010/main" val="309444001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2" presetClass="path" presetSubtype="0" accel="50000" decel="50000" fill="hold" nodeType="afterEffect">
                                  <p:stCondLst>
                                    <p:cond delay="0"/>
                                  </p:stCondLst>
                                  <p:childTnLst>
                                    <p:animMotion origin="layout" path="M -4.16667E-6 -3.7037E-7 L 0.32878 0.59097 " pathEditMode="relative" rAng="0" ptsTypes="AA">
                                      <p:cBhvr>
                                        <p:cTn id="13" dur="300" fill="hold"/>
                                        <p:tgtEl>
                                          <p:spTgt spid="3"/>
                                        </p:tgtEl>
                                        <p:attrNameLst>
                                          <p:attrName>ppt_x</p:attrName>
                                          <p:attrName>ppt_y</p:attrName>
                                        </p:attrNameLst>
                                      </p:cBhvr>
                                      <p:rCtr x="16432" y="29537"/>
                                    </p:animMotion>
                                  </p:childTnLst>
                                </p:cTn>
                              </p:par>
                            </p:childTnLst>
                          </p:cTn>
                        </p:par>
                        <p:par>
                          <p:cTn id="14" fill="hold">
                            <p:stCondLst>
                              <p:cond delay="1300"/>
                            </p:stCondLst>
                            <p:childTnLst>
                              <p:par>
                                <p:cTn id="15" presetID="42" presetClass="path" presetSubtype="0" accel="50000" decel="50000" fill="hold" nodeType="afterEffect">
                                  <p:stCondLst>
                                    <p:cond delay="0"/>
                                  </p:stCondLst>
                                  <p:childTnLst>
                                    <p:animMotion origin="layout" path="M -2.91667E-6 2.59259E-6 L 0.30808 0.21782 " pathEditMode="relative" rAng="0" ptsTypes="AA">
                                      <p:cBhvr>
                                        <p:cTn id="16" dur="300" fill="hold"/>
                                        <p:tgtEl>
                                          <p:spTgt spid="4"/>
                                        </p:tgtEl>
                                        <p:attrNameLst>
                                          <p:attrName>ppt_x</p:attrName>
                                          <p:attrName>ppt_y</p:attrName>
                                        </p:attrNameLst>
                                      </p:cBhvr>
                                      <p:rCtr x="15404" y="10880"/>
                                    </p:animMotion>
                                  </p:childTnLst>
                                </p:cTn>
                              </p:par>
                            </p:childTnLst>
                          </p:cTn>
                        </p:par>
                        <p:par>
                          <p:cTn id="17" fill="hold">
                            <p:stCondLst>
                              <p:cond delay="1600"/>
                            </p:stCondLst>
                            <p:childTnLst>
                              <p:par>
                                <p:cTn id="18" presetID="42" presetClass="path" presetSubtype="0" accel="50000" decel="50000" fill="hold" nodeType="afterEffect">
                                  <p:stCondLst>
                                    <p:cond delay="0"/>
                                  </p:stCondLst>
                                  <p:childTnLst>
                                    <p:animMotion origin="layout" path="M -3.95833E-6 -2.59259E-6 L -0.22083 0.62292 " pathEditMode="relative" rAng="0" ptsTypes="AA">
                                      <p:cBhvr>
                                        <p:cTn id="19" dur="300" fill="hold"/>
                                        <p:tgtEl>
                                          <p:spTgt spid="5"/>
                                        </p:tgtEl>
                                        <p:attrNameLst>
                                          <p:attrName>ppt_x</p:attrName>
                                          <p:attrName>ppt_y</p:attrName>
                                        </p:attrNameLst>
                                      </p:cBhvr>
                                      <p:rCtr x="-11042" y="31134"/>
                                    </p:animMotion>
                                  </p:childTnLst>
                                </p:cTn>
                              </p:par>
                              <p:par>
                                <p:cTn id="20" presetID="2" presetClass="entr" presetSubtype="2" fill="hold" nodeType="withEffect">
                                  <p:stCondLst>
                                    <p:cond delay="0"/>
                                  </p:stCondLst>
                                  <p:childTnLst>
                                    <p:set>
                                      <p:cBhvr>
                                        <p:cTn id="21" dur="1" fill="hold">
                                          <p:stCondLst>
                                            <p:cond delay="0"/>
                                          </p:stCondLst>
                                        </p:cTn>
                                        <p:tgtEl>
                                          <p:spTgt spid="103">
                                            <p:txEl>
                                              <p:pRg st="0" end="0"/>
                                            </p:txEl>
                                          </p:spTgt>
                                        </p:tgtEl>
                                        <p:attrNameLst>
                                          <p:attrName>style.visibility</p:attrName>
                                        </p:attrNameLst>
                                      </p:cBhvr>
                                      <p:to>
                                        <p:strVal val="visible"/>
                                      </p:to>
                                    </p:set>
                                    <p:anim calcmode="lin" valueType="num">
                                      <p:cBhvr additive="base">
                                        <p:cTn id="22" dur="500" fill="hold"/>
                                        <p:tgtEl>
                                          <p:spTgt spid="103">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03">
                                            <p:txEl>
                                              <p:pRg st="0" end="0"/>
                                            </p:txEl>
                                          </p:spTgt>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103">
                                            <p:txEl>
                                              <p:pRg st="1" end="1"/>
                                            </p:txEl>
                                          </p:spTgt>
                                        </p:tgtEl>
                                        <p:attrNameLst>
                                          <p:attrName>style.visibility</p:attrName>
                                        </p:attrNameLst>
                                      </p:cBhvr>
                                      <p:to>
                                        <p:strVal val="visible"/>
                                      </p:to>
                                    </p:set>
                                    <p:anim calcmode="lin" valueType="num">
                                      <p:cBhvr additive="base">
                                        <p:cTn id="26" dur="500" fill="hold"/>
                                        <p:tgtEl>
                                          <p:spTgt spid="103">
                                            <p:txEl>
                                              <p:pRg st="1" end="1"/>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103">
                                            <p:txEl>
                                              <p:pRg st="1" end="1"/>
                                            </p:txEl>
                                          </p:spTgt>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250"/>
                                  </p:stCondLst>
                                  <p:childTnLst>
                                    <p:set>
                                      <p:cBhvr>
                                        <p:cTn id="29" dur="1" fill="hold">
                                          <p:stCondLst>
                                            <p:cond delay="0"/>
                                          </p:stCondLst>
                                        </p:cTn>
                                        <p:tgtEl>
                                          <p:spTgt spid="103">
                                            <p:txEl>
                                              <p:pRg st="3" end="3"/>
                                            </p:txEl>
                                          </p:spTgt>
                                        </p:tgtEl>
                                        <p:attrNameLst>
                                          <p:attrName>style.visibility</p:attrName>
                                        </p:attrNameLst>
                                      </p:cBhvr>
                                      <p:to>
                                        <p:strVal val="visible"/>
                                      </p:to>
                                    </p:set>
                                    <p:anim calcmode="lin" valueType="num">
                                      <p:cBhvr additive="base">
                                        <p:cTn id="30" dur="500" fill="hold"/>
                                        <p:tgtEl>
                                          <p:spTgt spid="103">
                                            <p:txEl>
                                              <p:pRg st="3" end="3"/>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03">
                                            <p:txEl>
                                              <p:pRg st="3" end="3"/>
                                            </p:txEl>
                                          </p:spTgt>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250"/>
                                  </p:stCondLst>
                                  <p:childTnLst>
                                    <p:set>
                                      <p:cBhvr>
                                        <p:cTn id="33" dur="1" fill="hold">
                                          <p:stCondLst>
                                            <p:cond delay="0"/>
                                          </p:stCondLst>
                                        </p:cTn>
                                        <p:tgtEl>
                                          <p:spTgt spid="103">
                                            <p:txEl>
                                              <p:pRg st="2" end="2"/>
                                            </p:txEl>
                                          </p:spTgt>
                                        </p:tgtEl>
                                        <p:attrNameLst>
                                          <p:attrName>style.visibility</p:attrName>
                                        </p:attrNameLst>
                                      </p:cBhvr>
                                      <p:to>
                                        <p:strVal val="visible"/>
                                      </p:to>
                                    </p:set>
                                    <p:anim calcmode="lin" valueType="num">
                                      <p:cBhvr additive="base">
                                        <p:cTn id="34" dur="500" fill="hold"/>
                                        <p:tgtEl>
                                          <p:spTgt spid="103">
                                            <p:txEl>
                                              <p:pRg st="2" end="2"/>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03">
                                            <p:txEl>
                                              <p:pRg st="2" end="2"/>
                                            </p:txEl>
                                          </p:spTgt>
                                        </p:tgtEl>
                                        <p:attrNameLst>
                                          <p:attrName>ppt_y</p:attrName>
                                        </p:attrNameLst>
                                      </p:cBhvr>
                                      <p:tavLst>
                                        <p:tav tm="0">
                                          <p:val>
                                            <p:strVal val="#ppt_y"/>
                                          </p:val>
                                        </p:tav>
                                        <p:tav tm="100000">
                                          <p:val>
                                            <p:strVal val="#ppt_y"/>
                                          </p:val>
                                        </p:tav>
                                      </p:tavLst>
                                    </p:anim>
                                  </p:childTnLst>
                                </p:cTn>
                              </p:par>
                            </p:childTnLst>
                          </p:cTn>
                        </p:par>
                        <p:par>
                          <p:cTn id="36" fill="hold">
                            <p:stCondLst>
                              <p:cond delay="2350"/>
                            </p:stCondLst>
                            <p:childTnLst>
                              <p:par>
                                <p:cTn id="37" presetID="42" presetClass="entr" presetSubtype="0" fill="hold" grpId="0" nodeType="afterEffect">
                                  <p:stCondLst>
                                    <p:cond delay="0"/>
                                  </p:stCondLst>
                                  <p:childTnLst>
                                    <p:set>
                                      <p:cBhvr>
                                        <p:cTn id="38" dur="1" fill="hold">
                                          <p:stCondLst>
                                            <p:cond delay="0"/>
                                          </p:stCondLst>
                                        </p:cTn>
                                        <p:tgtEl>
                                          <p:spTgt spid="104"/>
                                        </p:tgtEl>
                                        <p:attrNameLst>
                                          <p:attrName>style.visibility</p:attrName>
                                        </p:attrNameLst>
                                      </p:cBhvr>
                                      <p:to>
                                        <p:strVal val="visible"/>
                                      </p:to>
                                    </p:set>
                                    <p:animEffect transition="in" filter="fade">
                                      <p:cBhvr>
                                        <p:cTn id="39" dur="1000"/>
                                        <p:tgtEl>
                                          <p:spTgt spid="104"/>
                                        </p:tgtEl>
                                      </p:cBhvr>
                                    </p:animEffect>
                                    <p:anim calcmode="lin" valueType="num">
                                      <p:cBhvr>
                                        <p:cTn id="40" dur="1000" fill="hold"/>
                                        <p:tgtEl>
                                          <p:spTgt spid="104"/>
                                        </p:tgtEl>
                                        <p:attrNameLst>
                                          <p:attrName>ppt_x</p:attrName>
                                        </p:attrNameLst>
                                      </p:cBhvr>
                                      <p:tavLst>
                                        <p:tav tm="0">
                                          <p:val>
                                            <p:strVal val="#ppt_x"/>
                                          </p:val>
                                        </p:tav>
                                        <p:tav tm="100000">
                                          <p:val>
                                            <p:strVal val="#ppt_x"/>
                                          </p:val>
                                        </p:tav>
                                      </p:tavLst>
                                    </p:anim>
                                    <p:anim calcmode="lin" valueType="num">
                                      <p:cBhvr>
                                        <p:cTn id="41" dur="1000" fill="hold"/>
                                        <p:tgtEl>
                                          <p:spTgt spid="1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2"/>
          <p:cNvSpPr txBox="1">
            <a:spLocks noChangeArrowheads="1"/>
          </p:cNvSpPr>
          <p:nvPr/>
        </p:nvSpPr>
        <p:spPr bwMode="auto">
          <a:xfrm>
            <a:off x="4144127" y="2693283"/>
            <a:ext cx="3017068" cy="584775"/>
          </a:xfrm>
          <a:prstGeom prst="rect">
            <a:avLst/>
          </a:prstGeom>
          <a:noFill/>
          <a:ln w="9525">
            <a:noFill/>
            <a:miter lim="800000"/>
            <a:headEnd/>
            <a:tailEnd/>
          </a:ln>
        </p:spPr>
        <p:txBody>
          <a:bodyPr wrap="square">
            <a:spAutoFit/>
          </a:bodyPr>
          <a:lstStyle/>
          <a:p>
            <a:r>
              <a:rPr lang="zh-CN" altLang="en-US" sz="3200" dirty="0">
                <a:solidFill>
                  <a:schemeClr val="accent1"/>
                </a:solidFill>
                <a:latin typeface="微软雅黑" panose="020B0503020204020204" pitchFamily="34" charset="-122"/>
                <a:ea typeface="微软雅黑" panose="020B0503020204020204" pitchFamily="34" charset="-122"/>
              </a:rPr>
              <a:t>自我评价</a:t>
            </a:r>
          </a:p>
        </p:txBody>
      </p:sp>
      <p:sp>
        <p:nvSpPr>
          <p:cNvPr id="25" name="Text Box 2"/>
          <p:cNvSpPr txBox="1">
            <a:spLocks noChangeArrowheads="1"/>
          </p:cNvSpPr>
          <p:nvPr/>
        </p:nvSpPr>
        <p:spPr bwMode="auto">
          <a:xfrm>
            <a:off x="2948393" y="3539153"/>
            <a:ext cx="4808538" cy="308070"/>
          </a:xfrm>
          <a:prstGeom prst="rect">
            <a:avLst/>
          </a:prstGeom>
          <a:noFill/>
          <a:ln w="9525">
            <a:noFill/>
            <a:miter lim="800000"/>
            <a:headEnd/>
            <a:tailEnd/>
          </a:ln>
        </p:spPr>
        <p:txBody>
          <a:bodyPr>
            <a:spAutoFit/>
          </a:bodyPr>
          <a:lstStyle/>
          <a:p>
            <a:r>
              <a:rPr lang="zh-CN" altLang="en-US" sz="1400" dirty="0">
                <a:solidFill>
                  <a:schemeClr val="accent1"/>
                </a:solidFill>
                <a:latin typeface="微软雅黑" pitchFamily="34" charset="-122"/>
                <a:ea typeface="微软雅黑" pitchFamily="34" charset="-122"/>
              </a:rPr>
              <a:t>点击录入此部分的内容及说明，简单扼要。</a:t>
            </a:r>
          </a:p>
        </p:txBody>
      </p:sp>
      <p:sp>
        <p:nvSpPr>
          <p:cNvPr id="6" name="TextBox 5"/>
          <p:cNvSpPr txBox="1">
            <a:spLocks noChangeArrowheads="1"/>
          </p:cNvSpPr>
          <p:nvPr/>
        </p:nvSpPr>
        <p:spPr bwMode="auto">
          <a:xfrm>
            <a:off x="2958017" y="2226751"/>
            <a:ext cx="1107996" cy="1200329"/>
          </a:xfrm>
          <a:prstGeom prst="rect">
            <a:avLst/>
          </a:prstGeom>
          <a:noFill/>
          <a:ln w="9525">
            <a:noFill/>
            <a:miter lim="800000"/>
            <a:headEnd/>
            <a:tailEnd/>
          </a:ln>
        </p:spPr>
        <p:txBody>
          <a:bodyPr wrap="none">
            <a:spAutoFit/>
          </a:bodyPr>
          <a:lstStyle/>
          <a:p>
            <a:pPr algn="ctr"/>
            <a:r>
              <a:rPr lang="en-US" altLang="zh-CN" sz="7200" dirty="0">
                <a:solidFill>
                  <a:schemeClr val="accent1"/>
                </a:solidFill>
                <a:latin typeface="方正姚体" panose="02010601030101010101" pitchFamily="2" charset="-122"/>
                <a:ea typeface="方正姚体" panose="02010601030101010101" pitchFamily="2" charset="-122"/>
              </a:rPr>
              <a:t>02</a:t>
            </a:r>
            <a:endParaRPr lang="zh-CN" altLang="en-US" sz="7200" dirty="0">
              <a:solidFill>
                <a:schemeClr val="accent1"/>
              </a:solidFill>
              <a:latin typeface="方正姚体" panose="02010601030101010101" pitchFamily="2" charset="-122"/>
              <a:ea typeface="方正姚体" panose="02010601030101010101" pitchFamily="2" charset="-122"/>
            </a:endParaRPr>
          </a:p>
        </p:txBody>
      </p:sp>
      <p:grpSp>
        <p:nvGrpSpPr>
          <p:cNvPr id="4" name="组合 3">
            <a:extLst>
              <a:ext uri="{FF2B5EF4-FFF2-40B4-BE49-F238E27FC236}">
                <a16:creationId xmlns:a16="http://schemas.microsoft.com/office/drawing/2014/main" xmlns="" id="{A80B2837-526D-48B1-8830-FEE5AF694537}"/>
              </a:ext>
            </a:extLst>
          </p:cNvPr>
          <p:cNvGrpSpPr/>
          <p:nvPr/>
        </p:nvGrpSpPr>
        <p:grpSpPr>
          <a:xfrm>
            <a:off x="2195736" y="5507"/>
            <a:ext cx="4809570" cy="2531033"/>
            <a:chOff x="1799924" y="-28876"/>
            <a:chExt cx="5967663" cy="2531033"/>
          </a:xfrm>
        </p:grpSpPr>
        <p:sp>
          <p:nvSpPr>
            <p:cNvPr id="13" name="任意多边形: 形状 12">
              <a:extLst>
                <a:ext uri="{FF2B5EF4-FFF2-40B4-BE49-F238E27FC236}">
                  <a16:creationId xmlns:a16="http://schemas.microsoft.com/office/drawing/2014/main" xmlns="" id="{D5D65DEA-9170-443B-B6FE-2F93EC757581}"/>
                </a:ext>
              </a:extLst>
            </p:cNvPr>
            <p:cNvSpPr/>
            <p:nvPr/>
          </p:nvSpPr>
          <p:spPr>
            <a:xfrm>
              <a:off x="2028813" y="0"/>
              <a:ext cx="5509884" cy="2502157"/>
            </a:xfrm>
            <a:custGeom>
              <a:avLst/>
              <a:gdLst>
                <a:gd name="connsiteX0" fmla="*/ 0 w 5967663"/>
                <a:gd name="connsiteY0" fmla="*/ 0 h 2348564"/>
                <a:gd name="connsiteX1" fmla="*/ 3041583 w 5967663"/>
                <a:gd name="connsiteY1" fmla="*/ 2348564 h 2348564"/>
                <a:gd name="connsiteX2" fmla="*/ 5967663 w 5967663"/>
                <a:gd name="connsiteY2" fmla="*/ 9625 h 2348564"/>
                <a:gd name="connsiteX3" fmla="*/ 0 w 5967663"/>
                <a:gd name="connsiteY3" fmla="*/ 0 h 2348564"/>
              </a:gdLst>
              <a:ahLst/>
              <a:cxnLst>
                <a:cxn ang="0">
                  <a:pos x="connsiteX0" y="connsiteY0"/>
                </a:cxn>
                <a:cxn ang="0">
                  <a:pos x="connsiteX1" y="connsiteY1"/>
                </a:cxn>
                <a:cxn ang="0">
                  <a:pos x="connsiteX2" y="connsiteY2"/>
                </a:cxn>
                <a:cxn ang="0">
                  <a:pos x="connsiteX3" y="connsiteY3"/>
                </a:cxn>
              </a:cxnLst>
              <a:rect l="l" t="t" r="r" b="b"/>
              <a:pathLst>
                <a:path w="5967663" h="2348564">
                  <a:moveTo>
                    <a:pt x="0" y="0"/>
                  </a:moveTo>
                  <a:lnTo>
                    <a:pt x="3041583" y="2348564"/>
                  </a:lnTo>
                  <a:lnTo>
                    <a:pt x="5967663" y="9625"/>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任意多边形: 形状 2">
              <a:extLst>
                <a:ext uri="{FF2B5EF4-FFF2-40B4-BE49-F238E27FC236}">
                  <a16:creationId xmlns:a16="http://schemas.microsoft.com/office/drawing/2014/main" xmlns="" id="{FBABDFAE-A5F0-45A4-B93D-6B0374D65BED}"/>
                </a:ext>
              </a:extLst>
            </p:cNvPr>
            <p:cNvSpPr/>
            <p:nvPr/>
          </p:nvSpPr>
          <p:spPr>
            <a:xfrm>
              <a:off x="1799924" y="-28876"/>
              <a:ext cx="5967663" cy="2348564"/>
            </a:xfrm>
            <a:custGeom>
              <a:avLst/>
              <a:gdLst>
                <a:gd name="connsiteX0" fmla="*/ 0 w 5967663"/>
                <a:gd name="connsiteY0" fmla="*/ 0 h 2348564"/>
                <a:gd name="connsiteX1" fmla="*/ 3041583 w 5967663"/>
                <a:gd name="connsiteY1" fmla="*/ 2348564 h 2348564"/>
                <a:gd name="connsiteX2" fmla="*/ 5967663 w 5967663"/>
                <a:gd name="connsiteY2" fmla="*/ 9625 h 2348564"/>
                <a:gd name="connsiteX3" fmla="*/ 0 w 5967663"/>
                <a:gd name="connsiteY3" fmla="*/ 0 h 2348564"/>
              </a:gdLst>
              <a:ahLst/>
              <a:cxnLst>
                <a:cxn ang="0">
                  <a:pos x="connsiteX0" y="connsiteY0"/>
                </a:cxn>
                <a:cxn ang="0">
                  <a:pos x="connsiteX1" y="connsiteY1"/>
                </a:cxn>
                <a:cxn ang="0">
                  <a:pos x="connsiteX2" y="connsiteY2"/>
                </a:cxn>
                <a:cxn ang="0">
                  <a:pos x="connsiteX3" y="connsiteY3"/>
                </a:cxn>
              </a:cxnLst>
              <a:rect l="l" t="t" r="r" b="b"/>
              <a:pathLst>
                <a:path w="5967663" h="2348564">
                  <a:moveTo>
                    <a:pt x="0" y="0"/>
                  </a:moveTo>
                  <a:lnTo>
                    <a:pt x="3041583" y="2348564"/>
                  </a:lnTo>
                  <a:lnTo>
                    <a:pt x="5967663" y="9625"/>
                  </a:lnTo>
                  <a:lnTo>
                    <a:pt x="0" y="0"/>
                  </a:ln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任意多边形: 形状 13">
            <a:extLst>
              <a:ext uri="{FF2B5EF4-FFF2-40B4-BE49-F238E27FC236}">
                <a16:creationId xmlns:a16="http://schemas.microsoft.com/office/drawing/2014/main" xmlns="" id="{408F7253-3E79-4C29-9C9E-7581757C0ECD}"/>
              </a:ext>
            </a:extLst>
          </p:cNvPr>
          <p:cNvSpPr/>
          <p:nvPr/>
        </p:nvSpPr>
        <p:spPr>
          <a:xfrm flipV="1">
            <a:off x="6882062" y="3787072"/>
            <a:ext cx="2931991" cy="1358016"/>
          </a:xfrm>
          <a:custGeom>
            <a:avLst/>
            <a:gdLst>
              <a:gd name="connsiteX0" fmla="*/ 0 w 5967663"/>
              <a:gd name="connsiteY0" fmla="*/ 0 h 2348564"/>
              <a:gd name="connsiteX1" fmla="*/ 3041583 w 5967663"/>
              <a:gd name="connsiteY1" fmla="*/ 2348564 h 2348564"/>
              <a:gd name="connsiteX2" fmla="*/ 5967663 w 5967663"/>
              <a:gd name="connsiteY2" fmla="*/ 9625 h 2348564"/>
              <a:gd name="connsiteX3" fmla="*/ 0 w 5967663"/>
              <a:gd name="connsiteY3" fmla="*/ 0 h 2348564"/>
            </a:gdLst>
            <a:ahLst/>
            <a:cxnLst>
              <a:cxn ang="0">
                <a:pos x="connsiteX0" y="connsiteY0"/>
              </a:cxn>
              <a:cxn ang="0">
                <a:pos x="connsiteX1" y="connsiteY1"/>
              </a:cxn>
              <a:cxn ang="0">
                <a:pos x="connsiteX2" y="connsiteY2"/>
              </a:cxn>
              <a:cxn ang="0">
                <a:pos x="connsiteX3" y="connsiteY3"/>
              </a:cxn>
            </a:cxnLst>
            <a:rect l="l" t="t" r="r" b="b"/>
            <a:pathLst>
              <a:path w="5967663" h="2348564">
                <a:moveTo>
                  <a:pt x="0" y="0"/>
                </a:moveTo>
                <a:lnTo>
                  <a:pt x="3041583" y="2348564"/>
                </a:lnTo>
                <a:lnTo>
                  <a:pt x="5967663" y="9625"/>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50772728"/>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 calcmode="lin" valueType="num">
                                      <p:cBhvr>
                                        <p:cTn id="19" dur="500" fill="hold"/>
                                        <p:tgtEl>
                                          <p:spTgt spid="6"/>
                                        </p:tgtEl>
                                        <p:attrNameLst>
                                          <p:attrName>style.rotation</p:attrName>
                                        </p:attrNameLst>
                                      </p:cBhvr>
                                      <p:tavLst>
                                        <p:tav tm="0">
                                          <p:val>
                                            <p:fltVal val="360"/>
                                          </p:val>
                                        </p:tav>
                                        <p:tav tm="100000">
                                          <p:val>
                                            <p:fltVal val="0"/>
                                          </p:val>
                                        </p:tav>
                                      </p:tavLst>
                                    </p:anim>
                                    <p:animEffect transition="in" filter="fade">
                                      <p:cBhvr>
                                        <p:cTn id="20" dur="500"/>
                                        <p:tgtEl>
                                          <p:spTgt spid="6"/>
                                        </p:tgtEl>
                                      </p:cBhvr>
                                    </p:animEffect>
                                  </p:childTnLst>
                                </p:cTn>
                              </p:par>
                            </p:childTnLst>
                          </p:cTn>
                        </p:par>
                        <p:par>
                          <p:cTn id="21" fill="hold">
                            <p:stCondLst>
                              <p:cond delay="15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24"/>
                                        </p:tgtEl>
                                        <p:attrNameLst>
                                          <p:attrName>style.visibility</p:attrName>
                                        </p:attrNameLst>
                                      </p:cBhvr>
                                      <p:to>
                                        <p:strVal val="visible"/>
                                      </p:to>
                                    </p:set>
                                    <p:anim calcmode="lin" valueType="num">
                                      <p:cBhvr>
                                        <p:cTn id="24" dur="8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25" dur="800" fill="hold"/>
                                        <p:tgtEl>
                                          <p:spTgt spid="24"/>
                                        </p:tgtEl>
                                        <p:attrNameLst>
                                          <p:attrName>ppt_y</p:attrName>
                                        </p:attrNameLst>
                                      </p:cBhvr>
                                      <p:tavLst>
                                        <p:tav tm="0">
                                          <p:val>
                                            <p:strVal val="#ppt_y"/>
                                          </p:val>
                                        </p:tav>
                                        <p:tav tm="100000">
                                          <p:val>
                                            <p:strVal val="#ppt_y"/>
                                          </p:val>
                                        </p:tav>
                                      </p:tavLst>
                                    </p:anim>
                                    <p:anim calcmode="lin" valueType="num">
                                      <p:cBhvr>
                                        <p:cTn id="26" dur="8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27" dur="8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28" dur="800" tmFilter="0,0; .5, 1; 1, 1"/>
                                        <p:tgtEl>
                                          <p:spTgt spid="24"/>
                                        </p:tgtEl>
                                      </p:cBhvr>
                                    </p:animEffect>
                                  </p:childTnLst>
                                </p:cTn>
                              </p:par>
                            </p:childTnLst>
                          </p:cTn>
                        </p:par>
                        <p:par>
                          <p:cTn id="29" fill="hold">
                            <p:stCondLst>
                              <p:cond delay="2540"/>
                            </p:stCondLst>
                            <p:childTnLst>
                              <p:par>
                                <p:cTn id="30" presetID="22" presetClass="entr" presetSubtype="4"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6" grpId="0"/>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a:spLocks/>
          </p:cNvSpPr>
          <p:nvPr/>
        </p:nvSpPr>
        <p:spPr bwMode="auto">
          <a:xfrm>
            <a:off x="4589065" y="1693325"/>
            <a:ext cx="923292" cy="1696758"/>
          </a:xfrm>
          <a:custGeom>
            <a:avLst/>
            <a:gdLst>
              <a:gd name="T0" fmla="*/ 1 w 902"/>
              <a:gd name="T1" fmla="*/ 497 h 1659"/>
              <a:gd name="T2" fmla="*/ 66 w 902"/>
              <a:gd name="T3" fmla="*/ 464 h 1659"/>
              <a:gd name="T4" fmla="*/ 246 w 902"/>
              <a:gd name="T5" fmla="*/ 439 h 1659"/>
              <a:gd name="T6" fmla="*/ 404 w 902"/>
              <a:gd name="T7" fmla="*/ 616 h 1659"/>
              <a:gd name="T8" fmla="*/ 307 w 902"/>
              <a:gd name="T9" fmla="*/ 833 h 1659"/>
              <a:gd name="T10" fmla="*/ 70 w 902"/>
              <a:gd name="T11" fmla="*/ 835 h 1659"/>
              <a:gd name="T12" fmla="*/ 1 w 902"/>
              <a:gd name="T13" fmla="*/ 798 h 1659"/>
              <a:gd name="T14" fmla="*/ 2 w 902"/>
              <a:gd name="T15" fmla="*/ 1228 h 1659"/>
              <a:gd name="T16" fmla="*/ 100 w 902"/>
              <a:gd name="T17" fmla="*/ 1319 h 1659"/>
              <a:gd name="T18" fmla="*/ 430 w 902"/>
              <a:gd name="T19" fmla="*/ 1319 h 1659"/>
              <a:gd name="T20" fmla="*/ 589 w 902"/>
              <a:gd name="T21" fmla="*/ 1319 h 1659"/>
              <a:gd name="T22" fmla="*/ 551 w 902"/>
              <a:gd name="T23" fmla="*/ 1470 h 1659"/>
              <a:gd name="T24" fmla="*/ 554 w 902"/>
              <a:gd name="T25" fmla="*/ 1634 h 1659"/>
              <a:gd name="T26" fmla="*/ 574 w 902"/>
              <a:gd name="T27" fmla="*/ 1659 h 1659"/>
              <a:gd name="T28" fmla="*/ 598 w 902"/>
              <a:gd name="T29" fmla="*/ 1446 h 1659"/>
              <a:gd name="T30" fmla="*/ 629 w 902"/>
              <a:gd name="T31" fmla="*/ 1347 h 1659"/>
              <a:gd name="T32" fmla="*/ 630 w 902"/>
              <a:gd name="T33" fmla="*/ 1347 h 1659"/>
              <a:gd name="T34" fmla="*/ 783 w 902"/>
              <a:gd name="T35" fmla="*/ 1090 h 1659"/>
              <a:gd name="T36" fmla="*/ 872 w 902"/>
              <a:gd name="T37" fmla="*/ 915 h 1659"/>
              <a:gd name="T38" fmla="*/ 894 w 902"/>
              <a:gd name="T39" fmla="*/ 660 h 1659"/>
              <a:gd name="T40" fmla="*/ 895 w 902"/>
              <a:gd name="T41" fmla="*/ 660 h 1659"/>
              <a:gd name="T42" fmla="*/ 829 w 902"/>
              <a:gd name="T43" fmla="*/ 374 h 1659"/>
              <a:gd name="T44" fmla="*/ 822 w 902"/>
              <a:gd name="T45" fmla="*/ 353 h 1659"/>
              <a:gd name="T46" fmla="*/ 809 w 902"/>
              <a:gd name="T47" fmla="*/ 363 h 1659"/>
              <a:gd name="T48" fmla="*/ 531 w 902"/>
              <a:gd name="T49" fmla="*/ 343 h 1659"/>
              <a:gd name="T50" fmla="*/ 498 w 902"/>
              <a:gd name="T51" fmla="*/ 63 h 1659"/>
              <a:gd name="T52" fmla="*/ 509 w 902"/>
              <a:gd name="T53" fmla="*/ 45 h 1659"/>
              <a:gd name="T54" fmla="*/ 470 w 902"/>
              <a:gd name="T55" fmla="*/ 32 h 1659"/>
              <a:gd name="T56" fmla="*/ 349 w 902"/>
              <a:gd name="T57" fmla="*/ 0 h 1659"/>
              <a:gd name="T58" fmla="*/ 100 w 902"/>
              <a:gd name="T59" fmla="*/ 1 h 1659"/>
              <a:gd name="T60" fmla="*/ 1 w 902"/>
              <a:gd name="T61" fmla="*/ 103 h 1659"/>
              <a:gd name="T62" fmla="*/ 1 w 902"/>
              <a:gd name="T63" fmla="*/ 364 h 1659"/>
              <a:gd name="T64" fmla="*/ 1 w 902"/>
              <a:gd name="T65" fmla="*/ 497 h 1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2" h="1659">
                <a:moveTo>
                  <a:pt x="1" y="497"/>
                </a:moveTo>
                <a:cubicBezTo>
                  <a:pt x="28" y="483"/>
                  <a:pt x="47" y="474"/>
                  <a:pt x="66" y="464"/>
                </a:cubicBezTo>
                <a:cubicBezTo>
                  <a:pt x="123" y="433"/>
                  <a:pt x="183" y="421"/>
                  <a:pt x="246" y="439"/>
                </a:cubicBezTo>
                <a:cubicBezTo>
                  <a:pt x="335" y="464"/>
                  <a:pt x="390" y="525"/>
                  <a:pt x="404" y="616"/>
                </a:cubicBezTo>
                <a:cubicBezTo>
                  <a:pt x="418" y="706"/>
                  <a:pt x="386" y="782"/>
                  <a:pt x="307" y="833"/>
                </a:cubicBezTo>
                <a:cubicBezTo>
                  <a:pt x="230" y="883"/>
                  <a:pt x="149" y="882"/>
                  <a:pt x="70" y="835"/>
                </a:cubicBezTo>
                <a:cubicBezTo>
                  <a:pt x="49" y="823"/>
                  <a:pt x="28" y="812"/>
                  <a:pt x="1" y="798"/>
                </a:cubicBezTo>
                <a:cubicBezTo>
                  <a:pt x="1" y="947"/>
                  <a:pt x="0" y="1088"/>
                  <a:pt x="2" y="1228"/>
                </a:cubicBezTo>
                <a:cubicBezTo>
                  <a:pt x="3" y="1282"/>
                  <a:pt x="44" y="1319"/>
                  <a:pt x="100" y="1319"/>
                </a:cubicBezTo>
                <a:cubicBezTo>
                  <a:pt x="210" y="1319"/>
                  <a:pt x="320" y="1319"/>
                  <a:pt x="430" y="1319"/>
                </a:cubicBezTo>
                <a:cubicBezTo>
                  <a:pt x="482" y="1319"/>
                  <a:pt x="534" y="1319"/>
                  <a:pt x="589" y="1319"/>
                </a:cubicBezTo>
                <a:cubicBezTo>
                  <a:pt x="597" y="1378"/>
                  <a:pt x="577" y="1424"/>
                  <a:pt x="551" y="1470"/>
                </a:cubicBezTo>
                <a:cubicBezTo>
                  <a:pt x="519" y="1525"/>
                  <a:pt x="519" y="1581"/>
                  <a:pt x="554" y="1634"/>
                </a:cubicBezTo>
                <a:cubicBezTo>
                  <a:pt x="560" y="1643"/>
                  <a:pt x="567" y="1652"/>
                  <a:pt x="574" y="1659"/>
                </a:cubicBezTo>
                <a:cubicBezTo>
                  <a:pt x="575" y="1589"/>
                  <a:pt x="583" y="1518"/>
                  <a:pt x="598" y="1446"/>
                </a:cubicBezTo>
                <a:cubicBezTo>
                  <a:pt x="605" y="1412"/>
                  <a:pt x="617" y="1378"/>
                  <a:pt x="629" y="1347"/>
                </a:cubicBezTo>
                <a:cubicBezTo>
                  <a:pt x="630" y="1347"/>
                  <a:pt x="630" y="1347"/>
                  <a:pt x="630" y="1347"/>
                </a:cubicBezTo>
                <a:cubicBezTo>
                  <a:pt x="666" y="1254"/>
                  <a:pt x="724" y="1172"/>
                  <a:pt x="783" y="1090"/>
                </a:cubicBezTo>
                <a:cubicBezTo>
                  <a:pt x="821" y="1039"/>
                  <a:pt x="855" y="978"/>
                  <a:pt x="872" y="915"/>
                </a:cubicBezTo>
                <a:cubicBezTo>
                  <a:pt x="897" y="830"/>
                  <a:pt x="902" y="745"/>
                  <a:pt x="894" y="660"/>
                </a:cubicBezTo>
                <a:cubicBezTo>
                  <a:pt x="895" y="660"/>
                  <a:pt x="895" y="660"/>
                  <a:pt x="895" y="660"/>
                </a:cubicBezTo>
                <a:cubicBezTo>
                  <a:pt x="887" y="563"/>
                  <a:pt x="863" y="469"/>
                  <a:pt x="829" y="374"/>
                </a:cubicBezTo>
                <a:cubicBezTo>
                  <a:pt x="827" y="367"/>
                  <a:pt x="824" y="360"/>
                  <a:pt x="822" y="353"/>
                </a:cubicBezTo>
                <a:cubicBezTo>
                  <a:pt x="817" y="357"/>
                  <a:pt x="813" y="360"/>
                  <a:pt x="809" y="363"/>
                </a:cubicBezTo>
                <a:cubicBezTo>
                  <a:pt x="723" y="423"/>
                  <a:pt x="608" y="415"/>
                  <a:pt x="531" y="343"/>
                </a:cubicBezTo>
                <a:cubicBezTo>
                  <a:pt x="454" y="271"/>
                  <a:pt x="441" y="156"/>
                  <a:pt x="498" y="63"/>
                </a:cubicBezTo>
                <a:cubicBezTo>
                  <a:pt x="502" y="58"/>
                  <a:pt x="505" y="51"/>
                  <a:pt x="509" y="45"/>
                </a:cubicBezTo>
                <a:cubicBezTo>
                  <a:pt x="496" y="41"/>
                  <a:pt x="483" y="36"/>
                  <a:pt x="470" y="32"/>
                </a:cubicBezTo>
                <a:cubicBezTo>
                  <a:pt x="430" y="21"/>
                  <a:pt x="389" y="10"/>
                  <a:pt x="349" y="0"/>
                </a:cubicBezTo>
                <a:cubicBezTo>
                  <a:pt x="266" y="0"/>
                  <a:pt x="183" y="0"/>
                  <a:pt x="100" y="1"/>
                </a:cubicBezTo>
                <a:cubicBezTo>
                  <a:pt x="38" y="1"/>
                  <a:pt x="2" y="41"/>
                  <a:pt x="1" y="103"/>
                </a:cubicBezTo>
                <a:cubicBezTo>
                  <a:pt x="1" y="190"/>
                  <a:pt x="1" y="277"/>
                  <a:pt x="1" y="364"/>
                </a:cubicBezTo>
                <a:cubicBezTo>
                  <a:pt x="1" y="406"/>
                  <a:pt x="1" y="448"/>
                  <a:pt x="1" y="497"/>
                </a:cubicBezTo>
                <a:close/>
              </a:path>
            </a:pathLst>
          </a:custGeom>
          <a:solidFill>
            <a:schemeClr val="accent2"/>
          </a:solidFill>
          <a:ln>
            <a:noFill/>
          </a:ln>
        </p:spPr>
        <p:txBody>
          <a:bodyPr vert="horz" wrap="square" lIns="59553" tIns="29777" rIns="59553" bIns="29777" numCol="1" anchor="t" anchorCtr="0" compatLnSpc="1">
            <a:prstTxWarp prst="textNoShape">
              <a:avLst/>
            </a:prstTxWarp>
          </a:bodyPr>
          <a:lstStyle/>
          <a:p>
            <a:pPr>
              <a:lnSpc>
                <a:spcPct val="120000"/>
              </a:lnSpc>
            </a:pPr>
            <a:endParaRPr lang="en-IN" sz="1100" dirty="0">
              <a:latin typeface="Arial" panose="020B0604020202020204" pitchFamily="34" charset="0"/>
              <a:ea typeface="微软雅黑" panose="020B0503020204020204" pitchFamily="34" charset="-122"/>
              <a:sym typeface="Arial" panose="020B0604020202020204" pitchFamily="34" charset="0"/>
            </a:endParaRPr>
          </a:p>
        </p:txBody>
      </p:sp>
      <p:sp>
        <p:nvSpPr>
          <p:cNvPr id="7" name="Freeform 6"/>
          <p:cNvSpPr>
            <a:spLocks/>
          </p:cNvSpPr>
          <p:nvPr/>
        </p:nvSpPr>
        <p:spPr bwMode="auto">
          <a:xfrm>
            <a:off x="3697826" y="2702487"/>
            <a:ext cx="854019" cy="936784"/>
          </a:xfrm>
          <a:custGeom>
            <a:avLst/>
            <a:gdLst>
              <a:gd name="T0" fmla="*/ 494 w 834"/>
              <a:gd name="T1" fmla="*/ 856 h 916"/>
              <a:gd name="T2" fmla="*/ 509 w 834"/>
              <a:gd name="T3" fmla="*/ 892 h 916"/>
              <a:gd name="T4" fmla="*/ 747 w 834"/>
              <a:gd name="T5" fmla="*/ 870 h 916"/>
              <a:gd name="T6" fmla="*/ 830 w 834"/>
              <a:gd name="T7" fmla="*/ 916 h 916"/>
              <a:gd name="T8" fmla="*/ 831 w 834"/>
              <a:gd name="T9" fmla="*/ 516 h 916"/>
              <a:gd name="T10" fmla="*/ 705 w 834"/>
              <a:gd name="T11" fmla="*/ 392 h 916"/>
              <a:gd name="T12" fmla="*/ 291 w 834"/>
              <a:gd name="T13" fmla="*/ 393 h 916"/>
              <a:gd name="T14" fmla="*/ 245 w 834"/>
              <a:gd name="T15" fmla="*/ 393 h 916"/>
              <a:gd name="T16" fmla="*/ 281 w 834"/>
              <a:gd name="T17" fmla="*/ 246 h 916"/>
              <a:gd name="T18" fmla="*/ 274 w 834"/>
              <a:gd name="T19" fmla="*/ 72 h 916"/>
              <a:gd name="T20" fmla="*/ 120 w 834"/>
              <a:gd name="T21" fmla="*/ 13 h 916"/>
              <a:gd name="T22" fmla="*/ 1 w 834"/>
              <a:gd name="T23" fmla="*/ 139 h 916"/>
              <a:gd name="T24" fmla="*/ 5 w 834"/>
              <a:gd name="T25" fmla="*/ 183 h 916"/>
              <a:gd name="T26" fmla="*/ 6 w 834"/>
              <a:gd name="T27" fmla="*/ 184 h 916"/>
              <a:gd name="T28" fmla="*/ 42 w 834"/>
              <a:gd name="T29" fmla="*/ 266 h 916"/>
              <a:gd name="T30" fmla="*/ 35 w 834"/>
              <a:gd name="T31" fmla="*/ 280 h 916"/>
              <a:gd name="T32" fmla="*/ 78 w 834"/>
              <a:gd name="T33" fmla="*/ 393 h 916"/>
              <a:gd name="T34" fmla="*/ 56 w 834"/>
              <a:gd name="T35" fmla="*/ 393 h 916"/>
              <a:gd name="T36" fmla="*/ 40 w 834"/>
              <a:gd name="T37" fmla="*/ 460 h 916"/>
              <a:gd name="T38" fmla="*/ 43 w 834"/>
              <a:gd name="T39" fmla="*/ 596 h 916"/>
              <a:gd name="T40" fmla="*/ 123 w 834"/>
              <a:gd name="T41" fmla="*/ 749 h 916"/>
              <a:gd name="T42" fmla="*/ 365 w 834"/>
              <a:gd name="T43" fmla="*/ 781 h 916"/>
              <a:gd name="T44" fmla="*/ 494 w 834"/>
              <a:gd name="T45" fmla="*/ 856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34" h="916">
                <a:moveTo>
                  <a:pt x="494" y="856"/>
                </a:moveTo>
                <a:cubicBezTo>
                  <a:pt x="499" y="867"/>
                  <a:pt x="504" y="879"/>
                  <a:pt x="509" y="892"/>
                </a:cubicBezTo>
                <a:cubicBezTo>
                  <a:pt x="577" y="839"/>
                  <a:pt x="671" y="830"/>
                  <a:pt x="747" y="870"/>
                </a:cubicBezTo>
                <a:cubicBezTo>
                  <a:pt x="773" y="884"/>
                  <a:pt x="799" y="899"/>
                  <a:pt x="830" y="916"/>
                </a:cubicBezTo>
                <a:cubicBezTo>
                  <a:pt x="830" y="777"/>
                  <a:pt x="827" y="646"/>
                  <a:pt x="831" y="516"/>
                </a:cubicBezTo>
                <a:cubicBezTo>
                  <a:pt x="834" y="422"/>
                  <a:pt x="778" y="391"/>
                  <a:pt x="705" y="392"/>
                </a:cubicBezTo>
                <a:cubicBezTo>
                  <a:pt x="567" y="395"/>
                  <a:pt x="429" y="393"/>
                  <a:pt x="291" y="393"/>
                </a:cubicBezTo>
                <a:cubicBezTo>
                  <a:pt x="275" y="393"/>
                  <a:pt x="260" y="393"/>
                  <a:pt x="245" y="393"/>
                </a:cubicBezTo>
                <a:cubicBezTo>
                  <a:pt x="239" y="335"/>
                  <a:pt x="247" y="303"/>
                  <a:pt x="281" y="246"/>
                </a:cubicBezTo>
                <a:cubicBezTo>
                  <a:pt x="315" y="188"/>
                  <a:pt x="313" y="122"/>
                  <a:pt x="274" y="72"/>
                </a:cubicBezTo>
                <a:cubicBezTo>
                  <a:pt x="235" y="21"/>
                  <a:pt x="182" y="0"/>
                  <a:pt x="120" y="13"/>
                </a:cubicBezTo>
                <a:cubicBezTo>
                  <a:pt x="54" y="28"/>
                  <a:pt x="6" y="71"/>
                  <a:pt x="1" y="139"/>
                </a:cubicBezTo>
                <a:cubicBezTo>
                  <a:pt x="0" y="154"/>
                  <a:pt x="2" y="168"/>
                  <a:pt x="5" y="183"/>
                </a:cubicBezTo>
                <a:cubicBezTo>
                  <a:pt x="6" y="183"/>
                  <a:pt x="6" y="183"/>
                  <a:pt x="6" y="184"/>
                </a:cubicBezTo>
                <a:cubicBezTo>
                  <a:pt x="57" y="198"/>
                  <a:pt x="67" y="222"/>
                  <a:pt x="42" y="266"/>
                </a:cubicBezTo>
                <a:cubicBezTo>
                  <a:pt x="40" y="271"/>
                  <a:pt x="37" y="276"/>
                  <a:pt x="35" y="280"/>
                </a:cubicBezTo>
                <a:cubicBezTo>
                  <a:pt x="46" y="315"/>
                  <a:pt x="62" y="351"/>
                  <a:pt x="78" y="393"/>
                </a:cubicBezTo>
                <a:cubicBezTo>
                  <a:pt x="69" y="393"/>
                  <a:pt x="62" y="393"/>
                  <a:pt x="56" y="393"/>
                </a:cubicBezTo>
                <a:cubicBezTo>
                  <a:pt x="47" y="420"/>
                  <a:pt x="32" y="450"/>
                  <a:pt x="40" y="460"/>
                </a:cubicBezTo>
                <a:cubicBezTo>
                  <a:pt x="79" y="506"/>
                  <a:pt x="62" y="548"/>
                  <a:pt x="43" y="596"/>
                </a:cubicBezTo>
                <a:cubicBezTo>
                  <a:pt x="13" y="681"/>
                  <a:pt x="33" y="727"/>
                  <a:pt x="123" y="749"/>
                </a:cubicBezTo>
                <a:cubicBezTo>
                  <a:pt x="200" y="768"/>
                  <a:pt x="283" y="776"/>
                  <a:pt x="365" y="781"/>
                </a:cubicBezTo>
                <a:cubicBezTo>
                  <a:pt x="424" y="783"/>
                  <a:pt x="467" y="805"/>
                  <a:pt x="494" y="856"/>
                </a:cubicBezTo>
                <a:close/>
              </a:path>
            </a:pathLst>
          </a:custGeom>
          <a:solidFill>
            <a:schemeClr val="accent3"/>
          </a:solidFill>
          <a:ln>
            <a:noFill/>
          </a:ln>
        </p:spPr>
        <p:txBody>
          <a:bodyPr vert="horz" wrap="square" lIns="59553" tIns="29777" rIns="59553" bIns="29777" numCol="1" anchor="t" anchorCtr="0" compatLnSpc="1">
            <a:prstTxWarp prst="textNoShape">
              <a:avLst/>
            </a:prstTxWarp>
          </a:bodyPr>
          <a:lstStyle/>
          <a:p>
            <a:pPr>
              <a:lnSpc>
                <a:spcPct val="120000"/>
              </a:lnSpc>
            </a:pPr>
            <a:endParaRPr lang="en-IN" sz="1100" dirty="0">
              <a:latin typeface="Arial" panose="020B0604020202020204" pitchFamily="34" charset="0"/>
              <a:ea typeface="微软雅黑" panose="020B0503020204020204" pitchFamily="34" charset="-122"/>
              <a:sym typeface="Arial" panose="020B0604020202020204" pitchFamily="34" charset="0"/>
            </a:endParaRPr>
          </a:p>
        </p:txBody>
      </p:sp>
      <p:sp>
        <p:nvSpPr>
          <p:cNvPr id="8" name="Freeform 7"/>
          <p:cNvSpPr>
            <a:spLocks/>
          </p:cNvSpPr>
          <p:nvPr/>
        </p:nvSpPr>
        <p:spPr bwMode="auto">
          <a:xfrm>
            <a:off x="4028681" y="3948431"/>
            <a:ext cx="520063" cy="507684"/>
          </a:xfrm>
          <a:custGeom>
            <a:avLst/>
            <a:gdLst>
              <a:gd name="T0" fmla="*/ 417 w 508"/>
              <a:gd name="T1" fmla="*/ 496 h 497"/>
              <a:gd name="T2" fmla="*/ 507 w 508"/>
              <a:gd name="T3" fmla="*/ 402 h 497"/>
              <a:gd name="T4" fmla="*/ 507 w 508"/>
              <a:gd name="T5" fmla="*/ 232 h 497"/>
              <a:gd name="T6" fmla="*/ 507 w 508"/>
              <a:gd name="T7" fmla="*/ 0 h 497"/>
              <a:gd name="T8" fmla="*/ 440 w 508"/>
              <a:gd name="T9" fmla="*/ 33 h 497"/>
              <a:gd name="T10" fmla="*/ 334 w 508"/>
              <a:gd name="T11" fmla="*/ 65 h 497"/>
              <a:gd name="T12" fmla="*/ 202 w 508"/>
              <a:gd name="T13" fmla="*/ 30 h 497"/>
              <a:gd name="T14" fmla="*/ 200 w 508"/>
              <a:gd name="T15" fmla="*/ 62 h 497"/>
              <a:gd name="T16" fmla="*/ 40 w 508"/>
              <a:gd name="T17" fmla="*/ 451 h 497"/>
              <a:gd name="T18" fmla="*/ 0 w 508"/>
              <a:gd name="T19" fmla="*/ 496 h 497"/>
              <a:gd name="T20" fmla="*/ 417 w 508"/>
              <a:gd name="T21" fmla="*/ 496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8" h="497">
                <a:moveTo>
                  <a:pt x="417" y="496"/>
                </a:moveTo>
                <a:cubicBezTo>
                  <a:pt x="469" y="495"/>
                  <a:pt x="506" y="456"/>
                  <a:pt x="507" y="402"/>
                </a:cubicBezTo>
                <a:cubicBezTo>
                  <a:pt x="508" y="345"/>
                  <a:pt x="507" y="289"/>
                  <a:pt x="507" y="232"/>
                </a:cubicBezTo>
                <a:cubicBezTo>
                  <a:pt x="507" y="157"/>
                  <a:pt x="507" y="82"/>
                  <a:pt x="507" y="0"/>
                </a:cubicBezTo>
                <a:cubicBezTo>
                  <a:pt x="481" y="13"/>
                  <a:pt x="461" y="25"/>
                  <a:pt x="440" y="33"/>
                </a:cubicBezTo>
                <a:cubicBezTo>
                  <a:pt x="405" y="45"/>
                  <a:pt x="370" y="61"/>
                  <a:pt x="334" y="65"/>
                </a:cubicBezTo>
                <a:cubicBezTo>
                  <a:pt x="287" y="69"/>
                  <a:pt x="240" y="56"/>
                  <a:pt x="202" y="30"/>
                </a:cubicBezTo>
                <a:cubicBezTo>
                  <a:pt x="201" y="41"/>
                  <a:pt x="201" y="52"/>
                  <a:pt x="200" y="62"/>
                </a:cubicBezTo>
                <a:cubicBezTo>
                  <a:pt x="191" y="210"/>
                  <a:pt x="152" y="344"/>
                  <a:pt x="40" y="451"/>
                </a:cubicBezTo>
                <a:cubicBezTo>
                  <a:pt x="26" y="464"/>
                  <a:pt x="13" y="479"/>
                  <a:pt x="0" y="496"/>
                </a:cubicBezTo>
                <a:cubicBezTo>
                  <a:pt x="145" y="496"/>
                  <a:pt x="281" y="497"/>
                  <a:pt x="417" y="496"/>
                </a:cubicBezTo>
                <a:close/>
              </a:path>
            </a:pathLst>
          </a:custGeom>
          <a:solidFill>
            <a:schemeClr val="accent3"/>
          </a:solidFill>
          <a:ln>
            <a:noFill/>
          </a:ln>
        </p:spPr>
        <p:txBody>
          <a:bodyPr vert="horz" wrap="square" lIns="59553" tIns="29777" rIns="59553" bIns="29777" numCol="1" anchor="t" anchorCtr="0" compatLnSpc="1">
            <a:prstTxWarp prst="textNoShape">
              <a:avLst/>
            </a:prstTxWarp>
          </a:bodyPr>
          <a:lstStyle/>
          <a:p>
            <a:pPr>
              <a:lnSpc>
                <a:spcPct val="120000"/>
              </a:lnSpc>
            </a:pPr>
            <a:endParaRPr lang="en-IN" sz="1100" dirty="0">
              <a:latin typeface="Arial" panose="020B0604020202020204" pitchFamily="34" charset="0"/>
              <a:ea typeface="微软雅黑" panose="020B0503020204020204" pitchFamily="34" charset="-122"/>
              <a:sym typeface="Arial" panose="020B0604020202020204" pitchFamily="34" charset="0"/>
            </a:endParaRPr>
          </a:p>
        </p:txBody>
      </p:sp>
      <p:sp>
        <p:nvSpPr>
          <p:cNvPr id="9" name="Freeform 9"/>
          <p:cNvSpPr>
            <a:spLocks/>
          </p:cNvSpPr>
          <p:nvPr/>
        </p:nvSpPr>
        <p:spPr bwMode="auto">
          <a:xfrm>
            <a:off x="3625451" y="1706767"/>
            <a:ext cx="1327555" cy="1352443"/>
          </a:xfrm>
          <a:custGeom>
            <a:avLst/>
            <a:gdLst>
              <a:gd name="T0" fmla="*/ 412 w 1297"/>
              <a:gd name="T1" fmla="*/ 1024 h 1322"/>
              <a:gd name="T2" fmla="*/ 417 w 1297"/>
              <a:gd name="T3" fmla="*/ 1259 h 1322"/>
              <a:gd name="T4" fmla="*/ 381 w 1297"/>
              <a:gd name="T5" fmla="*/ 1322 h 1322"/>
              <a:gd name="T6" fmla="*/ 780 w 1297"/>
              <a:gd name="T7" fmla="*/ 1322 h 1322"/>
              <a:gd name="T8" fmla="*/ 900 w 1297"/>
              <a:gd name="T9" fmla="*/ 1202 h 1322"/>
              <a:gd name="T10" fmla="*/ 900 w 1297"/>
              <a:gd name="T11" fmla="*/ 764 h 1322"/>
              <a:gd name="T12" fmla="*/ 936 w 1297"/>
              <a:gd name="T13" fmla="*/ 732 h 1322"/>
              <a:gd name="T14" fmla="*/ 1050 w 1297"/>
              <a:gd name="T15" fmla="*/ 774 h 1322"/>
              <a:gd name="T16" fmla="*/ 1240 w 1297"/>
              <a:gd name="T17" fmla="*/ 748 h 1322"/>
              <a:gd name="T18" fmla="*/ 1256 w 1297"/>
              <a:gd name="T19" fmla="*/ 554 h 1322"/>
              <a:gd name="T20" fmla="*/ 1047 w 1297"/>
              <a:gd name="T21" fmla="*/ 509 h 1322"/>
              <a:gd name="T22" fmla="*/ 900 w 1297"/>
              <a:gd name="T23" fmla="*/ 569 h 1322"/>
              <a:gd name="T24" fmla="*/ 900 w 1297"/>
              <a:gd name="T25" fmla="*/ 516 h 1322"/>
              <a:gd name="T26" fmla="*/ 900 w 1297"/>
              <a:gd name="T27" fmla="*/ 123 h 1322"/>
              <a:gd name="T28" fmla="*/ 777 w 1297"/>
              <a:gd name="T29" fmla="*/ 1 h 1322"/>
              <a:gd name="T30" fmla="*/ 639 w 1297"/>
              <a:gd name="T31" fmla="*/ 0 h 1322"/>
              <a:gd name="T32" fmla="*/ 451 w 1297"/>
              <a:gd name="T33" fmla="*/ 114 h 1322"/>
              <a:gd name="T34" fmla="*/ 126 w 1297"/>
              <a:gd name="T35" fmla="*/ 647 h 1322"/>
              <a:gd name="T36" fmla="*/ 125 w 1297"/>
              <a:gd name="T37" fmla="*/ 647 h 1322"/>
              <a:gd name="T38" fmla="*/ 145 w 1297"/>
              <a:gd name="T39" fmla="*/ 749 h 1322"/>
              <a:gd name="T40" fmla="*/ 150 w 1297"/>
              <a:gd name="T41" fmla="*/ 836 h 1322"/>
              <a:gd name="T42" fmla="*/ 31 w 1297"/>
              <a:gd name="T43" fmla="*/ 1021 h 1322"/>
              <a:gd name="T44" fmla="*/ 12 w 1297"/>
              <a:gd name="T45" fmla="*/ 1113 h 1322"/>
              <a:gd name="T46" fmla="*/ 20 w 1297"/>
              <a:gd name="T47" fmla="*/ 1079 h 1322"/>
              <a:gd name="T48" fmla="*/ 203 w 1297"/>
              <a:gd name="T49" fmla="*/ 927 h 1322"/>
              <a:gd name="T50" fmla="*/ 412 w 1297"/>
              <a:gd name="T51" fmla="*/ 1024 h 1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7" h="1322">
                <a:moveTo>
                  <a:pt x="412" y="1024"/>
                </a:moveTo>
                <a:cubicBezTo>
                  <a:pt x="461" y="1100"/>
                  <a:pt x="462" y="1180"/>
                  <a:pt x="417" y="1259"/>
                </a:cubicBezTo>
                <a:cubicBezTo>
                  <a:pt x="406" y="1278"/>
                  <a:pt x="395" y="1297"/>
                  <a:pt x="381" y="1322"/>
                </a:cubicBezTo>
                <a:cubicBezTo>
                  <a:pt x="521" y="1322"/>
                  <a:pt x="651" y="1322"/>
                  <a:pt x="780" y="1322"/>
                </a:cubicBezTo>
                <a:cubicBezTo>
                  <a:pt x="867" y="1322"/>
                  <a:pt x="900" y="1288"/>
                  <a:pt x="900" y="1202"/>
                </a:cubicBezTo>
                <a:cubicBezTo>
                  <a:pt x="900" y="1056"/>
                  <a:pt x="901" y="910"/>
                  <a:pt x="900" y="764"/>
                </a:cubicBezTo>
                <a:cubicBezTo>
                  <a:pt x="900" y="736"/>
                  <a:pt x="909" y="723"/>
                  <a:pt x="936" y="732"/>
                </a:cubicBezTo>
                <a:cubicBezTo>
                  <a:pt x="974" y="744"/>
                  <a:pt x="1014" y="755"/>
                  <a:pt x="1050" y="774"/>
                </a:cubicBezTo>
                <a:cubicBezTo>
                  <a:pt x="1113" y="807"/>
                  <a:pt x="1192" y="798"/>
                  <a:pt x="1240" y="748"/>
                </a:cubicBezTo>
                <a:cubicBezTo>
                  <a:pt x="1290" y="696"/>
                  <a:pt x="1297" y="614"/>
                  <a:pt x="1256" y="554"/>
                </a:cubicBezTo>
                <a:cubicBezTo>
                  <a:pt x="1209" y="485"/>
                  <a:pt x="1130" y="470"/>
                  <a:pt x="1047" y="509"/>
                </a:cubicBezTo>
                <a:cubicBezTo>
                  <a:pt x="1002" y="531"/>
                  <a:pt x="955" y="547"/>
                  <a:pt x="900" y="569"/>
                </a:cubicBezTo>
                <a:cubicBezTo>
                  <a:pt x="900" y="543"/>
                  <a:pt x="900" y="529"/>
                  <a:pt x="900" y="516"/>
                </a:cubicBezTo>
                <a:cubicBezTo>
                  <a:pt x="900" y="385"/>
                  <a:pt x="900" y="254"/>
                  <a:pt x="900" y="123"/>
                </a:cubicBezTo>
                <a:cubicBezTo>
                  <a:pt x="900" y="35"/>
                  <a:pt x="866" y="1"/>
                  <a:pt x="777" y="1"/>
                </a:cubicBezTo>
                <a:cubicBezTo>
                  <a:pt x="731" y="0"/>
                  <a:pt x="685" y="0"/>
                  <a:pt x="639" y="0"/>
                </a:cubicBezTo>
                <a:cubicBezTo>
                  <a:pt x="571" y="27"/>
                  <a:pt x="508" y="64"/>
                  <a:pt x="451" y="114"/>
                </a:cubicBezTo>
                <a:cubicBezTo>
                  <a:pt x="286" y="257"/>
                  <a:pt x="186" y="444"/>
                  <a:pt x="126" y="647"/>
                </a:cubicBezTo>
                <a:cubicBezTo>
                  <a:pt x="125" y="647"/>
                  <a:pt x="125" y="647"/>
                  <a:pt x="125" y="647"/>
                </a:cubicBezTo>
                <a:cubicBezTo>
                  <a:pt x="116" y="676"/>
                  <a:pt x="128" y="720"/>
                  <a:pt x="145" y="749"/>
                </a:cubicBezTo>
                <a:cubicBezTo>
                  <a:pt x="164" y="781"/>
                  <a:pt x="169" y="807"/>
                  <a:pt x="150" y="836"/>
                </a:cubicBezTo>
                <a:cubicBezTo>
                  <a:pt x="113" y="899"/>
                  <a:pt x="72" y="960"/>
                  <a:pt x="31" y="1021"/>
                </a:cubicBezTo>
                <a:cubicBezTo>
                  <a:pt x="7" y="1060"/>
                  <a:pt x="0" y="1090"/>
                  <a:pt x="12" y="1113"/>
                </a:cubicBezTo>
                <a:cubicBezTo>
                  <a:pt x="14" y="1102"/>
                  <a:pt x="17" y="1091"/>
                  <a:pt x="20" y="1079"/>
                </a:cubicBezTo>
                <a:cubicBezTo>
                  <a:pt x="50" y="991"/>
                  <a:pt x="113" y="939"/>
                  <a:pt x="203" y="927"/>
                </a:cubicBezTo>
                <a:cubicBezTo>
                  <a:pt x="291" y="916"/>
                  <a:pt x="364" y="950"/>
                  <a:pt x="412" y="1024"/>
                </a:cubicBezTo>
                <a:close/>
              </a:path>
            </a:pathLst>
          </a:custGeom>
          <a:solidFill>
            <a:schemeClr val="accent1"/>
          </a:solidFill>
          <a:ln>
            <a:noFill/>
          </a:ln>
        </p:spPr>
        <p:txBody>
          <a:bodyPr vert="horz" wrap="square" lIns="59553" tIns="29777" rIns="59553" bIns="29777" numCol="1" anchor="t" anchorCtr="0" compatLnSpc="1">
            <a:prstTxWarp prst="textNoShape">
              <a:avLst/>
            </a:prstTxWarp>
          </a:bodyPr>
          <a:lstStyle/>
          <a:p>
            <a:pPr>
              <a:lnSpc>
                <a:spcPct val="120000"/>
              </a:lnSpc>
            </a:pPr>
            <a:endParaRPr lang="en-IN" sz="1100" dirty="0">
              <a:latin typeface="Arial" panose="020B0604020202020204" pitchFamily="34" charset="0"/>
              <a:ea typeface="微软雅黑" panose="020B0503020204020204" pitchFamily="34" charset="-122"/>
              <a:sym typeface="Arial" panose="020B0604020202020204" pitchFamily="34" charset="0"/>
            </a:endParaRPr>
          </a:p>
        </p:txBody>
      </p:sp>
      <p:grpSp>
        <p:nvGrpSpPr>
          <p:cNvPr id="2" name="Group 9"/>
          <p:cNvGrpSpPr/>
          <p:nvPr/>
        </p:nvGrpSpPr>
        <p:grpSpPr>
          <a:xfrm>
            <a:off x="5067841" y="3409448"/>
            <a:ext cx="1547781" cy="378513"/>
            <a:chOff x="5095082" y="3828931"/>
            <a:chExt cx="2376489" cy="581144"/>
          </a:xfrm>
          <a:solidFill>
            <a:schemeClr val="accent4"/>
          </a:solidFill>
        </p:grpSpPr>
        <p:cxnSp>
          <p:nvCxnSpPr>
            <p:cNvPr id="11" name="Straight Connector 10"/>
            <p:cNvCxnSpPr/>
            <p:nvPr/>
          </p:nvCxnSpPr>
          <p:spPr bwMode="auto">
            <a:xfrm>
              <a:off x="5095082" y="3828931"/>
              <a:ext cx="403756" cy="376604"/>
            </a:xfrm>
            <a:prstGeom prst="line">
              <a:avLst/>
            </a:prstGeom>
            <a:grpFill/>
            <a:ln w="12700" cap="flat" cmpd="sng" algn="ctr">
              <a:solidFill>
                <a:schemeClr val="accent4"/>
              </a:solidFill>
              <a:prstDash val="sysDash"/>
              <a:round/>
              <a:headEnd type="none" w="med" len="med"/>
              <a:tailEnd type="none" w="med" len="med"/>
            </a:ln>
            <a:effectLst/>
          </p:spPr>
        </p:cxnSp>
        <p:cxnSp>
          <p:nvCxnSpPr>
            <p:cNvPr id="12" name="Straight Connector 11"/>
            <p:cNvCxnSpPr/>
            <p:nvPr/>
          </p:nvCxnSpPr>
          <p:spPr bwMode="auto">
            <a:xfrm flipV="1">
              <a:off x="5686647" y="4315130"/>
              <a:ext cx="1599407" cy="0"/>
            </a:xfrm>
            <a:prstGeom prst="line">
              <a:avLst/>
            </a:prstGeom>
            <a:grpFill/>
            <a:ln w="12700" cap="flat" cmpd="sng" algn="ctr">
              <a:solidFill>
                <a:schemeClr val="accent4"/>
              </a:solidFill>
              <a:prstDash val="sysDash"/>
              <a:round/>
              <a:headEnd type="none" w="med" len="med"/>
              <a:tailEnd type="none" w="med" len="med"/>
            </a:ln>
            <a:effectLst/>
          </p:spPr>
        </p:cxnSp>
        <p:sp>
          <p:nvSpPr>
            <p:cNvPr id="18" name="Freeform 22"/>
            <p:cNvSpPr>
              <a:spLocks noEditPoints="1"/>
            </p:cNvSpPr>
            <p:nvPr/>
          </p:nvSpPr>
          <p:spPr bwMode="auto">
            <a:xfrm flipH="1" flipV="1">
              <a:off x="5491740" y="4199703"/>
              <a:ext cx="194907" cy="194907"/>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4 h 72"/>
                <a:gd name="T12" fmla="*/ 4 w 72"/>
                <a:gd name="T13" fmla="*/ 36 h 72"/>
                <a:gd name="T14" fmla="*/ 36 w 72"/>
                <a:gd name="T15" fmla="*/ 68 h 72"/>
                <a:gd name="T16" fmla="*/ 68 w 72"/>
                <a:gd name="T17" fmla="*/ 36 h 72"/>
                <a:gd name="T18" fmla="*/ 36 w 72"/>
                <a:gd name="T19" fmla="*/ 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4"/>
                  </a:moveTo>
                  <a:cubicBezTo>
                    <a:pt x="18" y="4"/>
                    <a:pt x="4" y="19"/>
                    <a:pt x="4" y="36"/>
                  </a:cubicBezTo>
                  <a:cubicBezTo>
                    <a:pt x="4" y="54"/>
                    <a:pt x="18" y="68"/>
                    <a:pt x="36" y="68"/>
                  </a:cubicBezTo>
                  <a:cubicBezTo>
                    <a:pt x="54" y="68"/>
                    <a:pt x="68" y="54"/>
                    <a:pt x="68" y="36"/>
                  </a:cubicBezTo>
                  <a:cubicBezTo>
                    <a:pt x="68" y="19"/>
                    <a:pt x="54" y="4"/>
                    <a:pt x="36" y="4"/>
                  </a:cubicBezTo>
                  <a:close/>
                </a:path>
              </a:pathLst>
            </a:custGeom>
            <a:grpFill/>
            <a:ln w="9525">
              <a:solidFill>
                <a:schemeClr val="accent4"/>
              </a:solidFill>
              <a:round/>
              <a:headEnd/>
              <a:tailEnd/>
            </a:ln>
            <a:extLst/>
          </p:spPr>
          <p:txBody>
            <a:bodyPr vert="horz" wrap="square" lIns="83748" tIns="41874" rIns="83748" bIns="41874" numCol="1" anchor="t" anchorCtr="0" compatLnSpc="1">
              <a:prstTxWarp prst="textNoShape">
                <a:avLst/>
              </a:prstTxWarp>
            </a:bodyPr>
            <a:lstStyle/>
            <a:p>
              <a:pPr>
                <a:lnSpc>
                  <a:spcPct val="120000"/>
                </a:lnSpc>
              </a:pPr>
              <a:endParaRPr lang="en-US" sz="1100" dirty="0">
                <a:latin typeface="Arial" panose="020B0604020202020204" pitchFamily="34" charset="0"/>
                <a:ea typeface="微软雅黑" panose="020B0503020204020204" pitchFamily="34" charset="-122"/>
                <a:sym typeface="Arial" panose="020B0604020202020204" pitchFamily="34" charset="0"/>
              </a:endParaRPr>
            </a:p>
          </p:txBody>
        </p:sp>
        <p:sp>
          <p:nvSpPr>
            <p:cNvPr id="16" name="Freeform 22"/>
            <p:cNvSpPr>
              <a:spLocks noEditPoints="1"/>
            </p:cNvSpPr>
            <p:nvPr/>
          </p:nvSpPr>
          <p:spPr bwMode="auto">
            <a:xfrm flipH="1" flipV="1">
              <a:off x="7276664" y="4215168"/>
              <a:ext cx="194907" cy="194907"/>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4 h 72"/>
                <a:gd name="T12" fmla="*/ 4 w 72"/>
                <a:gd name="T13" fmla="*/ 36 h 72"/>
                <a:gd name="T14" fmla="*/ 36 w 72"/>
                <a:gd name="T15" fmla="*/ 68 h 72"/>
                <a:gd name="T16" fmla="*/ 68 w 72"/>
                <a:gd name="T17" fmla="*/ 36 h 72"/>
                <a:gd name="T18" fmla="*/ 36 w 72"/>
                <a:gd name="T19" fmla="*/ 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4"/>
                  </a:moveTo>
                  <a:cubicBezTo>
                    <a:pt x="18" y="4"/>
                    <a:pt x="4" y="19"/>
                    <a:pt x="4" y="36"/>
                  </a:cubicBezTo>
                  <a:cubicBezTo>
                    <a:pt x="4" y="54"/>
                    <a:pt x="18" y="68"/>
                    <a:pt x="36" y="68"/>
                  </a:cubicBezTo>
                  <a:cubicBezTo>
                    <a:pt x="54" y="68"/>
                    <a:pt x="68" y="54"/>
                    <a:pt x="68" y="36"/>
                  </a:cubicBezTo>
                  <a:cubicBezTo>
                    <a:pt x="68" y="19"/>
                    <a:pt x="54" y="4"/>
                    <a:pt x="36" y="4"/>
                  </a:cubicBezTo>
                  <a:close/>
                </a:path>
              </a:pathLst>
            </a:custGeom>
            <a:grpFill/>
            <a:ln w="9525">
              <a:solidFill>
                <a:schemeClr val="accent4"/>
              </a:solidFill>
              <a:round/>
              <a:headEnd/>
              <a:tailEnd/>
            </a:ln>
            <a:extLst/>
          </p:spPr>
          <p:txBody>
            <a:bodyPr vert="horz" wrap="square" lIns="83748" tIns="41874" rIns="83748" bIns="41874" numCol="1" anchor="t" anchorCtr="0" compatLnSpc="1">
              <a:prstTxWarp prst="textNoShape">
                <a:avLst/>
              </a:prstTxWarp>
            </a:bodyPr>
            <a:lstStyle/>
            <a:p>
              <a:pPr>
                <a:lnSpc>
                  <a:spcPct val="120000"/>
                </a:lnSpc>
              </a:pPr>
              <a:endParaRPr lang="en-US" sz="1100"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 name="Group 18"/>
          <p:cNvGrpSpPr/>
          <p:nvPr/>
        </p:nvGrpSpPr>
        <p:grpSpPr>
          <a:xfrm>
            <a:off x="5040890" y="1844931"/>
            <a:ext cx="1547781" cy="378513"/>
            <a:chOff x="5314951" y="1576421"/>
            <a:chExt cx="2376489" cy="581144"/>
          </a:xfrm>
          <a:solidFill>
            <a:schemeClr val="accent5"/>
          </a:solidFill>
        </p:grpSpPr>
        <p:cxnSp>
          <p:nvCxnSpPr>
            <p:cNvPr id="20" name="Straight Connector 19"/>
            <p:cNvCxnSpPr/>
            <p:nvPr/>
          </p:nvCxnSpPr>
          <p:spPr bwMode="auto">
            <a:xfrm flipV="1">
              <a:off x="5314951" y="1780961"/>
              <a:ext cx="403756" cy="376604"/>
            </a:xfrm>
            <a:prstGeom prst="line">
              <a:avLst/>
            </a:prstGeom>
            <a:grpFill/>
            <a:ln w="12700" cap="flat" cmpd="sng" algn="ctr">
              <a:solidFill>
                <a:schemeClr val="accent2"/>
              </a:solidFill>
              <a:prstDash val="sysDash"/>
              <a:round/>
              <a:headEnd type="none" w="med" len="med"/>
              <a:tailEnd type="none" w="med" len="med"/>
            </a:ln>
            <a:effectLst/>
          </p:spPr>
        </p:cxnSp>
        <p:cxnSp>
          <p:nvCxnSpPr>
            <p:cNvPr id="21" name="Straight Connector 20"/>
            <p:cNvCxnSpPr/>
            <p:nvPr/>
          </p:nvCxnSpPr>
          <p:spPr bwMode="auto">
            <a:xfrm>
              <a:off x="5906516" y="1671366"/>
              <a:ext cx="1599407" cy="0"/>
            </a:xfrm>
            <a:prstGeom prst="line">
              <a:avLst/>
            </a:prstGeom>
            <a:grpFill/>
            <a:ln w="12700" cap="flat" cmpd="sng" algn="ctr">
              <a:solidFill>
                <a:schemeClr val="accent2"/>
              </a:solidFill>
              <a:prstDash val="sysDash"/>
              <a:round/>
              <a:headEnd type="none" w="med" len="med"/>
              <a:tailEnd type="none" w="med" len="med"/>
            </a:ln>
            <a:effectLst/>
          </p:spPr>
        </p:cxnSp>
        <p:sp>
          <p:nvSpPr>
            <p:cNvPr id="27" name="Freeform 22"/>
            <p:cNvSpPr>
              <a:spLocks noEditPoints="1"/>
            </p:cNvSpPr>
            <p:nvPr/>
          </p:nvSpPr>
          <p:spPr bwMode="auto">
            <a:xfrm flipH="1">
              <a:off x="5711609" y="1591886"/>
              <a:ext cx="194907" cy="194907"/>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4 h 72"/>
                <a:gd name="T12" fmla="*/ 4 w 72"/>
                <a:gd name="T13" fmla="*/ 36 h 72"/>
                <a:gd name="T14" fmla="*/ 36 w 72"/>
                <a:gd name="T15" fmla="*/ 68 h 72"/>
                <a:gd name="T16" fmla="*/ 68 w 72"/>
                <a:gd name="T17" fmla="*/ 36 h 72"/>
                <a:gd name="T18" fmla="*/ 36 w 72"/>
                <a:gd name="T19" fmla="*/ 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4"/>
                  </a:moveTo>
                  <a:cubicBezTo>
                    <a:pt x="18" y="4"/>
                    <a:pt x="4" y="19"/>
                    <a:pt x="4" y="36"/>
                  </a:cubicBezTo>
                  <a:cubicBezTo>
                    <a:pt x="4" y="54"/>
                    <a:pt x="18" y="68"/>
                    <a:pt x="36" y="68"/>
                  </a:cubicBezTo>
                  <a:cubicBezTo>
                    <a:pt x="54" y="68"/>
                    <a:pt x="68" y="54"/>
                    <a:pt x="68" y="36"/>
                  </a:cubicBezTo>
                  <a:cubicBezTo>
                    <a:pt x="68" y="19"/>
                    <a:pt x="54" y="4"/>
                    <a:pt x="36" y="4"/>
                  </a:cubicBezTo>
                  <a:close/>
                </a:path>
              </a:pathLst>
            </a:custGeom>
            <a:grpFill/>
            <a:ln w="9525">
              <a:solidFill>
                <a:schemeClr val="accent2"/>
              </a:solidFill>
              <a:round/>
              <a:headEnd/>
              <a:tailEnd/>
            </a:ln>
            <a:extLst/>
          </p:spPr>
          <p:txBody>
            <a:bodyPr vert="horz" wrap="square" lIns="83748" tIns="41874" rIns="83748" bIns="41874" numCol="1" anchor="t" anchorCtr="0" compatLnSpc="1">
              <a:prstTxWarp prst="textNoShape">
                <a:avLst/>
              </a:prstTxWarp>
            </a:bodyPr>
            <a:lstStyle/>
            <a:p>
              <a:pPr>
                <a:lnSpc>
                  <a:spcPct val="120000"/>
                </a:lnSpc>
              </a:pPr>
              <a:endParaRPr lang="en-US" sz="1100" dirty="0">
                <a:latin typeface="Arial" panose="020B0604020202020204" pitchFamily="34" charset="0"/>
                <a:ea typeface="微软雅黑" panose="020B0503020204020204" pitchFamily="34" charset="-122"/>
                <a:sym typeface="Arial" panose="020B0604020202020204" pitchFamily="34" charset="0"/>
              </a:endParaRPr>
            </a:p>
          </p:txBody>
        </p:sp>
        <p:sp>
          <p:nvSpPr>
            <p:cNvPr id="25" name="Freeform 22"/>
            <p:cNvSpPr>
              <a:spLocks noEditPoints="1"/>
            </p:cNvSpPr>
            <p:nvPr/>
          </p:nvSpPr>
          <p:spPr bwMode="auto">
            <a:xfrm flipH="1">
              <a:off x="7496533" y="1576421"/>
              <a:ext cx="194907" cy="194907"/>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4 h 72"/>
                <a:gd name="T12" fmla="*/ 4 w 72"/>
                <a:gd name="T13" fmla="*/ 36 h 72"/>
                <a:gd name="T14" fmla="*/ 36 w 72"/>
                <a:gd name="T15" fmla="*/ 68 h 72"/>
                <a:gd name="T16" fmla="*/ 68 w 72"/>
                <a:gd name="T17" fmla="*/ 36 h 72"/>
                <a:gd name="T18" fmla="*/ 36 w 72"/>
                <a:gd name="T19" fmla="*/ 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4"/>
                  </a:moveTo>
                  <a:cubicBezTo>
                    <a:pt x="18" y="4"/>
                    <a:pt x="4" y="19"/>
                    <a:pt x="4" y="36"/>
                  </a:cubicBezTo>
                  <a:cubicBezTo>
                    <a:pt x="4" y="54"/>
                    <a:pt x="18" y="68"/>
                    <a:pt x="36" y="68"/>
                  </a:cubicBezTo>
                  <a:cubicBezTo>
                    <a:pt x="54" y="68"/>
                    <a:pt x="68" y="54"/>
                    <a:pt x="68" y="36"/>
                  </a:cubicBezTo>
                  <a:cubicBezTo>
                    <a:pt x="68" y="19"/>
                    <a:pt x="54" y="4"/>
                    <a:pt x="36" y="4"/>
                  </a:cubicBezTo>
                  <a:close/>
                </a:path>
              </a:pathLst>
            </a:custGeom>
            <a:grpFill/>
            <a:ln w="9525">
              <a:solidFill>
                <a:schemeClr val="accent2"/>
              </a:solidFill>
              <a:round/>
              <a:headEnd/>
              <a:tailEnd/>
            </a:ln>
            <a:extLst/>
          </p:spPr>
          <p:txBody>
            <a:bodyPr vert="horz" wrap="square" lIns="83748" tIns="41874" rIns="83748" bIns="41874" numCol="1" anchor="t" anchorCtr="0" compatLnSpc="1">
              <a:prstTxWarp prst="textNoShape">
                <a:avLst/>
              </a:prstTxWarp>
            </a:bodyPr>
            <a:lstStyle/>
            <a:p>
              <a:pPr>
                <a:lnSpc>
                  <a:spcPct val="120000"/>
                </a:lnSpc>
              </a:pPr>
              <a:endParaRPr lang="en-US" sz="1100"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 name="Group 27"/>
          <p:cNvGrpSpPr/>
          <p:nvPr/>
        </p:nvGrpSpPr>
        <p:grpSpPr>
          <a:xfrm>
            <a:off x="2473406" y="1844931"/>
            <a:ext cx="1547781" cy="378513"/>
            <a:chOff x="1601392" y="1504354"/>
            <a:chExt cx="2376489" cy="581144"/>
          </a:xfrm>
          <a:solidFill>
            <a:schemeClr val="accent1"/>
          </a:solidFill>
        </p:grpSpPr>
        <p:cxnSp>
          <p:nvCxnSpPr>
            <p:cNvPr id="29" name="Straight Connector 28"/>
            <p:cNvCxnSpPr/>
            <p:nvPr/>
          </p:nvCxnSpPr>
          <p:spPr bwMode="auto">
            <a:xfrm flipH="1" flipV="1">
              <a:off x="3574125" y="1708894"/>
              <a:ext cx="403756" cy="376604"/>
            </a:xfrm>
            <a:prstGeom prst="line">
              <a:avLst/>
            </a:prstGeom>
            <a:grpFill/>
            <a:ln w="12700" cap="flat" cmpd="sng" algn="ctr">
              <a:solidFill>
                <a:schemeClr val="accent1"/>
              </a:solidFill>
              <a:prstDash val="sysDash"/>
              <a:round/>
              <a:headEnd type="none" w="med" len="med"/>
              <a:tailEnd type="none" w="med" len="med"/>
            </a:ln>
            <a:effectLst/>
          </p:spPr>
        </p:cxnSp>
        <p:cxnSp>
          <p:nvCxnSpPr>
            <p:cNvPr id="30" name="Straight Connector 29"/>
            <p:cNvCxnSpPr/>
            <p:nvPr/>
          </p:nvCxnSpPr>
          <p:spPr bwMode="auto">
            <a:xfrm flipH="1">
              <a:off x="1786909" y="1599299"/>
              <a:ext cx="1599407" cy="0"/>
            </a:xfrm>
            <a:prstGeom prst="line">
              <a:avLst/>
            </a:prstGeom>
            <a:grpFill/>
            <a:ln w="12700" cap="flat" cmpd="sng" algn="ctr">
              <a:solidFill>
                <a:schemeClr val="accent1"/>
              </a:solidFill>
              <a:prstDash val="sysDash"/>
              <a:round/>
              <a:headEnd type="none" w="med" len="med"/>
              <a:tailEnd type="none" w="med" len="med"/>
            </a:ln>
            <a:effectLst/>
          </p:spPr>
        </p:cxnSp>
        <p:sp>
          <p:nvSpPr>
            <p:cNvPr id="36" name="Freeform 22"/>
            <p:cNvSpPr>
              <a:spLocks noEditPoints="1"/>
            </p:cNvSpPr>
            <p:nvPr/>
          </p:nvSpPr>
          <p:spPr bwMode="auto">
            <a:xfrm>
              <a:off x="3386316" y="1519819"/>
              <a:ext cx="194907" cy="194907"/>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4 h 72"/>
                <a:gd name="T12" fmla="*/ 4 w 72"/>
                <a:gd name="T13" fmla="*/ 36 h 72"/>
                <a:gd name="T14" fmla="*/ 36 w 72"/>
                <a:gd name="T15" fmla="*/ 68 h 72"/>
                <a:gd name="T16" fmla="*/ 68 w 72"/>
                <a:gd name="T17" fmla="*/ 36 h 72"/>
                <a:gd name="T18" fmla="*/ 36 w 72"/>
                <a:gd name="T19" fmla="*/ 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4"/>
                  </a:moveTo>
                  <a:cubicBezTo>
                    <a:pt x="18" y="4"/>
                    <a:pt x="4" y="19"/>
                    <a:pt x="4" y="36"/>
                  </a:cubicBezTo>
                  <a:cubicBezTo>
                    <a:pt x="4" y="54"/>
                    <a:pt x="18" y="68"/>
                    <a:pt x="36" y="68"/>
                  </a:cubicBezTo>
                  <a:cubicBezTo>
                    <a:pt x="54" y="68"/>
                    <a:pt x="68" y="54"/>
                    <a:pt x="68" y="36"/>
                  </a:cubicBezTo>
                  <a:cubicBezTo>
                    <a:pt x="68" y="19"/>
                    <a:pt x="54" y="4"/>
                    <a:pt x="36" y="4"/>
                  </a:cubicBezTo>
                  <a:close/>
                </a:path>
              </a:pathLst>
            </a:custGeom>
            <a:grpFill/>
            <a:ln w="9525">
              <a:solidFill>
                <a:schemeClr val="accent1"/>
              </a:solidFill>
              <a:round/>
              <a:headEnd/>
              <a:tailEnd/>
            </a:ln>
            <a:extLst/>
          </p:spPr>
          <p:txBody>
            <a:bodyPr vert="horz" wrap="square" lIns="83748" tIns="41874" rIns="83748" bIns="41874" numCol="1" anchor="t" anchorCtr="0" compatLnSpc="1">
              <a:prstTxWarp prst="textNoShape">
                <a:avLst/>
              </a:prstTxWarp>
            </a:bodyPr>
            <a:lstStyle/>
            <a:p>
              <a:pPr>
                <a:lnSpc>
                  <a:spcPct val="120000"/>
                </a:lnSpc>
              </a:pPr>
              <a:endParaRPr lang="en-US" sz="11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Freeform 22"/>
            <p:cNvSpPr>
              <a:spLocks noEditPoints="1"/>
            </p:cNvSpPr>
            <p:nvPr/>
          </p:nvSpPr>
          <p:spPr bwMode="auto">
            <a:xfrm>
              <a:off x="1601392" y="1504354"/>
              <a:ext cx="194907" cy="194907"/>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4 h 72"/>
                <a:gd name="T12" fmla="*/ 4 w 72"/>
                <a:gd name="T13" fmla="*/ 36 h 72"/>
                <a:gd name="T14" fmla="*/ 36 w 72"/>
                <a:gd name="T15" fmla="*/ 68 h 72"/>
                <a:gd name="T16" fmla="*/ 68 w 72"/>
                <a:gd name="T17" fmla="*/ 36 h 72"/>
                <a:gd name="T18" fmla="*/ 36 w 72"/>
                <a:gd name="T19" fmla="*/ 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4"/>
                  </a:moveTo>
                  <a:cubicBezTo>
                    <a:pt x="18" y="4"/>
                    <a:pt x="4" y="19"/>
                    <a:pt x="4" y="36"/>
                  </a:cubicBezTo>
                  <a:cubicBezTo>
                    <a:pt x="4" y="54"/>
                    <a:pt x="18" y="68"/>
                    <a:pt x="36" y="68"/>
                  </a:cubicBezTo>
                  <a:cubicBezTo>
                    <a:pt x="54" y="68"/>
                    <a:pt x="68" y="54"/>
                    <a:pt x="68" y="36"/>
                  </a:cubicBezTo>
                  <a:cubicBezTo>
                    <a:pt x="68" y="19"/>
                    <a:pt x="54" y="4"/>
                    <a:pt x="36" y="4"/>
                  </a:cubicBezTo>
                  <a:close/>
                </a:path>
              </a:pathLst>
            </a:custGeom>
            <a:grpFill/>
            <a:ln w="9525">
              <a:solidFill>
                <a:schemeClr val="accent1"/>
              </a:solidFill>
              <a:round/>
              <a:headEnd/>
              <a:tailEnd/>
            </a:ln>
            <a:extLst/>
          </p:spPr>
          <p:txBody>
            <a:bodyPr vert="horz" wrap="square" lIns="83748" tIns="41874" rIns="83748" bIns="41874" numCol="1" anchor="t" anchorCtr="0" compatLnSpc="1">
              <a:prstTxWarp prst="textNoShape">
                <a:avLst/>
              </a:prstTxWarp>
            </a:bodyPr>
            <a:lstStyle/>
            <a:p>
              <a:pPr>
                <a:lnSpc>
                  <a:spcPct val="120000"/>
                </a:lnSpc>
              </a:pPr>
              <a:endParaRPr lang="en-US" sz="11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 name="Group 36"/>
          <p:cNvGrpSpPr/>
          <p:nvPr/>
        </p:nvGrpSpPr>
        <p:grpSpPr>
          <a:xfrm>
            <a:off x="2526911" y="3394141"/>
            <a:ext cx="1547781" cy="378513"/>
            <a:chOff x="1683544" y="3746382"/>
            <a:chExt cx="2376489" cy="581144"/>
          </a:xfrm>
          <a:solidFill>
            <a:schemeClr val="accent1"/>
          </a:solidFill>
        </p:grpSpPr>
        <p:cxnSp>
          <p:nvCxnSpPr>
            <p:cNvPr id="38" name="Straight Connector 37"/>
            <p:cNvCxnSpPr/>
            <p:nvPr/>
          </p:nvCxnSpPr>
          <p:spPr bwMode="auto">
            <a:xfrm flipH="1">
              <a:off x="3656277" y="3746382"/>
              <a:ext cx="403756" cy="376604"/>
            </a:xfrm>
            <a:prstGeom prst="line">
              <a:avLst/>
            </a:prstGeom>
            <a:grpFill/>
            <a:ln w="12700" cap="flat" cmpd="sng" algn="ctr">
              <a:solidFill>
                <a:schemeClr val="accent3"/>
              </a:solidFill>
              <a:prstDash val="sysDash"/>
              <a:round/>
              <a:headEnd type="none" w="med" len="med"/>
              <a:tailEnd type="none" w="med" len="med"/>
            </a:ln>
            <a:effectLst/>
          </p:spPr>
        </p:cxnSp>
        <p:cxnSp>
          <p:nvCxnSpPr>
            <p:cNvPr id="39" name="Straight Connector 38"/>
            <p:cNvCxnSpPr/>
            <p:nvPr/>
          </p:nvCxnSpPr>
          <p:spPr bwMode="auto">
            <a:xfrm flipH="1" flipV="1">
              <a:off x="1869061" y="4232581"/>
              <a:ext cx="1599407" cy="0"/>
            </a:xfrm>
            <a:prstGeom prst="line">
              <a:avLst/>
            </a:prstGeom>
            <a:grpFill/>
            <a:ln w="12700" cap="flat" cmpd="sng" algn="ctr">
              <a:solidFill>
                <a:schemeClr val="accent3"/>
              </a:solidFill>
              <a:prstDash val="sysDash"/>
              <a:round/>
              <a:headEnd type="none" w="med" len="med"/>
              <a:tailEnd type="none" w="med" len="med"/>
            </a:ln>
            <a:effectLst/>
          </p:spPr>
        </p:cxnSp>
        <p:sp>
          <p:nvSpPr>
            <p:cNvPr id="45" name="Freeform 22"/>
            <p:cNvSpPr>
              <a:spLocks noEditPoints="1"/>
            </p:cNvSpPr>
            <p:nvPr/>
          </p:nvSpPr>
          <p:spPr bwMode="auto">
            <a:xfrm flipV="1">
              <a:off x="3468468" y="4117154"/>
              <a:ext cx="194907" cy="194907"/>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4 h 72"/>
                <a:gd name="T12" fmla="*/ 4 w 72"/>
                <a:gd name="T13" fmla="*/ 36 h 72"/>
                <a:gd name="T14" fmla="*/ 36 w 72"/>
                <a:gd name="T15" fmla="*/ 68 h 72"/>
                <a:gd name="T16" fmla="*/ 68 w 72"/>
                <a:gd name="T17" fmla="*/ 36 h 72"/>
                <a:gd name="T18" fmla="*/ 36 w 72"/>
                <a:gd name="T19" fmla="*/ 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4"/>
                  </a:moveTo>
                  <a:cubicBezTo>
                    <a:pt x="18" y="4"/>
                    <a:pt x="4" y="19"/>
                    <a:pt x="4" y="36"/>
                  </a:cubicBezTo>
                  <a:cubicBezTo>
                    <a:pt x="4" y="54"/>
                    <a:pt x="18" y="68"/>
                    <a:pt x="36" y="68"/>
                  </a:cubicBezTo>
                  <a:cubicBezTo>
                    <a:pt x="54" y="68"/>
                    <a:pt x="68" y="54"/>
                    <a:pt x="68" y="36"/>
                  </a:cubicBezTo>
                  <a:cubicBezTo>
                    <a:pt x="68" y="19"/>
                    <a:pt x="54" y="4"/>
                    <a:pt x="36" y="4"/>
                  </a:cubicBezTo>
                  <a:close/>
                </a:path>
              </a:pathLst>
            </a:custGeom>
            <a:grpFill/>
            <a:ln w="9525">
              <a:solidFill>
                <a:schemeClr val="accent3"/>
              </a:solidFill>
              <a:round/>
              <a:headEnd/>
              <a:tailEnd/>
            </a:ln>
            <a:extLst/>
          </p:spPr>
          <p:txBody>
            <a:bodyPr vert="horz" wrap="square" lIns="83748" tIns="41874" rIns="83748" bIns="41874" numCol="1" anchor="t" anchorCtr="0" compatLnSpc="1">
              <a:prstTxWarp prst="textNoShape">
                <a:avLst/>
              </a:prstTxWarp>
            </a:bodyPr>
            <a:lstStyle/>
            <a:p>
              <a:pPr>
                <a:lnSpc>
                  <a:spcPct val="120000"/>
                </a:lnSpc>
              </a:pPr>
              <a:endParaRPr lang="en-US" sz="11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Freeform 22"/>
            <p:cNvSpPr>
              <a:spLocks noEditPoints="1"/>
            </p:cNvSpPr>
            <p:nvPr/>
          </p:nvSpPr>
          <p:spPr bwMode="auto">
            <a:xfrm flipV="1">
              <a:off x="1683544" y="4132619"/>
              <a:ext cx="194907" cy="194907"/>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4 h 72"/>
                <a:gd name="T12" fmla="*/ 4 w 72"/>
                <a:gd name="T13" fmla="*/ 36 h 72"/>
                <a:gd name="T14" fmla="*/ 36 w 72"/>
                <a:gd name="T15" fmla="*/ 68 h 72"/>
                <a:gd name="T16" fmla="*/ 68 w 72"/>
                <a:gd name="T17" fmla="*/ 36 h 72"/>
                <a:gd name="T18" fmla="*/ 36 w 72"/>
                <a:gd name="T19" fmla="*/ 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4"/>
                  </a:moveTo>
                  <a:cubicBezTo>
                    <a:pt x="18" y="4"/>
                    <a:pt x="4" y="19"/>
                    <a:pt x="4" y="36"/>
                  </a:cubicBezTo>
                  <a:cubicBezTo>
                    <a:pt x="4" y="54"/>
                    <a:pt x="18" y="68"/>
                    <a:pt x="36" y="68"/>
                  </a:cubicBezTo>
                  <a:cubicBezTo>
                    <a:pt x="54" y="68"/>
                    <a:pt x="68" y="54"/>
                    <a:pt x="68" y="36"/>
                  </a:cubicBezTo>
                  <a:cubicBezTo>
                    <a:pt x="68" y="19"/>
                    <a:pt x="54" y="4"/>
                    <a:pt x="36" y="4"/>
                  </a:cubicBezTo>
                  <a:close/>
                </a:path>
              </a:pathLst>
            </a:custGeom>
            <a:grpFill/>
            <a:ln w="9525">
              <a:solidFill>
                <a:schemeClr val="accent3"/>
              </a:solidFill>
              <a:round/>
              <a:headEnd/>
              <a:tailEnd/>
            </a:ln>
            <a:extLst/>
          </p:spPr>
          <p:txBody>
            <a:bodyPr vert="horz" wrap="square" lIns="83748" tIns="41874" rIns="83748" bIns="41874" numCol="1" anchor="t" anchorCtr="0" compatLnSpc="1">
              <a:prstTxWarp prst="textNoShape">
                <a:avLst/>
              </a:prstTxWarp>
            </a:bodyPr>
            <a:lstStyle/>
            <a:p>
              <a:pPr>
                <a:lnSpc>
                  <a:spcPct val="120000"/>
                </a:lnSpc>
              </a:pPr>
              <a:endParaRPr lang="en-US" sz="11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47" name="Freeform 46"/>
          <p:cNvSpPr>
            <a:spLocks/>
          </p:cNvSpPr>
          <p:nvPr/>
        </p:nvSpPr>
        <p:spPr bwMode="auto">
          <a:xfrm>
            <a:off x="4240348" y="3096210"/>
            <a:ext cx="1223129" cy="1409313"/>
          </a:xfrm>
          <a:custGeom>
            <a:avLst/>
            <a:gdLst>
              <a:gd name="T0" fmla="*/ 1195 w 1195"/>
              <a:gd name="T1" fmla="*/ 1319 h 1377"/>
              <a:gd name="T2" fmla="*/ 1027 w 1195"/>
              <a:gd name="T3" fmla="*/ 831 h 1377"/>
              <a:gd name="T4" fmla="*/ 972 w 1195"/>
              <a:gd name="T5" fmla="*/ 676 h 1377"/>
              <a:gd name="T6" fmla="*/ 971 w 1195"/>
              <a:gd name="T7" fmla="*/ 676 h 1377"/>
              <a:gd name="T8" fmla="*/ 917 w 1195"/>
              <a:gd name="T9" fmla="*/ 384 h 1377"/>
              <a:gd name="T10" fmla="*/ 861 w 1195"/>
              <a:gd name="T11" fmla="*/ 346 h 1377"/>
              <a:gd name="T12" fmla="*/ 830 w 1195"/>
              <a:gd name="T13" fmla="*/ 60 h 1377"/>
              <a:gd name="T14" fmla="*/ 858 w 1195"/>
              <a:gd name="T15" fmla="*/ 8 h 1377"/>
              <a:gd name="T16" fmla="*/ 846 w 1195"/>
              <a:gd name="T17" fmla="*/ 1 h 1377"/>
              <a:gd name="T18" fmla="*/ 429 w 1195"/>
              <a:gd name="T19" fmla="*/ 3 h 1377"/>
              <a:gd name="T20" fmla="*/ 341 w 1195"/>
              <a:gd name="T21" fmla="*/ 98 h 1377"/>
              <a:gd name="T22" fmla="*/ 341 w 1195"/>
              <a:gd name="T23" fmla="*/ 268 h 1377"/>
              <a:gd name="T24" fmla="*/ 342 w 1195"/>
              <a:gd name="T25" fmla="*/ 591 h 1377"/>
              <a:gd name="T26" fmla="*/ 183 w 1195"/>
              <a:gd name="T27" fmla="*/ 548 h 1377"/>
              <a:gd name="T28" fmla="*/ 23 w 1195"/>
              <a:gd name="T29" fmla="*/ 558 h 1377"/>
              <a:gd name="T30" fmla="*/ 2 w 1195"/>
              <a:gd name="T31" fmla="*/ 575 h 1377"/>
              <a:gd name="T32" fmla="*/ 5 w 1195"/>
              <a:gd name="T33" fmla="*/ 596 h 1377"/>
              <a:gd name="T34" fmla="*/ 5 w 1195"/>
              <a:gd name="T35" fmla="*/ 676 h 1377"/>
              <a:gd name="T36" fmla="*/ 5 w 1195"/>
              <a:gd name="T37" fmla="*/ 676 h 1377"/>
              <a:gd name="T38" fmla="*/ 0 w 1195"/>
              <a:gd name="T39" fmla="*/ 790 h 1377"/>
              <a:gd name="T40" fmla="*/ 71 w 1195"/>
              <a:gd name="T41" fmla="*/ 831 h 1377"/>
              <a:gd name="T42" fmla="*/ 205 w 1195"/>
              <a:gd name="T43" fmla="*/ 810 h 1377"/>
              <a:gd name="T44" fmla="*/ 341 w 1195"/>
              <a:gd name="T45" fmla="*/ 756 h 1377"/>
              <a:gd name="T46" fmla="*/ 343 w 1195"/>
              <a:gd name="T47" fmla="*/ 819 h 1377"/>
              <a:gd name="T48" fmla="*/ 344 w 1195"/>
              <a:gd name="T49" fmla="*/ 1215 h 1377"/>
              <a:gd name="T50" fmla="*/ 452 w 1195"/>
              <a:gd name="T51" fmla="*/ 1321 h 1377"/>
              <a:gd name="T52" fmla="*/ 881 w 1195"/>
              <a:gd name="T53" fmla="*/ 1320 h 1377"/>
              <a:gd name="T54" fmla="*/ 934 w 1195"/>
              <a:gd name="T55" fmla="*/ 1323 h 1377"/>
              <a:gd name="T56" fmla="*/ 913 w 1195"/>
              <a:gd name="T57" fmla="*/ 1377 h 1377"/>
              <a:gd name="T58" fmla="*/ 1117 w 1195"/>
              <a:gd name="T59" fmla="*/ 1377 h 1377"/>
              <a:gd name="T60" fmla="*/ 1094 w 1195"/>
              <a:gd name="T61" fmla="*/ 1320 h 1377"/>
              <a:gd name="T62" fmla="*/ 1146 w 1195"/>
              <a:gd name="T63" fmla="*/ 1319 h 1377"/>
              <a:gd name="T64" fmla="*/ 1195 w 1195"/>
              <a:gd name="T65" fmla="*/ 1319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95" h="1377">
                <a:moveTo>
                  <a:pt x="1195" y="1319"/>
                </a:moveTo>
                <a:cubicBezTo>
                  <a:pt x="1141" y="1155"/>
                  <a:pt x="1094" y="989"/>
                  <a:pt x="1027" y="831"/>
                </a:cubicBezTo>
                <a:cubicBezTo>
                  <a:pt x="1006" y="780"/>
                  <a:pt x="986" y="727"/>
                  <a:pt x="972" y="676"/>
                </a:cubicBezTo>
                <a:cubicBezTo>
                  <a:pt x="971" y="676"/>
                  <a:pt x="971" y="676"/>
                  <a:pt x="971" y="676"/>
                </a:cubicBezTo>
                <a:cubicBezTo>
                  <a:pt x="941" y="580"/>
                  <a:pt x="923" y="483"/>
                  <a:pt x="917" y="384"/>
                </a:cubicBezTo>
                <a:cubicBezTo>
                  <a:pt x="897" y="375"/>
                  <a:pt x="878" y="362"/>
                  <a:pt x="861" y="346"/>
                </a:cubicBezTo>
                <a:cubicBezTo>
                  <a:pt x="781" y="269"/>
                  <a:pt x="769" y="157"/>
                  <a:pt x="830" y="60"/>
                </a:cubicBezTo>
                <a:cubicBezTo>
                  <a:pt x="841" y="43"/>
                  <a:pt x="849" y="25"/>
                  <a:pt x="858" y="8"/>
                </a:cubicBezTo>
                <a:cubicBezTo>
                  <a:pt x="851" y="4"/>
                  <a:pt x="849" y="1"/>
                  <a:pt x="846" y="1"/>
                </a:cubicBezTo>
                <a:cubicBezTo>
                  <a:pt x="707" y="1"/>
                  <a:pt x="568" y="0"/>
                  <a:pt x="429" y="3"/>
                </a:cubicBezTo>
                <a:cubicBezTo>
                  <a:pt x="376" y="4"/>
                  <a:pt x="342" y="43"/>
                  <a:pt x="341" y="98"/>
                </a:cubicBezTo>
                <a:cubicBezTo>
                  <a:pt x="340" y="155"/>
                  <a:pt x="341" y="211"/>
                  <a:pt x="341" y="268"/>
                </a:cubicBezTo>
                <a:cubicBezTo>
                  <a:pt x="341" y="374"/>
                  <a:pt x="342" y="481"/>
                  <a:pt x="342" y="591"/>
                </a:cubicBezTo>
                <a:cubicBezTo>
                  <a:pt x="281" y="597"/>
                  <a:pt x="231" y="575"/>
                  <a:pt x="183" y="548"/>
                </a:cubicBezTo>
                <a:cubicBezTo>
                  <a:pt x="128" y="518"/>
                  <a:pt x="74" y="522"/>
                  <a:pt x="23" y="558"/>
                </a:cubicBezTo>
                <a:cubicBezTo>
                  <a:pt x="16" y="563"/>
                  <a:pt x="9" y="569"/>
                  <a:pt x="2" y="575"/>
                </a:cubicBezTo>
                <a:cubicBezTo>
                  <a:pt x="4" y="582"/>
                  <a:pt x="5" y="589"/>
                  <a:pt x="5" y="596"/>
                </a:cubicBezTo>
                <a:cubicBezTo>
                  <a:pt x="5" y="622"/>
                  <a:pt x="5" y="649"/>
                  <a:pt x="5" y="676"/>
                </a:cubicBezTo>
                <a:cubicBezTo>
                  <a:pt x="5" y="676"/>
                  <a:pt x="5" y="676"/>
                  <a:pt x="5" y="676"/>
                </a:cubicBezTo>
                <a:cubicBezTo>
                  <a:pt x="4" y="714"/>
                  <a:pt x="2" y="752"/>
                  <a:pt x="0" y="790"/>
                </a:cubicBezTo>
                <a:cubicBezTo>
                  <a:pt x="18" y="808"/>
                  <a:pt x="41" y="822"/>
                  <a:pt x="71" y="831"/>
                </a:cubicBezTo>
                <a:cubicBezTo>
                  <a:pt x="119" y="845"/>
                  <a:pt x="162" y="831"/>
                  <a:pt x="205" y="810"/>
                </a:cubicBezTo>
                <a:cubicBezTo>
                  <a:pt x="247" y="789"/>
                  <a:pt x="292" y="775"/>
                  <a:pt x="341" y="756"/>
                </a:cubicBezTo>
                <a:cubicBezTo>
                  <a:pt x="342" y="786"/>
                  <a:pt x="343" y="802"/>
                  <a:pt x="343" y="819"/>
                </a:cubicBezTo>
                <a:cubicBezTo>
                  <a:pt x="343" y="951"/>
                  <a:pt x="343" y="1083"/>
                  <a:pt x="344" y="1215"/>
                </a:cubicBezTo>
                <a:cubicBezTo>
                  <a:pt x="345" y="1286"/>
                  <a:pt x="381" y="1321"/>
                  <a:pt x="452" y="1321"/>
                </a:cubicBezTo>
                <a:cubicBezTo>
                  <a:pt x="595" y="1321"/>
                  <a:pt x="738" y="1320"/>
                  <a:pt x="881" y="1320"/>
                </a:cubicBezTo>
                <a:cubicBezTo>
                  <a:pt x="895" y="1320"/>
                  <a:pt x="910" y="1321"/>
                  <a:pt x="934" y="1323"/>
                </a:cubicBezTo>
                <a:cubicBezTo>
                  <a:pt x="926" y="1342"/>
                  <a:pt x="919" y="1360"/>
                  <a:pt x="913" y="1377"/>
                </a:cubicBezTo>
                <a:cubicBezTo>
                  <a:pt x="981" y="1377"/>
                  <a:pt x="1049" y="1377"/>
                  <a:pt x="1117" y="1377"/>
                </a:cubicBezTo>
                <a:cubicBezTo>
                  <a:pt x="1110" y="1359"/>
                  <a:pt x="1103" y="1340"/>
                  <a:pt x="1094" y="1320"/>
                </a:cubicBezTo>
                <a:cubicBezTo>
                  <a:pt x="1119" y="1320"/>
                  <a:pt x="1133" y="1319"/>
                  <a:pt x="1146" y="1319"/>
                </a:cubicBezTo>
                <a:cubicBezTo>
                  <a:pt x="1162" y="1319"/>
                  <a:pt x="1178" y="1319"/>
                  <a:pt x="1195" y="1319"/>
                </a:cubicBezTo>
                <a:close/>
              </a:path>
            </a:pathLst>
          </a:custGeom>
          <a:solidFill>
            <a:schemeClr val="accent4"/>
          </a:solidFill>
          <a:ln>
            <a:noFill/>
          </a:ln>
        </p:spPr>
        <p:txBody>
          <a:bodyPr vert="horz" wrap="square" lIns="59553" tIns="29777" rIns="59553" bIns="29777" numCol="1" anchor="t" anchorCtr="0" compatLnSpc="1">
            <a:prstTxWarp prst="textNoShape">
              <a:avLst/>
            </a:prstTxWarp>
          </a:bodyPr>
          <a:lstStyle/>
          <a:p>
            <a:pPr>
              <a:lnSpc>
                <a:spcPct val="120000"/>
              </a:lnSpc>
            </a:pPr>
            <a:endParaRPr lang="en-IN" sz="1100" dirty="0">
              <a:latin typeface="Arial" panose="020B0604020202020204" pitchFamily="34" charset="0"/>
              <a:ea typeface="微软雅黑" panose="020B0503020204020204" pitchFamily="34" charset="-122"/>
              <a:sym typeface="Arial" panose="020B0604020202020204" pitchFamily="34" charset="0"/>
            </a:endParaRPr>
          </a:p>
        </p:txBody>
      </p:sp>
      <p:sp>
        <p:nvSpPr>
          <p:cNvPr id="49" name="Rectangle 48"/>
          <p:cNvSpPr/>
          <p:nvPr/>
        </p:nvSpPr>
        <p:spPr>
          <a:xfrm>
            <a:off x="5724875" y="2225732"/>
            <a:ext cx="1042152" cy="443198"/>
          </a:xfrm>
          <a:prstGeom prst="rect">
            <a:avLst/>
          </a:prstGeom>
        </p:spPr>
        <p:txBody>
          <a:bodyPr wrap="square" lIns="0" tIns="0" rIns="0" bIns="0">
            <a:spAutoFit/>
          </a:bodyPr>
          <a:lstStyle/>
          <a:p>
            <a:pPr>
              <a:lnSpc>
                <a:spcPct val="120000"/>
              </a:lnSpc>
            </a:pPr>
            <a:r>
              <a:rPr lang="en-US" altLang="zh-CN" sz="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endParaRPr lang="en-US" sz="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TextBox 49"/>
          <p:cNvSpPr txBox="1"/>
          <p:nvPr/>
        </p:nvSpPr>
        <p:spPr>
          <a:xfrm>
            <a:off x="5724873" y="2058471"/>
            <a:ext cx="904162" cy="184666"/>
          </a:xfrm>
          <a:prstGeom prst="rect">
            <a:avLst/>
          </a:prstGeom>
          <a:noFill/>
        </p:spPr>
        <p:txBody>
          <a:bodyPr wrap="square" lIns="0" tIns="0" rIns="0" bIns="0" rtlCol="0">
            <a:spAutoFit/>
          </a:bodyPr>
          <a:lstStyle/>
          <a:p>
            <a:pPr>
              <a:lnSpc>
                <a:spcPct val="120000"/>
              </a:lnSpc>
            </a:pPr>
            <a:r>
              <a:rPr lang="zh-CN" altLang="en-US" sz="1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US" sz="1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Rectangle 50"/>
          <p:cNvSpPr/>
          <p:nvPr/>
        </p:nvSpPr>
        <p:spPr>
          <a:xfrm>
            <a:off x="2432560" y="2225732"/>
            <a:ext cx="1042152" cy="443198"/>
          </a:xfrm>
          <a:prstGeom prst="rect">
            <a:avLst/>
          </a:prstGeom>
        </p:spPr>
        <p:txBody>
          <a:bodyPr wrap="square" lIns="0" tIns="0" rIns="0" bIns="0">
            <a:spAutoFit/>
          </a:bodyPr>
          <a:lstStyle/>
          <a:p>
            <a:pPr>
              <a:lnSpc>
                <a:spcPct val="120000"/>
              </a:lnSpc>
            </a:pPr>
            <a:r>
              <a:rPr lang="en-US" altLang="zh-CN" sz="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endParaRPr lang="en-US" sz="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2" name="TextBox 51"/>
          <p:cNvSpPr txBox="1"/>
          <p:nvPr/>
        </p:nvSpPr>
        <p:spPr>
          <a:xfrm>
            <a:off x="2432559" y="2040823"/>
            <a:ext cx="904162" cy="184666"/>
          </a:xfrm>
          <a:prstGeom prst="rect">
            <a:avLst/>
          </a:prstGeom>
          <a:noFill/>
        </p:spPr>
        <p:txBody>
          <a:bodyPr wrap="square" lIns="0" tIns="0" rIns="0" bIns="0" rtlCol="0">
            <a:spAutoFit/>
          </a:bodyPr>
          <a:lstStyle/>
          <a:p>
            <a:pPr>
              <a:lnSpc>
                <a:spcPct val="120000"/>
              </a:lnSpc>
            </a:pPr>
            <a:r>
              <a:rPr lang="zh-CN" altLang="en-US" sz="1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US" sz="1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3" name="Rectangle 52"/>
          <p:cNvSpPr/>
          <p:nvPr/>
        </p:nvSpPr>
        <p:spPr>
          <a:xfrm>
            <a:off x="2432560" y="3299351"/>
            <a:ext cx="1042152" cy="443198"/>
          </a:xfrm>
          <a:prstGeom prst="rect">
            <a:avLst/>
          </a:prstGeom>
        </p:spPr>
        <p:txBody>
          <a:bodyPr wrap="square" lIns="0" tIns="0" rIns="0" bIns="0">
            <a:spAutoFit/>
          </a:bodyPr>
          <a:lstStyle/>
          <a:p>
            <a:pPr>
              <a:lnSpc>
                <a:spcPct val="120000"/>
              </a:lnSpc>
            </a:pPr>
            <a:r>
              <a:rPr lang="en-US" altLang="zh-CN" sz="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endParaRPr lang="en-US" sz="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4" name="TextBox 53"/>
          <p:cNvSpPr txBox="1"/>
          <p:nvPr/>
        </p:nvSpPr>
        <p:spPr>
          <a:xfrm>
            <a:off x="2432559" y="3114442"/>
            <a:ext cx="904162" cy="184666"/>
          </a:xfrm>
          <a:prstGeom prst="rect">
            <a:avLst/>
          </a:prstGeom>
          <a:noFill/>
        </p:spPr>
        <p:txBody>
          <a:bodyPr wrap="square" lIns="0" tIns="0" rIns="0" bIns="0" rtlCol="0">
            <a:spAutoFit/>
          </a:bodyPr>
          <a:lstStyle/>
          <a:p>
            <a:pPr>
              <a:lnSpc>
                <a:spcPct val="120000"/>
              </a:lnSpc>
            </a:pPr>
            <a:r>
              <a:rPr lang="zh-CN" altLang="en-US" sz="1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US" sz="1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5" name="Rectangle 54"/>
          <p:cNvSpPr/>
          <p:nvPr/>
        </p:nvSpPr>
        <p:spPr>
          <a:xfrm>
            <a:off x="5724875" y="3299351"/>
            <a:ext cx="1042152" cy="443198"/>
          </a:xfrm>
          <a:prstGeom prst="rect">
            <a:avLst/>
          </a:prstGeom>
        </p:spPr>
        <p:txBody>
          <a:bodyPr wrap="square" lIns="0" tIns="0" rIns="0" bIns="0">
            <a:spAutoFit/>
          </a:bodyPr>
          <a:lstStyle/>
          <a:p>
            <a:pPr>
              <a:lnSpc>
                <a:spcPct val="120000"/>
              </a:lnSpc>
            </a:pPr>
            <a:r>
              <a:rPr lang="en-US" altLang="zh-CN" sz="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endParaRPr lang="en-US" sz="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6" name="TextBox 55"/>
          <p:cNvSpPr txBox="1"/>
          <p:nvPr/>
        </p:nvSpPr>
        <p:spPr>
          <a:xfrm>
            <a:off x="5724873" y="3132090"/>
            <a:ext cx="904162" cy="184666"/>
          </a:xfrm>
          <a:prstGeom prst="rect">
            <a:avLst/>
          </a:prstGeom>
          <a:noFill/>
        </p:spPr>
        <p:txBody>
          <a:bodyPr wrap="square" lIns="0" tIns="0" rIns="0" bIns="0" rtlCol="0">
            <a:spAutoFit/>
          </a:bodyPr>
          <a:lstStyle/>
          <a:p>
            <a:pPr>
              <a:lnSpc>
                <a:spcPct val="120000"/>
              </a:lnSpc>
            </a:pPr>
            <a:r>
              <a:rPr lang="zh-CN" altLang="en-US" sz="1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US" sz="1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7" name="TextBox 56"/>
          <p:cNvSpPr txBox="1"/>
          <p:nvPr/>
        </p:nvSpPr>
        <p:spPr>
          <a:xfrm>
            <a:off x="5856073" y="1596280"/>
            <a:ext cx="243656" cy="313932"/>
          </a:xfrm>
          <a:prstGeom prst="rect">
            <a:avLst/>
          </a:prstGeom>
          <a:noFill/>
        </p:spPr>
        <p:txBody>
          <a:bodyPr wrap="none" lIns="0" tIns="0" rIns="0" bIns="0" rtlCol="0">
            <a:spAutoFit/>
          </a:bodyPr>
          <a:lstStyle/>
          <a:p>
            <a:pPr>
              <a:lnSpc>
                <a:spcPct val="120000"/>
              </a:lnSpc>
            </a:pPr>
            <a:r>
              <a:rPr lang="en-US" sz="17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02</a:t>
            </a:r>
          </a:p>
        </p:txBody>
      </p:sp>
      <p:sp>
        <p:nvSpPr>
          <p:cNvPr id="58" name="TextBox 57"/>
          <p:cNvSpPr txBox="1"/>
          <p:nvPr/>
        </p:nvSpPr>
        <p:spPr>
          <a:xfrm>
            <a:off x="5856073" y="3753059"/>
            <a:ext cx="243656" cy="313932"/>
          </a:xfrm>
          <a:prstGeom prst="rect">
            <a:avLst/>
          </a:prstGeom>
          <a:noFill/>
        </p:spPr>
        <p:txBody>
          <a:bodyPr wrap="none" lIns="0" tIns="0" rIns="0" bIns="0" rtlCol="0">
            <a:spAutoFit/>
          </a:bodyPr>
          <a:lstStyle/>
          <a:p>
            <a:pPr>
              <a:lnSpc>
                <a:spcPct val="120000"/>
              </a:lnSpc>
            </a:pPr>
            <a:r>
              <a:rPr lang="en-US" sz="17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04</a:t>
            </a:r>
          </a:p>
        </p:txBody>
      </p:sp>
      <p:sp>
        <p:nvSpPr>
          <p:cNvPr id="59" name="TextBox 58"/>
          <p:cNvSpPr txBox="1"/>
          <p:nvPr/>
        </p:nvSpPr>
        <p:spPr>
          <a:xfrm>
            <a:off x="3018409" y="1596280"/>
            <a:ext cx="243656" cy="313932"/>
          </a:xfrm>
          <a:prstGeom prst="rect">
            <a:avLst/>
          </a:prstGeom>
          <a:noFill/>
        </p:spPr>
        <p:txBody>
          <a:bodyPr wrap="none" lIns="0" tIns="0" rIns="0" bIns="0" rtlCol="0">
            <a:spAutoFit/>
          </a:bodyPr>
          <a:lstStyle/>
          <a:p>
            <a:pPr>
              <a:lnSpc>
                <a:spcPct val="120000"/>
              </a:lnSpc>
            </a:pPr>
            <a:r>
              <a:rPr lang="en-US" sz="17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01</a:t>
            </a:r>
          </a:p>
        </p:txBody>
      </p:sp>
      <p:sp>
        <p:nvSpPr>
          <p:cNvPr id="60" name="TextBox 59"/>
          <p:cNvSpPr txBox="1"/>
          <p:nvPr/>
        </p:nvSpPr>
        <p:spPr>
          <a:xfrm>
            <a:off x="3018409" y="3753059"/>
            <a:ext cx="243656" cy="313932"/>
          </a:xfrm>
          <a:prstGeom prst="rect">
            <a:avLst/>
          </a:prstGeom>
          <a:noFill/>
        </p:spPr>
        <p:txBody>
          <a:bodyPr wrap="none" lIns="0" tIns="0" rIns="0" bIns="0" rtlCol="0">
            <a:spAutoFit/>
          </a:bodyPr>
          <a:lstStyle/>
          <a:p>
            <a:pPr>
              <a:lnSpc>
                <a:spcPct val="120000"/>
              </a:lnSpc>
            </a:pPr>
            <a:r>
              <a:rPr lang="en-US" sz="17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03</a:t>
            </a:r>
          </a:p>
        </p:txBody>
      </p:sp>
      <p:grpSp>
        <p:nvGrpSpPr>
          <p:cNvPr id="10" name="Group 60"/>
          <p:cNvGrpSpPr/>
          <p:nvPr/>
        </p:nvGrpSpPr>
        <p:grpSpPr>
          <a:xfrm>
            <a:off x="2069802" y="3578135"/>
            <a:ext cx="297769" cy="297786"/>
            <a:chOff x="4168892" y="2012305"/>
            <a:chExt cx="739552" cy="743795"/>
          </a:xfrm>
        </p:grpSpPr>
        <p:sp>
          <p:nvSpPr>
            <p:cNvPr id="62" name="Oval 61"/>
            <p:cNvSpPr/>
            <p:nvPr/>
          </p:nvSpPr>
          <p:spPr>
            <a:xfrm>
              <a:off x="4168892" y="2012305"/>
              <a:ext cx="739552" cy="743795"/>
            </a:xfrm>
            <a:prstGeom prst="ellipse">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lnSpc>
                  <a:spcPct val="120000"/>
                </a:lnSpc>
              </a:pPr>
              <a:endParaRPr lang="en-US" sz="92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3" name="Group 62"/>
            <p:cNvGrpSpPr/>
            <p:nvPr/>
          </p:nvGrpSpPr>
          <p:grpSpPr>
            <a:xfrm>
              <a:off x="4374990" y="2274029"/>
              <a:ext cx="335260" cy="209340"/>
              <a:chOff x="7507288" y="3873501"/>
              <a:chExt cx="338138" cy="211137"/>
            </a:xfrm>
            <a:solidFill>
              <a:schemeClr val="bg1"/>
            </a:solidFill>
          </p:grpSpPr>
          <p:sp>
            <p:nvSpPr>
              <p:cNvPr id="64" name="Freeform 8"/>
              <p:cNvSpPr>
                <a:spLocks/>
              </p:cNvSpPr>
              <p:nvPr/>
            </p:nvSpPr>
            <p:spPr bwMode="auto">
              <a:xfrm>
                <a:off x="7507288" y="3873501"/>
                <a:ext cx="338138" cy="79375"/>
              </a:xfrm>
              <a:custGeom>
                <a:avLst/>
                <a:gdLst>
                  <a:gd name="T0" fmla="*/ 154 w 213"/>
                  <a:gd name="T1" fmla="*/ 50 h 50"/>
                  <a:gd name="T2" fmla="*/ 213 w 213"/>
                  <a:gd name="T3" fmla="*/ 50 h 50"/>
                  <a:gd name="T4" fmla="*/ 170 w 213"/>
                  <a:gd name="T5" fmla="*/ 0 h 50"/>
                  <a:gd name="T6" fmla="*/ 106 w 213"/>
                  <a:gd name="T7" fmla="*/ 0 h 50"/>
                  <a:gd name="T8" fmla="*/ 42 w 213"/>
                  <a:gd name="T9" fmla="*/ 0 h 50"/>
                  <a:gd name="T10" fmla="*/ 0 w 213"/>
                  <a:gd name="T11" fmla="*/ 50 h 50"/>
                  <a:gd name="T12" fmla="*/ 59 w 213"/>
                  <a:gd name="T13" fmla="*/ 50 h 50"/>
                  <a:gd name="T14" fmla="*/ 154 w 213"/>
                  <a:gd name="T15" fmla="*/ 5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50">
                    <a:moveTo>
                      <a:pt x="154" y="50"/>
                    </a:moveTo>
                    <a:lnTo>
                      <a:pt x="213" y="50"/>
                    </a:lnTo>
                    <a:lnTo>
                      <a:pt x="170" y="0"/>
                    </a:lnTo>
                    <a:lnTo>
                      <a:pt x="106" y="0"/>
                    </a:lnTo>
                    <a:lnTo>
                      <a:pt x="42" y="0"/>
                    </a:lnTo>
                    <a:lnTo>
                      <a:pt x="0" y="50"/>
                    </a:lnTo>
                    <a:lnTo>
                      <a:pt x="59" y="50"/>
                    </a:lnTo>
                    <a:lnTo>
                      <a:pt x="154"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48" tIns="41874" rIns="83748" bIns="41874" numCol="1" anchor="t" anchorCtr="0" compatLnSpc="1">
                <a:prstTxWarp prst="textNoShape">
                  <a:avLst/>
                </a:prstTxWarp>
              </a:bodyPr>
              <a:lstStyle/>
              <a:p>
                <a:pPr>
                  <a:lnSpc>
                    <a:spcPct val="120000"/>
                  </a:lnSpc>
                </a:pPr>
                <a:endParaRPr lang="en-US" sz="11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5" name="Freeform 9"/>
              <p:cNvSpPr>
                <a:spLocks/>
              </p:cNvSpPr>
              <p:nvPr/>
            </p:nvSpPr>
            <p:spPr bwMode="auto">
              <a:xfrm>
                <a:off x="7507288" y="3978276"/>
                <a:ext cx="338138" cy="38100"/>
              </a:xfrm>
              <a:custGeom>
                <a:avLst/>
                <a:gdLst>
                  <a:gd name="T0" fmla="*/ 21 w 213"/>
                  <a:gd name="T1" fmla="*/ 0 h 24"/>
                  <a:gd name="T2" fmla="*/ 0 w 213"/>
                  <a:gd name="T3" fmla="*/ 24 h 24"/>
                  <a:gd name="T4" fmla="*/ 59 w 213"/>
                  <a:gd name="T5" fmla="*/ 24 h 24"/>
                  <a:gd name="T6" fmla="*/ 154 w 213"/>
                  <a:gd name="T7" fmla="*/ 24 h 24"/>
                  <a:gd name="T8" fmla="*/ 213 w 213"/>
                  <a:gd name="T9" fmla="*/ 24 h 24"/>
                  <a:gd name="T10" fmla="*/ 191 w 213"/>
                  <a:gd name="T11" fmla="*/ 0 h 24"/>
                  <a:gd name="T12" fmla="*/ 21 w 213"/>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13" h="24">
                    <a:moveTo>
                      <a:pt x="21" y="0"/>
                    </a:moveTo>
                    <a:lnTo>
                      <a:pt x="0" y="24"/>
                    </a:lnTo>
                    <a:lnTo>
                      <a:pt x="59" y="24"/>
                    </a:lnTo>
                    <a:lnTo>
                      <a:pt x="154" y="24"/>
                    </a:lnTo>
                    <a:lnTo>
                      <a:pt x="213" y="24"/>
                    </a:lnTo>
                    <a:lnTo>
                      <a:pt x="191" y="0"/>
                    </a:ln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48" tIns="41874" rIns="83748" bIns="41874" numCol="1" anchor="t" anchorCtr="0" compatLnSpc="1">
                <a:prstTxWarp prst="textNoShape">
                  <a:avLst/>
                </a:prstTxWarp>
              </a:bodyPr>
              <a:lstStyle/>
              <a:p>
                <a:pPr>
                  <a:lnSpc>
                    <a:spcPct val="120000"/>
                  </a:lnSpc>
                </a:pPr>
                <a:endParaRPr lang="en-US" sz="11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6" name="Freeform 10"/>
              <p:cNvSpPr>
                <a:spLocks/>
              </p:cNvSpPr>
              <p:nvPr/>
            </p:nvSpPr>
            <p:spPr bwMode="auto">
              <a:xfrm>
                <a:off x="7507288" y="4043363"/>
                <a:ext cx="338138" cy="41275"/>
              </a:xfrm>
              <a:custGeom>
                <a:avLst/>
                <a:gdLst>
                  <a:gd name="T0" fmla="*/ 21 w 213"/>
                  <a:gd name="T1" fmla="*/ 0 h 26"/>
                  <a:gd name="T2" fmla="*/ 0 w 213"/>
                  <a:gd name="T3" fmla="*/ 26 h 26"/>
                  <a:gd name="T4" fmla="*/ 59 w 213"/>
                  <a:gd name="T5" fmla="*/ 26 h 26"/>
                  <a:gd name="T6" fmla="*/ 154 w 213"/>
                  <a:gd name="T7" fmla="*/ 26 h 26"/>
                  <a:gd name="T8" fmla="*/ 213 w 213"/>
                  <a:gd name="T9" fmla="*/ 26 h 26"/>
                  <a:gd name="T10" fmla="*/ 191 w 213"/>
                  <a:gd name="T11" fmla="*/ 0 h 26"/>
                  <a:gd name="T12" fmla="*/ 21 w 213"/>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13" h="26">
                    <a:moveTo>
                      <a:pt x="21" y="0"/>
                    </a:moveTo>
                    <a:lnTo>
                      <a:pt x="0" y="26"/>
                    </a:lnTo>
                    <a:lnTo>
                      <a:pt x="59" y="26"/>
                    </a:lnTo>
                    <a:lnTo>
                      <a:pt x="154" y="26"/>
                    </a:lnTo>
                    <a:lnTo>
                      <a:pt x="213" y="26"/>
                    </a:lnTo>
                    <a:lnTo>
                      <a:pt x="191" y="0"/>
                    </a:ln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48" tIns="41874" rIns="83748" bIns="41874" numCol="1" anchor="t" anchorCtr="0" compatLnSpc="1">
                <a:prstTxWarp prst="textNoShape">
                  <a:avLst/>
                </a:prstTxWarp>
              </a:bodyPr>
              <a:lstStyle/>
              <a:p>
                <a:pPr>
                  <a:lnSpc>
                    <a:spcPct val="120000"/>
                  </a:lnSpc>
                </a:pPr>
                <a:endParaRPr lang="en-US" sz="11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4" name="Group 66"/>
          <p:cNvGrpSpPr/>
          <p:nvPr/>
        </p:nvGrpSpPr>
        <p:grpSpPr>
          <a:xfrm>
            <a:off x="6740024" y="3578135"/>
            <a:ext cx="297769" cy="297786"/>
            <a:chOff x="8173630" y="2776471"/>
            <a:chExt cx="1039365" cy="1045329"/>
          </a:xfrm>
        </p:grpSpPr>
        <p:sp>
          <p:nvSpPr>
            <p:cNvPr id="68" name="Oval 67"/>
            <p:cNvSpPr/>
            <p:nvPr/>
          </p:nvSpPr>
          <p:spPr>
            <a:xfrm>
              <a:off x="8173630" y="2776471"/>
              <a:ext cx="1039365" cy="1045329"/>
            </a:xfrm>
            <a:prstGeom prst="ellipse">
              <a:avLst/>
            </a:prstGeom>
            <a:solidFill>
              <a:schemeClr val="accent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lnSpc>
                  <a:spcPct val="120000"/>
                </a:lnSpc>
              </a:pPr>
              <a:endParaRPr lang="en-US" sz="92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5" name="Group 68"/>
            <p:cNvGrpSpPr/>
            <p:nvPr/>
          </p:nvGrpSpPr>
          <p:grpSpPr>
            <a:xfrm>
              <a:off x="8473738" y="3091969"/>
              <a:ext cx="429464" cy="359632"/>
              <a:chOff x="5099051" y="3930651"/>
              <a:chExt cx="390525" cy="327025"/>
            </a:xfrm>
            <a:solidFill>
              <a:schemeClr val="bg1"/>
            </a:solidFill>
          </p:grpSpPr>
          <p:sp>
            <p:nvSpPr>
              <p:cNvPr id="70" name="Freeform 103"/>
              <p:cNvSpPr>
                <a:spLocks/>
              </p:cNvSpPr>
              <p:nvPr/>
            </p:nvSpPr>
            <p:spPr bwMode="auto">
              <a:xfrm>
                <a:off x="5165726" y="4027488"/>
                <a:ext cx="255588" cy="230188"/>
              </a:xfrm>
              <a:custGeom>
                <a:avLst/>
                <a:gdLst>
                  <a:gd name="T0" fmla="*/ 0 w 161"/>
                  <a:gd name="T1" fmla="*/ 62 h 145"/>
                  <a:gd name="T2" fmla="*/ 0 w 161"/>
                  <a:gd name="T3" fmla="*/ 145 h 145"/>
                  <a:gd name="T4" fmla="*/ 31 w 161"/>
                  <a:gd name="T5" fmla="*/ 145 h 145"/>
                  <a:gd name="T6" fmla="*/ 130 w 161"/>
                  <a:gd name="T7" fmla="*/ 145 h 145"/>
                  <a:gd name="T8" fmla="*/ 161 w 161"/>
                  <a:gd name="T9" fmla="*/ 145 h 145"/>
                  <a:gd name="T10" fmla="*/ 161 w 161"/>
                  <a:gd name="T11" fmla="*/ 62 h 145"/>
                  <a:gd name="T12" fmla="*/ 81 w 161"/>
                  <a:gd name="T13" fmla="*/ 0 h 145"/>
                  <a:gd name="T14" fmla="*/ 0 w 161"/>
                  <a:gd name="T15" fmla="*/ 62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145">
                    <a:moveTo>
                      <a:pt x="0" y="62"/>
                    </a:moveTo>
                    <a:lnTo>
                      <a:pt x="0" y="145"/>
                    </a:lnTo>
                    <a:lnTo>
                      <a:pt x="31" y="145"/>
                    </a:lnTo>
                    <a:lnTo>
                      <a:pt x="130" y="145"/>
                    </a:lnTo>
                    <a:lnTo>
                      <a:pt x="161" y="145"/>
                    </a:lnTo>
                    <a:lnTo>
                      <a:pt x="161" y="62"/>
                    </a:lnTo>
                    <a:lnTo>
                      <a:pt x="81" y="0"/>
                    </a:lnTo>
                    <a:lnTo>
                      <a:pt x="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48" tIns="41874" rIns="83748" bIns="41874" numCol="1" anchor="t" anchorCtr="0" compatLnSpc="1">
                <a:prstTxWarp prst="textNoShape">
                  <a:avLst/>
                </a:prstTxWarp>
              </a:bodyPr>
              <a:lstStyle/>
              <a:p>
                <a:pPr>
                  <a:lnSpc>
                    <a:spcPct val="120000"/>
                  </a:lnSpc>
                </a:pPr>
                <a:endParaRPr lang="en-US" sz="11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1" name="Freeform 104"/>
              <p:cNvSpPr>
                <a:spLocks/>
              </p:cNvSpPr>
              <p:nvPr/>
            </p:nvSpPr>
            <p:spPr bwMode="auto">
              <a:xfrm>
                <a:off x="5099051" y="3930651"/>
                <a:ext cx="390525" cy="195263"/>
              </a:xfrm>
              <a:custGeom>
                <a:avLst/>
                <a:gdLst>
                  <a:gd name="T0" fmla="*/ 225 w 246"/>
                  <a:gd name="T1" fmla="*/ 80 h 123"/>
                  <a:gd name="T2" fmla="*/ 225 w 246"/>
                  <a:gd name="T3" fmla="*/ 21 h 123"/>
                  <a:gd name="T4" fmla="*/ 182 w 246"/>
                  <a:gd name="T5" fmla="*/ 21 h 123"/>
                  <a:gd name="T6" fmla="*/ 182 w 246"/>
                  <a:gd name="T7" fmla="*/ 47 h 123"/>
                  <a:gd name="T8" fmla="*/ 123 w 246"/>
                  <a:gd name="T9" fmla="*/ 0 h 123"/>
                  <a:gd name="T10" fmla="*/ 123 w 246"/>
                  <a:gd name="T11" fmla="*/ 0 h 123"/>
                  <a:gd name="T12" fmla="*/ 123 w 246"/>
                  <a:gd name="T13" fmla="*/ 0 h 123"/>
                  <a:gd name="T14" fmla="*/ 123 w 246"/>
                  <a:gd name="T15" fmla="*/ 0 h 123"/>
                  <a:gd name="T16" fmla="*/ 123 w 246"/>
                  <a:gd name="T17" fmla="*/ 0 h 123"/>
                  <a:gd name="T18" fmla="*/ 0 w 246"/>
                  <a:gd name="T19" fmla="*/ 97 h 123"/>
                  <a:gd name="T20" fmla="*/ 21 w 246"/>
                  <a:gd name="T21" fmla="*/ 123 h 123"/>
                  <a:gd name="T22" fmla="*/ 123 w 246"/>
                  <a:gd name="T23" fmla="*/ 42 h 123"/>
                  <a:gd name="T24" fmla="*/ 225 w 246"/>
                  <a:gd name="T25" fmla="*/ 123 h 123"/>
                  <a:gd name="T26" fmla="*/ 246 w 246"/>
                  <a:gd name="T27" fmla="*/ 97 h 123"/>
                  <a:gd name="T28" fmla="*/ 225 w 246"/>
                  <a:gd name="T29" fmla="*/ 8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6" h="123">
                    <a:moveTo>
                      <a:pt x="225" y="80"/>
                    </a:moveTo>
                    <a:lnTo>
                      <a:pt x="225" y="21"/>
                    </a:lnTo>
                    <a:lnTo>
                      <a:pt x="182" y="21"/>
                    </a:lnTo>
                    <a:lnTo>
                      <a:pt x="182" y="47"/>
                    </a:lnTo>
                    <a:lnTo>
                      <a:pt x="123" y="0"/>
                    </a:lnTo>
                    <a:lnTo>
                      <a:pt x="123" y="0"/>
                    </a:lnTo>
                    <a:lnTo>
                      <a:pt x="123" y="0"/>
                    </a:lnTo>
                    <a:lnTo>
                      <a:pt x="123" y="0"/>
                    </a:lnTo>
                    <a:lnTo>
                      <a:pt x="123" y="0"/>
                    </a:lnTo>
                    <a:lnTo>
                      <a:pt x="0" y="97"/>
                    </a:lnTo>
                    <a:lnTo>
                      <a:pt x="21" y="123"/>
                    </a:lnTo>
                    <a:lnTo>
                      <a:pt x="123" y="42"/>
                    </a:lnTo>
                    <a:lnTo>
                      <a:pt x="225" y="123"/>
                    </a:lnTo>
                    <a:lnTo>
                      <a:pt x="246" y="97"/>
                    </a:lnTo>
                    <a:lnTo>
                      <a:pt x="225"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48" tIns="41874" rIns="83748" bIns="41874" numCol="1" anchor="t" anchorCtr="0" compatLnSpc="1">
                <a:prstTxWarp prst="textNoShape">
                  <a:avLst/>
                </a:prstTxWarp>
              </a:bodyPr>
              <a:lstStyle/>
              <a:p>
                <a:pPr>
                  <a:lnSpc>
                    <a:spcPct val="120000"/>
                  </a:lnSpc>
                </a:pPr>
                <a:endParaRPr lang="en-US" sz="11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7" name="Group 71"/>
          <p:cNvGrpSpPr/>
          <p:nvPr/>
        </p:nvGrpSpPr>
        <p:grpSpPr>
          <a:xfrm>
            <a:off x="2069802" y="1847572"/>
            <a:ext cx="297769" cy="297786"/>
            <a:chOff x="817364" y="1776265"/>
            <a:chExt cx="826181" cy="826181"/>
          </a:xfrm>
        </p:grpSpPr>
        <p:sp>
          <p:nvSpPr>
            <p:cNvPr id="73" name="Oval 72"/>
            <p:cNvSpPr/>
            <p:nvPr/>
          </p:nvSpPr>
          <p:spPr>
            <a:xfrm>
              <a:off x="817364" y="1776265"/>
              <a:ext cx="826181" cy="82618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1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4" name="Freeform 7"/>
            <p:cNvSpPr>
              <a:spLocks noEditPoints="1"/>
            </p:cNvSpPr>
            <p:nvPr/>
          </p:nvSpPr>
          <p:spPr bwMode="auto">
            <a:xfrm>
              <a:off x="1014427" y="1973328"/>
              <a:ext cx="432054" cy="432054"/>
            </a:xfrm>
            <a:custGeom>
              <a:avLst/>
              <a:gdLst>
                <a:gd name="T0" fmla="*/ 347 w 376"/>
                <a:gd name="T1" fmla="*/ 284 h 376"/>
                <a:gd name="T2" fmla="*/ 347 w 376"/>
                <a:gd name="T3" fmla="*/ 238 h 376"/>
                <a:gd name="T4" fmla="*/ 278 w 376"/>
                <a:gd name="T5" fmla="*/ 169 h 376"/>
                <a:gd name="T6" fmla="*/ 238 w 376"/>
                <a:gd name="T7" fmla="*/ 169 h 376"/>
                <a:gd name="T8" fmla="*/ 207 w 376"/>
                <a:gd name="T9" fmla="*/ 148 h 376"/>
                <a:gd name="T10" fmla="*/ 207 w 376"/>
                <a:gd name="T11" fmla="*/ 92 h 376"/>
                <a:gd name="T12" fmla="*/ 236 w 376"/>
                <a:gd name="T13" fmla="*/ 48 h 376"/>
                <a:gd name="T14" fmla="*/ 188 w 376"/>
                <a:gd name="T15" fmla="*/ 0 h 376"/>
                <a:gd name="T16" fmla="*/ 140 w 376"/>
                <a:gd name="T17" fmla="*/ 48 h 376"/>
                <a:gd name="T18" fmla="*/ 169 w 376"/>
                <a:gd name="T19" fmla="*/ 92 h 376"/>
                <a:gd name="T20" fmla="*/ 169 w 376"/>
                <a:gd name="T21" fmla="*/ 148 h 376"/>
                <a:gd name="T22" fmla="*/ 138 w 376"/>
                <a:gd name="T23" fmla="*/ 169 h 376"/>
                <a:gd name="T24" fmla="*/ 98 w 376"/>
                <a:gd name="T25" fmla="*/ 169 h 376"/>
                <a:gd name="T26" fmla="*/ 29 w 376"/>
                <a:gd name="T27" fmla="*/ 238 h 376"/>
                <a:gd name="T28" fmla="*/ 29 w 376"/>
                <a:gd name="T29" fmla="*/ 284 h 376"/>
                <a:gd name="T30" fmla="*/ 0 w 376"/>
                <a:gd name="T31" fmla="*/ 328 h 376"/>
                <a:gd name="T32" fmla="*/ 48 w 376"/>
                <a:gd name="T33" fmla="*/ 376 h 376"/>
                <a:gd name="T34" fmla="*/ 96 w 376"/>
                <a:gd name="T35" fmla="*/ 328 h 376"/>
                <a:gd name="T36" fmla="*/ 67 w 376"/>
                <a:gd name="T37" fmla="*/ 284 h 376"/>
                <a:gd name="T38" fmla="*/ 67 w 376"/>
                <a:gd name="T39" fmla="*/ 238 h 376"/>
                <a:gd name="T40" fmla="*/ 98 w 376"/>
                <a:gd name="T41" fmla="*/ 207 h 376"/>
                <a:gd name="T42" fmla="*/ 138 w 376"/>
                <a:gd name="T43" fmla="*/ 207 h 376"/>
                <a:gd name="T44" fmla="*/ 169 w 376"/>
                <a:gd name="T45" fmla="*/ 202 h 376"/>
                <a:gd name="T46" fmla="*/ 169 w 376"/>
                <a:gd name="T47" fmla="*/ 284 h 376"/>
                <a:gd name="T48" fmla="*/ 140 w 376"/>
                <a:gd name="T49" fmla="*/ 328 h 376"/>
                <a:gd name="T50" fmla="*/ 188 w 376"/>
                <a:gd name="T51" fmla="*/ 376 h 376"/>
                <a:gd name="T52" fmla="*/ 236 w 376"/>
                <a:gd name="T53" fmla="*/ 328 h 376"/>
                <a:gd name="T54" fmla="*/ 207 w 376"/>
                <a:gd name="T55" fmla="*/ 284 h 376"/>
                <a:gd name="T56" fmla="*/ 207 w 376"/>
                <a:gd name="T57" fmla="*/ 202 h 376"/>
                <a:gd name="T58" fmla="*/ 238 w 376"/>
                <a:gd name="T59" fmla="*/ 207 h 376"/>
                <a:gd name="T60" fmla="*/ 278 w 376"/>
                <a:gd name="T61" fmla="*/ 207 h 376"/>
                <a:gd name="T62" fmla="*/ 309 w 376"/>
                <a:gd name="T63" fmla="*/ 238 h 376"/>
                <a:gd name="T64" fmla="*/ 309 w 376"/>
                <a:gd name="T65" fmla="*/ 284 h 376"/>
                <a:gd name="T66" fmla="*/ 280 w 376"/>
                <a:gd name="T67" fmla="*/ 328 h 376"/>
                <a:gd name="T68" fmla="*/ 328 w 376"/>
                <a:gd name="T69" fmla="*/ 376 h 376"/>
                <a:gd name="T70" fmla="*/ 376 w 376"/>
                <a:gd name="T71" fmla="*/ 328 h 376"/>
                <a:gd name="T72" fmla="*/ 347 w 376"/>
                <a:gd name="T73" fmla="*/ 284 h 376"/>
                <a:gd name="T74" fmla="*/ 75 w 376"/>
                <a:gd name="T75" fmla="*/ 328 h 376"/>
                <a:gd name="T76" fmla="*/ 48 w 376"/>
                <a:gd name="T77" fmla="*/ 356 h 376"/>
                <a:gd name="T78" fmla="*/ 20 w 376"/>
                <a:gd name="T79" fmla="*/ 328 h 376"/>
                <a:gd name="T80" fmla="*/ 48 w 376"/>
                <a:gd name="T81" fmla="*/ 300 h 376"/>
                <a:gd name="T82" fmla="*/ 75 w 376"/>
                <a:gd name="T83" fmla="*/ 328 h 376"/>
                <a:gd name="T84" fmla="*/ 160 w 376"/>
                <a:gd name="T85" fmla="*/ 48 h 376"/>
                <a:gd name="T86" fmla="*/ 188 w 376"/>
                <a:gd name="T87" fmla="*/ 20 h 376"/>
                <a:gd name="T88" fmla="*/ 215 w 376"/>
                <a:gd name="T89" fmla="*/ 48 h 376"/>
                <a:gd name="T90" fmla="*/ 188 w 376"/>
                <a:gd name="T91" fmla="*/ 76 h 376"/>
                <a:gd name="T92" fmla="*/ 160 w 376"/>
                <a:gd name="T93" fmla="*/ 48 h 376"/>
                <a:gd name="T94" fmla="*/ 215 w 376"/>
                <a:gd name="T95" fmla="*/ 328 h 376"/>
                <a:gd name="T96" fmla="*/ 188 w 376"/>
                <a:gd name="T97" fmla="*/ 356 h 376"/>
                <a:gd name="T98" fmla="*/ 160 w 376"/>
                <a:gd name="T99" fmla="*/ 328 h 376"/>
                <a:gd name="T100" fmla="*/ 188 w 376"/>
                <a:gd name="T101" fmla="*/ 300 h 376"/>
                <a:gd name="T102" fmla="*/ 215 w 376"/>
                <a:gd name="T103" fmla="*/ 328 h 376"/>
                <a:gd name="T104" fmla="*/ 328 w 376"/>
                <a:gd name="T105" fmla="*/ 356 h 376"/>
                <a:gd name="T106" fmla="*/ 300 w 376"/>
                <a:gd name="T107" fmla="*/ 328 h 376"/>
                <a:gd name="T108" fmla="*/ 328 w 376"/>
                <a:gd name="T109" fmla="*/ 300 h 376"/>
                <a:gd name="T110" fmla="*/ 355 w 376"/>
                <a:gd name="T111" fmla="*/ 328 h 376"/>
                <a:gd name="T112" fmla="*/ 328 w 376"/>
                <a:gd name="T113" fmla="*/ 35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376">
                  <a:moveTo>
                    <a:pt x="347" y="284"/>
                  </a:moveTo>
                  <a:cubicBezTo>
                    <a:pt x="347" y="238"/>
                    <a:pt x="347" y="238"/>
                    <a:pt x="347" y="238"/>
                  </a:cubicBezTo>
                  <a:cubicBezTo>
                    <a:pt x="347" y="210"/>
                    <a:pt x="328" y="169"/>
                    <a:pt x="278" y="169"/>
                  </a:cubicBezTo>
                  <a:cubicBezTo>
                    <a:pt x="238" y="169"/>
                    <a:pt x="238" y="169"/>
                    <a:pt x="238" y="169"/>
                  </a:cubicBezTo>
                  <a:cubicBezTo>
                    <a:pt x="210" y="169"/>
                    <a:pt x="207" y="155"/>
                    <a:pt x="207" y="148"/>
                  </a:cubicBezTo>
                  <a:cubicBezTo>
                    <a:pt x="207" y="92"/>
                    <a:pt x="207" y="92"/>
                    <a:pt x="207" y="92"/>
                  </a:cubicBezTo>
                  <a:cubicBezTo>
                    <a:pt x="224" y="85"/>
                    <a:pt x="236" y="68"/>
                    <a:pt x="236" y="48"/>
                  </a:cubicBezTo>
                  <a:cubicBezTo>
                    <a:pt x="236" y="21"/>
                    <a:pt x="214" y="0"/>
                    <a:pt x="188" y="0"/>
                  </a:cubicBezTo>
                  <a:cubicBezTo>
                    <a:pt x="161" y="0"/>
                    <a:pt x="140" y="21"/>
                    <a:pt x="140" y="48"/>
                  </a:cubicBezTo>
                  <a:cubicBezTo>
                    <a:pt x="140" y="68"/>
                    <a:pt x="152" y="85"/>
                    <a:pt x="169" y="92"/>
                  </a:cubicBezTo>
                  <a:cubicBezTo>
                    <a:pt x="169" y="148"/>
                    <a:pt x="169" y="148"/>
                    <a:pt x="169" y="148"/>
                  </a:cubicBezTo>
                  <a:cubicBezTo>
                    <a:pt x="169" y="153"/>
                    <a:pt x="167" y="169"/>
                    <a:pt x="138" y="169"/>
                  </a:cubicBezTo>
                  <a:cubicBezTo>
                    <a:pt x="98" y="169"/>
                    <a:pt x="98" y="169"/>
                    <a:pt x="98" y="169"/>
                  </a:cubicBezTo>
                  <a:cubicBezTo>
                    <a:pt x="47" y="169"/>
                    <a:pt x="29" y="210"/>
                    <a:pt x="29" y="238"/>
                  </a:cubicBezTo>
                  <a:cubicBezTo>
                    <a:pt x="29" y="284"/>
                    <a:pt x="29" y="284"/>
                    <a:pt x="29" y="284"/>
                  </a:cubicBezTo>
                  <a:cubicBezTo>
                    <a:pt x="12" y="291"/>
                    <a:pt x="0" y="308"/>
                    <a:pt x="0" y="328"/>
                  </a:cubicBezTo>
                  <a:cubicBezTo>
                    <a:pt x="0" y="354"/>
                    <a:pt x="21" y="376"/>
                    <a:pt x="48" y="376"/>
                  </a:cubicBezTo>
                  <a:cubicBezTo>
                    <a:pt x="74" y="376"/>
                    <a:pt x="96" y="354"/>
                    <a:pt x="96" y="328"/>
                  </a:cubicBezTo>
                  <a:cubicBezTo>
                    <a:pt x="96" y="308"/>
                    <a:pt x="84" y="291"/>
                    <a:pt x="67" y="284"/>
                  </a:cubicBezTo>
                  <a:cubicBezTo>
                    <a:pt x="67" y="238"/>
                    <a:pt x="67" y="238"/>
                    <a:pt x="67" y="238"/>
                  </a:cubicBezTo>
                  <a:cubicBezTo>
                    <a:pt x="67" y="233"/>
                    <a:pt x="68" y="207"/>
                    <a:pt x="98" y="207"/>
                  </a:cubicBezTo>
                  <a:cubicBezTo>
                    <a:pt x="138" y="207"/>
                    <a:pt x="138" y="207"/>
                    <a:pt x="138" y="207"/>
                  </a:cubicBezTo>
                  <a:cubicBezTo>
                    <a:pt x="150" y="207"/>
                    <a:pt x="160" y="205"/>
                    <a:pt x="169" y="202"/>
                  </a:cubicBezTo>
                  <a:cubicBezTo>
                    <a:pt x="169" y="284"/>
                    <a:pt x="169" y="284"/>
                    <a:pt x="169" y="284"/>
                  </a:cubicBezTo>
                  <a:cubicBezTo>
                    <a:pt x="152" y="291"/>
                    <a:pt x="140" y="308"/>
                    <a:pt x="140" y="328"/>
                  </a:cubicBezTo>
                  <a:cubicBezTo>
                    <a:pt x="140" y="354"/>
                    <a:pt x="161" y="376"/>
                    <a:pt x="188" y="376"/>
                  </a:cubicBezTo>
                  <a:cubicBezTo>
                    <a:pt x="214" y="376"/>
                    <a:pt x="236" y="354"/>
                    <a:pt x="236" y="328"/>
                  </a:cubicBezTo>
                  <a:cubicBezTo>
                    <a:pt x="236" y="308"/>
                    <a:pt x="224" y="291"/>
                    <a:pt x="207" y="284"/>
                  </a:cubicBezTo>
                  <a:cubicBezTo>
                    <a:pt x="207" y="202"/>
                    <a:pt x="207" y="202"/>
                    <a:pt x="207" y="202"/>
                  </a:cubicBezTo>
                  <a:cubicBezTo>
                    <a:pt x="215" y="205"/>
                    <a:pt x="226" y="207"/>
                    <a:pt x="238" y="207"/>
                  </a:cubicBezTo>
                  <a:cubicBezTo>
                    <a:pt x="278" y="207"/>
                    <a:pt x="278" y="207"/>
                    <a:pt x="278" y="207"/>
                  </a:cubicBezTo>
                  <a:cubicBezTo>
                    <a:pt x="306" y="207"/>
                    <a:pt x="309" y="231"/>
                    <a:pt x="309" y="238"/>
                  </a:cubicBezTo>
                  <a:cubicBezTo>
                    <a:pt x="309" y="284"/>
                    <a:pt x="309" y="284"/>
                    <a:pt x="309" y="284"/>
                  </a:cubicBezTo>
                  <a:cubicBezTo>
                    <a:pt x="292" y="291"/>
                    <a:pt x="280" y="308"/>
                    <a:pt x="280" y="328"/>
                  </a:cubicBezTo>
                  <a:cubicBezTo>
                    <a:pt x="280" y="354"/>
                    <a:pt x="301" y="376"/>
                    <a:pt x="328" y="376"/>
                  </a:cubicBezTo>
                  <a:cubicBezTo>
                    <a:pt x="354" y="376"/>
                    <a:pt x="376" y="354"/>
                    <a:pt x="376" y="328"/>
                  </a:cubicBezTo>
                  <a:cubicBezTo>
                    <a:pt x="376" y="308"/>
                    <a:pt x="364" y="291"/>
                    <a:pt x="347" y="284"/>
                  </a:cubicBezTo>
                  <a:close/>
                  <a:moveTo>
                    <a:pt x="75" y="328"/>
                  </a:moveTo>
                  <a:cubicBezTo>
                    <a:pt x="75" y="343"/>
                    <a:pt x="63" y="356"/>
                    <a:pt x="48" y="356"/>
                  </a:cubicBezTo>
                  <a:cubicBezTo>
                    <a:pt x="32" y="356"/>
                    <a:pt x="20" y="343"/>
                    <a:pt x="20" y="328"/>
                  </a:cubicBezTo>
                  <a:cubicBezTo>
                    <a:pt x="20" y="313"/>
                    <a:pt x="32" y="300"/>
                    <a:pt x="48" y="300"/>
                  </a:cubicBezTo>
                  <a:cubicBezTo>
                    <a:pt x="63" y="300"/>
                    <a:pt x="75" y="313"/>
                    <a:pt x="75" y="328"/>
                  </a:cubicBezTo>
                  <a:close/>
                  <a:moveTo>
                    <a:pt x="160" y="48"/>
                  </a:moveTo>
                  <a:cubicBezTo>
                    <a:pt x="160" y="33"/>
                    <a:pt x="172" y="20"/>
                    <a:pt x="188" y="20"/>
                  </a:cubicBezTo>
                  <a:cubicBezTo>
                    <a:pt x="203" y="20"/>
                    <a:pt x="215" y="33"/>
                    <a:pt x="215" y="48"/>
                  </a:cubicBezTo>
                  <a:cubicBezTo>
                    <a:pt x="215" y="63"/>
                    <a:pt x="203" y="76"/>
                    <a:pt x="188" y="76"/>
                  </a:cubicBezTo>
                  <a:cubicBezTo>
                    <a:pt x="172" y="76"/>
                    <a:pt x="160" y="63"/>
                    <a:pt x="160" y="48"/>
                  </a:cubicBezTo>
                  <a:close/>
                  <a:moveTo>
                    <a:pt x="215" y="328"/>
                  </a:moveTo>
                  <a:cubicBezTo>
                    <a:pt x="215" y="343"/>
                    <a:pt x="203" y="356"/>
                    <a:pt x="188" y="356"/>
                  </a:cubicBezTo>
                  <a:cubicBezTo>
                    <a:pt x="172" y="356"/>
                    <a:pt x="160" y="343"/>
                    <a:pt x="160" y="328"/>
                  </a:cubicBezTo>
                  <a:cubicBezTo>
                    <a:pt x="160" y="313"/>
                    <a:pt x="172" y="300"/>
                    <a:pt x="188" y="300"/>
                  </a:cubicBezTo>
                  <a:cubicBezTo>
                    <a:pt x="203" y="300"/>
                    <a:pt x="215" y="313"/>
                    <a:pt x="215" y="328"/>
                  </a:cubicBezTo>
                  <a:close/>
                  <a:moveTo>
                    <a:pt x="328" y="356"/>
                  </a:moveTo>
                  <a:cubicBezTo>
                    <a:pt x="312" y="356"/>
                    <a:pt x="300" y="343"/>
                    <a:pt x="300" y="328"/>
                  </a:cubicBezTo>
                  <a:cubicBezTo>
                    <a:pt x="300" y="313"/>
                    <a:pt x="312" y="300"/>
                    <a:pt x="328" y="300"/>
                  </a:cubicBezTo>
                  <a:cubicBezTo>
                    <a:pt x="343" y="300"/>
                    <a:pt x="355" y="313"/>
                    <a:pt x="355" y="328"/>
                  </a:cubicBezTo>
                  <a:cubicBezTo>
                    <a:pt x="355" y="343"/>
                    <a:pt x="343" y="356"/>
                    <a:pt x="328" y="356"/>
                  </a:cubicBezTo>
                  <a:close/>
                </a:path>
              </a:pathLst>
            </a:custGeom>
            <a:solidFill>
              <a:schemeClr val="bg1"/>
            </a:solidFill>
            <a:ln>
              <a:noFill/>
            </a:ln>
          </p:spPr>
          <p:txBody>
            <a:bodyPr vert="horz" wrap="square" lIns="83748" tIns="41874" rIns="83748" bIns="41874" numCol="1" anchor="t" anchorCtr="0" compatLnSpc="1">
              <a:prstTxWarp prst="textNoShape">
                <a:avLst/>
              </a:prstTxWarp>
            </a:bodyPr>
            <a:lstStyle/>
            <a:p>
              <a:pPr>
                <a:lnSpc>
                  <a:spcPct val="120000"/>
                </a:lnSpc>
              </a:pPr>
              <a:endParaRPr lang="en-US" sz="11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9" name="Group 74"/>
          <p:cNvGrpSpPr/>
          <p:nvPr/>
        </p:nvGrpSpPr>
        <p:grpSpPr>
          <a:xfrm>
            <a:off x="6740024" y="1847572"/>
            <a:ext cx="297769" cy="297786"/>
            <a:chOff x="5773542" y="1776265"/>
            <a:chExt cx="826181" cy="826181"/>
          </a:xfrm>
        </p:grpSpPr>
        <p:sp>
          <p:nvSpPr>
            <p:cNvPr id="76" name="Oval 75"/>
            <p:cNvSpPr/>
            <p:nvPr/>
          </p:nvSpPr>
          <p:spPr>
            <a:xfrm>
              <a:off x="5773542" y="1776265"/>
              <a:ext cx="826181" cy="82618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1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7" name="Freeform 22"/>
            <p:cNvSpPr>
              <a:spLocks noEditPoints="1"/>
            </p:cNvSpPr>
            <p:nvPr/>
          </p:nvSpPr>
          <p:spPr bwMode="auto">
            <a:xfrm>
              <a:off x="5989302" y="1999111"/>
              <a:ext cx="394661" cy="394133"/>
            </a:xfrm>
            <a:custGeom>
              <a:avLst/>
              <a:gdLst>
                <a:gd name="T0" fmla="*/ 287 w 316"/>
                <a:gd name="T1" fmla="*/ 29 h 316"/>
                <a:gd name="T2" fmla="*/ 236 w 316"/>
                <a:gd name="T3" fmla="*/ 4 h 316"/>
                <a:gd name="T4" fmla="*/ 135 w 316"/>
                <a:gd name="T5" fmla="*/ 105 h 316"/>
                <a:gd name="T6" fmla="*/ 20 w 316"/>
                <a:gd name="T7" fmla="*/ 221 h 316"/>
                <a:gd name="T8" fmla="*/ 0 w 316"/>
                <a:gd name="T9" fmla="*/ 316 h 316"/>
                <a:gd name="T10" fmla="*/ 95 w 316"/>
                <a:gd name="T11" fmla="*/ 296 h 316"/>
                <a:gd name="T12" fmla="*/ 210 w 316"/>
                <a:gd name="T13" fmla="*/ 180 h 316"/>
                <a:gd name="T14" fmla="*/ 312 w 316"/>
                <a:gd name="T15" fmla="*/ 79 h 316"/>
                <a:gd name="T16" fmla="*/ 287 w 316"/>
                <a:gd name="T17" fmla="*/ 29 h 316"/>
                <a:gd name="T18" fmla="*/ 89 w 316"/>
                <a:gd name="T19" fmla="*/ 284 h 316"/>
                <a:gd name="T20" fmla="*/ 57 w 316"/>
                <a:gd name="T21" fmla="*/ 291 h 316"/>
                <a:gd name="T22" fmla="*/ 43 w 316"/>
                <a:gd name="T23" fmla="*/ 273 h 316"/>
                <a:gd name="T24" fmla="*/ 24 w 316"/>
                <a:gd name="T25" fmla="*/ 259 h 316"/>
                <a:gd name="T26" fmla="*/ 31 w 316"/>
                <a:gd name="T27" fmla="*/ 226 h 316"/>
                <a:gd name="T28" fmla="*/ 41 w 316"/>
                <a:gd name="T29" fmla="*/ 217 h 316"/>
                <a:gd name="T30" fmla="*/ 78 w 316"/>
                <a:gd name="T31" fmla="*/ 237 h 316"/>
                <a:gd name="T32" fmla="*/ 99 w 316"/>
                <a:gd name="T33" fmla="*/ 275 h 316"/>
                <a:gd name="T34" fmla="*/ 89 w 316"/>
                <a:gd name="T35" fmla="*/ 284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6" h="316">
                  <a:moveTo>
                    <a:pt x="287" y="29"/>
                  </a:moveTo>
                  <a:cubicBezTo>
                    <a:pt x="258" y="0"/>
                    <a:pt x="236" y="4"/>
                    <a:pt x="236" y="4"/>
                  </a:cubicBezTo>
                  <a:cubicBezTo>
                    <a:pt x="135" y="105"/>
                    <a:pt x="135" y="105"/>
                    <a:pt x="135" y="105"/>
                  </a:cubicBezTo>
                  <a:cubicBezTo>
                    <a:pt x="20" y="221"/>
                    <a:pt x="20" y="221"/>
                    <a:pt x="20" y="221"/>
                  </a:cubicBezTo>
                  <a:cubicBezTo>
                    <a:pt x="0" y="316"/>
                    <a:pt x="0" y="316"/>
                    <a:pt x="0" y="316"/>
                  </a:cubicBezTo>
                  <a:cubicBezTo>
                    <a:pt x="95" y="296"/>
                    <a:pt x="95" y="296"/>
                    <a:pt x="95" y="296"/>
                  </a:cubicBezTo>
                  <a:cubicBezTo>
                    <a:pt x="210" y="180"/>
                    <a:pt x="210" y="180"/>
                    <a:pt x="210" y="180"/>
                  </a:cubicBezTo>
                  <a:cubicBezTo>
                    <a:pt x="312" y="79"/>
                    <a:pt x="312" y="79"/>
                    <a:pt x="312" y="79"/>
                  </a:cubicBezTo>
                  <a:cubicBezTo>
                    <a:pt x="312" y="79"/>
                    <a:pt x="316" y="58"/>
                    <a:pt x="287" y="29"/>
                  </a:cubicBezTo>
                  <a:close/>
                  <a:moveTo>
                    <a:pt x="89" y="284"/>
                  </a:moveTo>
                  <a:cubicBezTo>
                    <a:pt x="57" y="291"/>
                    <a:pt x="57" y="291"/>
                    <a:pt x="57" y="291"/>
                  </a:cubicBezTo>
                  <a:cubicBezTo>
                    <a:pt x="54" y="285"/>
                    <a:pt x="50" y="280"/>
                    <a:pt x="43" y="273"/>
                  </a:cubicBezTo>
                  <a:cubicBezTo>
                    <a:pt x="36" y="266"/>
                    <a:pt x="30" y="262"/>
                    <a:pt x="24" y="259"/>
                  </a:cubicBezTo>
                  <a:cubicBezTo>
                    <a:pt x="31" y="226"/>
                    <a:pt x="31" y="226"/>
                    <a:pt x="31" y="226"/>
                  </a:cubicBezTo>
                  <a:cubicBezTo>
                    <a:pt x="41" y="217"/>
                    <a:pt x="41" y="217"/>
                    <a:pt x="41" y="217"/>
                  </a:cubicBezTo>
                  <a:cubicBezTo>
                    <a:pt x="41" y="217"/>
                    <a:pt x="58" y="217"/>
                    <a:pt x="78" y="237"/>
                  </a:cubicBezTo>
                  <a:cubicBezTo>
                    <a:pt x="98" y="257"/>
                    <a:pt x="99" y="275"/>
                    <a:pt x="99" y="275"/>
                  </a:cubicBezTo>
                  <a:lnTo>
                    <a:pt x="89" y="284"/>
                  </a:lnTo>
                  <a:close/>
                </a:path>
              </a:pathLst>
            </a:custGeom>
            <a:solidFill>
              <a:schemeClr val="bg1"/>
            </a:solidFill>
            <a:ln>
              <a:noFill/>
            </a:ln>
          </p:spPr>
          <p:txBody>
            <a:bodyPr vert="horz" wrap="square" lIns="83748" tIns="41874" rIns="83748" bIns="41874" numCol="1" anchor="t" anchorCtr="0" compatLnSpc="1">
              <a:prstTxWarp prst="textNoShape">
                <a:avLst/>
              </a:prstTxWarp>
            </a:bodyPr>
            <a:lstStyle/>
            <a:p>
              <a:pPr>
                <a:lnSpc>
                  <a:spcPct val="120000"/>
                </a:lnSpc>
              </a:pPr>
              <a:endParaRPr lang="en-US" sz="11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Tree>
    <p:extLst>
      <p:ext uri="{BB962C8B-B14F-4D97-AF65-F5344CB8AC3E}">
        <p14:creationId xmlns:p14="http://schemas.microsoft.com/office/powerpoint/2010/main" val="249218666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fade">
                                      <p:cBhvr>
                                        <p:cTn id="31" dur="500"/>
                                        <p:tgtEl>
                                          <p:spTgt spid="59"/>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500"/>
                                        <p:tgtEl>
                                          <p:spTgt spid="52"/>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fade">
                                      <p:cBhvr>
                                        <p:cTn id="39" dur="500"/>
                                        <p:tgtEl>
                                          <p:spTgt spid="51"/>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fade">
                                      <p:cBhvr>
                                        <p:cTn id="51" dur="500"/>
                                        <p:tgtEl>
                                          <p:spTgt spid="57"/>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50"/>
                                        </p:tgtEl>
                                        <p:attrNameLst>
                                          <p:attrName>style.visibility</p:attrName>
                                        </p:attrNameLst>
                                      </p:cBhvr>
                                      <p:to>
                                        <p:strVal val="visible"/>
                                      </p:to>
                                    </p:set>
                                    <p:animEffect transition="in" filter="fade">
                                      <p:cBhvr>
                                        <p:cTn id="55" dur="500"/>
                                        <p:tgtEl>
                                          <p:spTgt spid="50"/>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fade">
                                      <p:cBhvr>
                                        <p:cTn id="59" dur="500"/>
                                        <p:tgtEl>
                                          <p:spTgt spid="49"/>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500"/>
                                        <p:tgtEl>
                                          <p:spTgt spid="19"/>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fade">
                                      <p:cBhvr>
                                        <p:cTn id="67" dur="500"/>
                                        <p:tgtEl>
                                          <p:spTgt spid="5"/>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60"/>
                                        </p:tgtEl>
                                        <p:attrNameLst>
                                          <p:attrName>style.visibility</p:attrName>
                                        </p:attrNameLst>
                                      </p:cBhvr>
                                      <p:to>
                                        <p:strVal val="visible"/>
                                      </p:to>
                                    </p:set>
                                    <p:animEffect transition="in" filter="fade">
                                      <p:cBhvr>
                                        <p:cTn id="71" dur="500"/>
                                        <p:tgtEl>
                                          <p:spTgt spid="60"/>
                                        </p:tgtEl>
                                      </p:cBhvr>
                                    </p:animEffect>
                                  </p:childTnLst>
                                </p:cTn>
                              </p:par>
                            </p:childTnLst>
                          </p:cTn>
                        </p:par>
                        <p:par>
                          <p:cTn id="72" fill="hold">
                            <p:stCondLst>
                              <p:cond delay="8500"/>
                            </p:stCondLst>
                            <p:childTnLst>
                              <p:par>
                                <p:cTn id="73" presetID="10" presetClass="entr" presetSubtype="0" fill="hold" grpId="0" nodeType="afterEffect">
                                  <p:stCondLst>
                                    <p:cond delay="0"/>
                                  </p:stCondLst>
                                  <p:childTnLst>
                                    <p:set>
                                      <p:cBhvr>
                                        <p:cTn id="74" dur="1" fill="hold">
                                          <p:stCondLst>
                                            <p:cond delay="0"/>
                                          </p:stCondLst>
                                        </p:cTn>
                                        <p:tgtEl>
                                          <p:spTgt spid="54"/>
                                        </p:tgtEl>
                                        <p:attrNameLst>
                                          <p:attrName>style.visibility</p:attrName>
                                        </p:attrNameLst>
                                      </p:cBhvr>
                                      <p:to>
                                        <p:strVal val="visible"/>
                                      </p:to>
                                    </p:set>
                                    <p:animEffect transition="in" filter="fade">
                                      <p:cBhvr>
                                        <p:cTn id="75" dur="500"/>
                                        <p:tgtEl>
                                          <p:spTgt spid="54"/>
                                        </p:tgtEl>
                                      </p:cBhvr>
                                    </p:animEffect>
                                  </p:childTnLst>
                                </p:cTn>
                              </p:par>
                            </p:childTnLst>
                          </p:cTn>
                        </p:par>
                        <p:par>
                          <p:cTn id="76" fill="hold">
                            <p:stCondLst>
                              <p:cond delay="9000"/>
                            </p:stCondLst>
                            <p:childTnLst>
                              <p:par>
                                <p:cTn id="77" presetID="10" presetClass="entr" presetSubtype="0" fill="hold" grpId="0" nodeType="afterEffect">
                                  <p:stCondLst>
                                    <p:cond delay="0"/>
                                  </p:stCondLst>
                                  <p:childTnLst>
                                    <p:set>
                                      <p:cBhvr>
                                        <p:cTn id="78" dur="1" fill="hold">
                                          <p:stCondLst>
                                            <p:cond delay="0"/>
                                          </p:stCondLst>
                                        </p:cTn>
                                        <p:tgtEl>
                                          <p:spTgt spid="53"/>
                                        </p:tgtEl>
                                        <p:attrNameLst>
                                          <p:attrName>style.visibility</p:attrName>
                                        </p:attrNameLst>
                                      </p:cBhvr>
                                      <p:to>
                                        <p:strVal val="visible"/>
                                      </p:to>
                                    </p:set>
                                    <p:animEffect transition="in" filter="fade">
                                      <p:cBhvr>
                                        <p:cTn id="79" dur="500"/>
                                        <p:tgtEl>
                                          <p:spTgt spid="53"/>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fade">
                                      <p:cBhvr>
                                        <p:cTn id="83" dur="500"/>
                                        <p:tgtEl>
                                          <p:spTgt spid="10"/>
                                        </p:tgtEl>
                                      </p:cBhvr>
                                    </p:animEffect>
                                  </p:childTnLst>
                                </p:cTn>
                              </p:par>
                            </p:childTnLst>
                          </p:cTn>
                        </p:par>
                        <p:par>
                          <p:cTn id="84" fill="hold">
                            <p:stCondLst>
                              <p:cond delay="10000"/>
                            </p:stCondLst>
                            <p:childTnLst>
                              <p:par>
                                <p:cTn id="85" presetID="10" presetClass="entr" presetSubtype="0" fill="hold" grpId="0" nodeType="afterEffect">
                                  <p:stCondLst>
                                    <p:cond delay="0"/>
                                  </p:stCondLst>
                                  <p:childTnLst>
                                    <p:set>
                                      <p:cBhvr>
                                        <p:cTn id="86" dur="1" fill="hold">
                                          <p:stCondLst>
                                            <p:cond delay="0"/>
                                          </p:stCondLst>
                                        </p:cTn>
                                        <p:tgtEl>
                                          <p:spTgt spid="58"/>
                                        </p:tgtEl>
                                        <p:attrNameLst>
                                          <p:attrName>style.visibility</p:attrName>
                                        </p:attrNameLst>
                                      </p:cBhvr>
                                      <p:to>
                                        <p:strVal val="visible"/>
                                      </p:to>
                                    </p:set>
                                    <p:animEffect transition="in" filter="fade">
                                      <p:cBhvr>
                                        <p:cTn id="87" dur="500"/>
                                        <p:tgtEl>
                                          <p:spTgt spid="58"/>
                                        </p:tgtEl>
                                      </p:cBhvr>
                                    </p:animEffect>
                                  </p:childTnLst>
                                </p:cTn>
                              </p:par>
                            </p:childTnLst>
                          </p:cTn>
                        </p:par>
                        <p:par>
                          <p:cTn id="88" fill="hold">
                            <p:stCondLst>
                              <p:cond delay="10500"/>
                            </p:stCondLst>
                            <p:childTnLst>
                              <p:par>
                                <p:cTn id="89" presetID="10" presetClass="entr" presetSubtype="0" fill="hold" grpId="0" nodeType="afterEffect">
                                  <p:stCondLst>
                                    <p:cond delay="0"/>
                                  </p:stCondLst>
                                  <p:childTnLst>
                                    <p:set>
                                      <p:cBhvr>
                                        <p:cTn id="90" dur="1" fill="hold">
                                          <p:stCondLst>
                                            <p:cond delay="0"/>
                                          </p:stCondLst>
                                        </p:cTn>
                                        <p:tgtEl>
                                          <p:spTgt spid="55"/>
                                        </p:tgtEl>
                                        <p:attrNameLst>
                                          <p:attrName>style.visibility</p:attrName>
                                        </p:attrNameLst>
                                      </p:cBhvr>
                                      <p:to>
                                        <p:strVal val="visible"/>
                                      </p:to>
                                    </p:set>
                                    <p:animEffect transition="in" filter="fade">
                                      <p:cBhvr>
                                        <p:cTn id="91" dur="500"/>
                                        <p:tgtEl>
                                          <p:spTgt spid="55"/>
                                        </p:tgtEl>
                                      </p:cBhvr>
                                    </p:animEffect>
                                  </p:childTnLst>
                                </p:cTn>
                              </p:par>
                            </p:childTnLst>
                          </p:cTn>
                        </p:par>
                        <p:par>
                          <p:cTn id="92" fill="hold">
                            <p:stCondLst>
                              <p:cond delay="11000"/>
                            </p:stCondLst>
                            <p:childTnLst>
                              <p:par>
                                <p:cTn id="93" presetID="10" presetClass="entr" presetSubtype="0" fill="hold" grpId="0" nodeType="afterEffect">
                                  <p:stCondLst>
                                    <p:cond delay="0"/>
                                  </p:stCondLst>
                                  <p:childTnLst>
                                    <p:set>
                                      <p:cBhvr>
                                        <p:cTn id="94" dur="1" fill="hold">
                                          <p:stCondLst>
                                            <p:cond delay="0"/>
                                          </p:stCondLst>
                                        </p:cTn>
                                        <p:tgtEl>
                                          <p:spTgt spid="56"/>
                                        </p:tgtEl>
                                        <p:attrNameLst>
                                          <p:attrName>style.visibility</p:attrName>
                                        </p:attrNameLst>
                                      </p:cBhvr>
                                      <p:to>
                                        <p:strVal val="visible"/>
                                      </p:to>
                                    </p:set>
                                    <p:animEffect transition="in" filter="fade">
                                      <p:cBhvr>
                                        <p:cTn id="95" dur="500"/>
                                        <p:tgtEl>
                                          <p:spTgt spid="56"/>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2"/>
                                        </p:tgtEl>
                                        <p:attrNameLst>
                                          <p:attrName>style.visibility</p:attrName>
                                        </p:attrNameLst>
                                      </p:cBhvr>
                                      <p:to>
                                        <p:strVal val="visible"/>
                                      </p:to>
                                    </p:set>
                                    <p:animEffect transition="in" filter="fade">
                                      <p:cBhvr>
                                        <p:cTn id="99" dur="500"/>
                                        <p:tgtEl>
                                          <p:spTgt spid="2"/>
                                        </p:tgtEl>
                                      </p:cBhvr>
                                    </p:animEffect>
                                  </p:childTnLst>
                                </p:cTn>
                              </p:par>
                            </p:childTnLst>
                          </p:cTn>
                        </p:par>
                        <p:par>
                          <p:cTn id="100" fill="hold">
                            <p:stCondLst>
                              <p:cond delay="12000"/>
                            </p:stCondLst>
                            <p:childTnLst>
                              <p:par>
                                <p:cTn id="101" presetID="10" presetClass="entr" presetSubtype="0" fill="hold" nodeType="afterEffect">
                                  <p:stCondLst>
                                    <p:cond delay="0"/>
                                  </p:stCondLst>
                                  <p:childTnLst>
                                    <p:set>
                                      <p:cBhvr>
                                        <p:cTn id="102" dur="1" fill="hold">
                                          <p:stCondLst>
                                            <p:cond delay="0"/>
                                          </p:stCondLst>
                                        </p:cTn>
                                        <p:tgtEl>
                                          <p:spTgt spid="14"/>
                                        </p:tgtEl>
                                        <p:attrNameLst>
                                          <p:attrName>style.visibility</p:attrName>
                                        </p:attrNameLst>
                                      </p:cBhvr>
                                      <p:to>
                                        <p:strVal val="visible"/>
                                      </p:to>
                                    </p:set>
                                    <p:animEffect transition="in" filter="fade">
                                      <p:cBhvr>
                                        <p:cTn id="10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47" grpId="0" animBg="1"/>
      <p:bldP spid="49" grpId="0"/>
      <p:bldP spid="50" grpId="0"/>
      <p:bldP spid="51" grpId="0"/>
      <p:bldP spid="52" grpId="0"/>
      <p:bldP spid="53" grpId="0"/>
      <p:bldP spid="54" grpId="0"/>
      <p:bldP spid="55" grpId="0"/>
      <p:bldP spid="56" grpId="0"/>
      <p:bldP spid="57" grpId="0"/>
      <p:bldP spid="58" grpId="0"/>
      <p:bldP spid="59" grpId="0"/>
      <p:bldP spid="6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8A39AB13-DECB-4463-831B-9C5DA53FC6B7"/>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Le280qguF8VZQQAAAQ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cXNnCL6GQzo5CEz3KF4G1nyXUOWwfdeiHHtzHDjGF3OgMaxDbrdVPC5DYEYYajUyhldgh3RjNeXkMdZFqrQSjW0yb/6mHa72+XTa16+fxe9mmdxByY0XmCPc9etYF7SqbXbcvM4EKRbu/cCu7cfcHcKQ6gzH6FJzJZDwS0nWlXhIDn7fqe5ZtvG9XdqrL/Vxy+fvD3xf9QSwMEFAACAAgAt7bzSkPIPPmFBAAADBYAACcAAAB1bml2ZXJzYWwvZmxhc2hfcHVibGlzaGluZ19zZXR0aW5ncy54bWzlWF9z2jgQf+dTaHzTx2KSJmmSMWRIYiZM+XfguzRPGWELrIssuZYMpU/3ae6D9ZN0hYIDhSRy7pLpzA3DgKXd365Wu6uf5Z19TRiakUxSwevOXrXmIMJDEVE+rTt/BK33xw6SCvMIM8FJ3eHCQWeNipfmY0ZlPCJKgahEAMPlaarqTqxUeuq68/m8SmWa6VnBcgX4shqKxE0zIglXJHNThhfwoxYpkc49ggUAfBPB79UalQpCnkHqiihnBNEIPOdULwqzFsMydlwjNsbh3TQTOY8uBBMZyqbjuvPbcVN/VjIG6pImhOuYyAYM6mF1iqOIai8wG9FvBMWETmNwd6924KA5jVRcdz7U9jUOyLvbOEt0s3iscS4ERIGrewMJUTjCCptHY1GRr0quBsxQtOA4oWEAM0hHoO5cBrejTvvSv+31A390exV0O8aHEkqB/zkooRS0g45vJT8Y+iO/F/jD2/N2v6TGS6z43Wa7U1Ln2j8ftYOylnrNblmVwVW/Z6dz0e8Omr2bUq5d3Qz8Yafd+3Qb9PudoD140IJs3Egmz93MNg+yUuRZSIpk81ScJ2OOKYMK/ykFJVHQIxjOpiQQLQolMMFMEgf9lZLp7zlmVC10WUAruSMkbcqUhGqoU77uqCwnzgOcAQTHoA6Kgjo8Kerp4/HG0l1j/WFZO730ig4ziIUSb+z9Xu2wcP/k4Gn3H3HUgw6XYr7oiOmbe394VHi/f/RM9He56WGlcBhD14MNWfrmuetDK7GJ4Bt5pZ/RWLCoWBFJxiTq4YSsdfPRHeUtkNxz0AQqgMFamxnFzEFUwdrDQlnmY6moWp4arXVJBFhwvBHUHW3FIoxxJjfSvQi77thhw+cRuszwHI4kEw0z/Jj4gHAbsSsIPdPhJ5mNuJ9hWUISNRmzEe7i7I5kKBCCSavFrXIXtflEWLmTQKHaCF6TsaSK2IieUyvT1yJnEVqIHDF6R5ASCLzPE/gXE7R+JqNJJpLlKPAGhSSjkCozSuYkOrMxdAMmkhw0dW0wooyFLzn9hsZkIjLAJXgG+QPjVBr8aingFEv5AIpXPr4zJ3O7d+l/fqcXiKMZ5mFJcKhUkqTqVfDxAnGhVnoQjhDnkJ56UyIaLeds1lZ9+TZImuTMbPN/vRlr0K+4Ja9jpczGPOuBtdkYz5aFqItrCQ0lSGFLDCZMhNDnKc+JLWCIORKcLRAOgchIXdYzKnIJI6aADbR8uYdGH1G+fJrCmQQWs4hkVpC1vf0PB4dHH49PTqvu97//ef+k0j3FGzCszRmOd/Eo/35G61EWbq33cotbjNxacwf5tdb9mZ1bK25x9Gc0n2Dqz2g+wde3dFsiS3QjiLZSYff72z1b2yY0nquJ1m7eteSHvyLt6gMet+oDy2hYsZeh/6cVIATWql/Yme31baT6n2ykhobBDNbYi5ULcOJNTQeHM4/RBJhW9Gb96w0q9E1q5V+9o5hCe51aedEu/fLt5f8SMfNU3NJsXMsU1wWbl4d6JqGcJhBHzU+KG8fG4UHNc3dPVSqAtnmD26j8AFBLAwQUAAIACAC3tvNKlDB+ZrgCAABUCgAAIQAAAHVuaXZlcnNhbC9mbGFzaF9za2luX3NldHRpbmdzLnhtbJVWbW/aMBD+vl+B2HfSvdJJKVJLmVSJrdVa8d1JjsTCsSPboePfz+fYxIGEME6V8HPP4zvfnU1jtaN88WEyiVPBhHwFrSnPFSIem9DsbprUWgs+SwXXwPWMC1kSNl18/Gk/cWSZYyqxB3mtZktSaMPM7ecaiYvxbY42JEhFWRF+WItczBKS7nIpap6NplYcKpCM8p1h3vyYL1eDARhV+klD2clpdYt2naSSoBRgSt9XaKMqRhJgPtKN/VypaUNdPv2JbE8V1VZ2/wltSFaRHLpFvr1HG+Zzs3u3K3O0ywINf7WhfvmMNkhl5ACyu/njV7RBhajq6n9mpJIix4J2NZebeNQwQTJz/TCrG7RRAR4IA412wZXHnvUxILmv4b2P8bpKwV6wricPAjY9YbDQsoY48qvGpwrx/lxrcz9gsSVMGUIItaQXk/QLqZXfpou1vD/wTnkWkBzQMjaC1SUsm3wDYhdv+cvlg30qwvyOWJCghL0DgwxbsGX+NmU9YwZgy3xlNINnzg5n9FNPo/EtfiCumZerb7zAiVn6evmV92KkNV5cFYR2gOeUIoOFwnTeaAnYtTiyWJNSdJZTzMme5kRTwX8hLznYw6g4OnG4Seufq1hTzaBv3GyO5pEO+2XX49PY/Ca0Z2vWE22e8Lsp0ZqkRWl+k9R04nR3UxtkGvVL8JU0fJBPfCsCEcYe0pRE7kC+CcHUlQouNFydkmhu1hA9joIaxFF/kWO3SV/1eV0mIFemaRSUb0EXbIgFzQtm/vSGwjtkJ4oBbyPVhdmPE3ocywBwMwBEpsVxAppV4yprpimDPTDvDhB76KHTxcqM6dDE3es1bHU4cw45GcrgHrUz6Z6KdlbCfbqOHsHGpNWvaDzjc69JouzBOjffP8Jtyp1n2b9mOH1h9AZw09TZ2fjPK2hA/G/yH1BLAwQUAAIACAC3tvNKGQQLbVgEAAAdFQAAJgAAAHVuaXZlcnNhbC9odG1sX3B1Ymxpc2hpbmdfc2V0dGluZ3MueG1s3VjdTuM4FL7nKays5nIaygADKAUVCKKa/m2bXYYr5CZu48Wxs7bTTudqn2YfbJ9kj2sa6BSog4autEII4pzvOz8+5/g4wdm3jKEpkYoK3vDqtV0PER6LhPJJw/stuvp45CGlMU8wE5w0PC48dHa6E+TFiFGVDonWIKoQ0HB1kuuGl2qdn/j+bDarUZVL81awQgO/qsUi83NJFOGaSD9neA5/9DwnyntgcCCA30zwB9jpzg5CgWXqiKRgBNEELOfUOIXZtc6Y51upEY7vJ1IUPLkQTEgkJ6OG98tR0/wsZSzTJc0INyFRp7BolvUJThJqjMBsSL8TlBI6ScHa+u6+h2Y00WnD+7S7Z3hA3l/nWbBb37HhuRAQBK4fFGRE4wRrbB+tRk2+abVcsEvJnOOMxhG8QSYADe8yuhu2W5fhXbcXhcO766jTtjZUAEXh16gCKGpF7dBJvj8Ih2E3Cgd3561eRcRbtISdZqtdEXMTng9bUVVN3WanKqR/3eu6YS56nX6ze1vJtOvbfjhot7pf7qJerx21+o8oyMaVZAr81WwLICtFIWNSJlug0yIbcUwZFPgPKaiIhhbBsJyQSFxRKIExZop46I+cTH4tMKN6bsoCOsk9IXlT5STWA5PyDU/LgniPdJYQDIM6KAvq4Lisp89HK677VvujW89aGZQNpp8KLbZsfX33oDT/eP91818wNIAGl2M+b4vJ1q0/OCyt3zvcEP3nzAyw1jhOoevBhixsC/ynS0uxseAreWWe0UiwpPRoDCnOwJmmpJh5iGpwLi7fahMCfUUZJL/B1mtjrte8i1Ms1UoCl4E0PTg+DXmCLiWewRlj/bPLL4n3CXcRu4ZgMhNQIl3EQ4lVBUnUZMxFuIPlPZEoEoIpJ+eW2YhafCyczMmg9FwEb8hIUU1cRM+pk+obUbAEzUWBGL0nSAsE1hcZ/JcS9PSURWMpssUqw0ojxWhC0JSSGUnOXBTdgoqsAKTJdka01fBnQb+jERkLCbwETyF/YJ0qy1+rRJxjpR5J8dLGD/asbXUvw68fjIM4mWIeVySH2iNZrt+FH88RF3qJg3DEuID0NJuS0GTxzsW32tu3QdGsYHabf/ZmPKF+xy15Hy1VNmajBc5qUzxdFKIprgU1lCCFLbGc8CKGPk15QVwJY8yR4GyOcAyjiTJlPaWiULBiC9hSq7dbaPGI8sXTBK4MoFEmRDpR7tb3Pu0fHH4+Oj6p+f/89ffHV0EPQ1ufYaPOTm0XL07UG1AvztXOuLdrXJuxnZHPjLPO2B/nbWfg2tS9AfnK7L0B+coEvoa9EjIzjSBZS4Xnb2QP89f6QBP4Zvx5fpJaTHzbGaR6cD/nTpW98M9pHhmEvzsRQqicOoCb2m7PRar3xUVqYGeS/pN5xMkEOMMmtifDKcZoBrNTsrWOtIWa20r2v36PsLXxk7L/TXH/71vA/zYG9qn82rHyeaO8dq9+hNuB9dVPmqc7/wJQSwMEFAACAAgAt7bzStXMXCaVAQAAIAYAAB8AAAB1bml2ZXJzYWwvaHRtbF9za2luX3NldHRpbmdzLmpzjZTLTsMwEEX3fEVltqgqzwK7ihYJiQUS3SEWbjpNozoey3YDBfHvZNxCY2dC8Wzim5M7j8j+POrVS2Sid9v7DM9h/xTvgwakebuGk1hXHXpJunCqmMO0KEEVGkSCVD+f/spfe4IzFjqYzjbPZOsafgLpzUIq18QNY2EZzTFaxWhvjPbOJf6IOtt1te2oMebZ2nvU/Qy1B+37Gm0pAyOO78NqNpjAWIE9gC5kBpHpMKwucu94OaRochmWRurNI+bYn8lslVtc63lX/uXGgK1/+GoLDG6Gd5PIThXOP3go08STa4pu0lhwDnZ5ryYULKzkDFTDdxDWH2hk3G4ooavCFf6HHp1SNGkjc2hN6XpEEWO69mpNc0jR5jy8+y1xfkYREUpuwLasxhcUEYhmbf7xA43FnCbSQtsz/0UVynmh813qAQXLUbFk2zW9faOh/LGIjhAmR2jJnb6SEzUnOk707OF1SeZH7tPOOysFkQENB1ZsMT69SWj/QlMGV98OYB/0AsVJPQppV2CniKqu/zWt9ECyo69vUEsDBBQAAgAIALe280o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Le280qmQ2VXZwAAAGsAAAAcAAAAdW5pdmVyc2FsL2xvY2FsX3NldHRpbmdzLnhtbA3KMQ6DMAwAwJ1XWN5pExaoRGDr2KX0ARaxEJJjIxJV5ffNdsON8y8JfPnMu2lAf3MIrKvFXbeAn+XZDgi5kEYSUw6ohjBPzSi2kry5lBozHEIXnwunisIvSnVuZrFzvne9f+B9av5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t7bzSqtYCahECAAAfyAAACkAAAB1bml2ZXJzYWwvc2tpbl9jdXN0b21pemF0aW9uX3NldHRpbmdzLnhtbLVa627juhH+36cgXBygBYr4Il8LrwtZohNhHcnHUpLdFoXBWIwtRBJdifZuDvyjT3Me7DxJh5QUS47tSNmttQlWw5lvhnPjxRnGz16obWPOAu83wj0W2pRzL1zFoz8hNFwyn0WziMaUx/UD5cELXfbNCJ+YoAE15iR0SeRqYjQeNdBEflC/p/b1Pry1x+0W6rVxC/eRjjsajA0UfaBoMKa3mtqwfgSR4EZ0SUN+GnVYL4y+FTDCmEbcCF36faQUufNDxRlcR8T1gC8eddvi2Wda93pbPKjd7PQ6eN9SFUXpIq2jN/XGvtcb9NQmwo12p6Hsx/2W0lJQs9NpDrr7Zq/VUeBtMugCShsPuqjda7db+r6FWyCNVHWst7R9Txk0mypow/2Btp9Mxr1GAzWbTaWt7ztdZTJuIOBWAENV+sKBiq6Mle5eHavNvoIm2mQ8ae+xjrtaB/VbuNto7NvjsdJoHJx7mF3eXQdq6elk7nwH8GQITo6K3KqfSK7hchtFwOzQYOMTTlFIAvqptmLMbTWavUavOailmSmzOOPLDCpSEyKQBcooDzKsS1I2Li3Jl0Kejjz3U+1xyzkLr5Ys5GDeVciigPi10Z+TbEnnUkaS7WhURe6JLOlBXU9+yoqluiCD4bkktGTBhoQvU7ZiV49k+byK2DZ0S5m5ftnQyPfCZ+BuDHoavqjI92JucBoU7MN98ZQX20CHiqkwr4vFU0rSJ4/UzzQ25KeC3EHl+x45Et15scelqNoUzyXRDVnRYgD6qnguy4SgpRi1nnjeF+L0Owd2RRR86yK7T15oVFSSNMiLUmyz3VTNp03EVsLZRbn3A/0q5zPoN+FKWNgQTykhMUGhsFSUUrfJ+etHjOnrcS8ZBqAFgptvLilJQs7GC826nanm18XUurYWY+O6NtKSqkSiLP/S6va/Nzvdvw7rqVxJJPtWnU6LWEiCdRrlsExnbk0XAIinCxN/cWoj8buyqHXnTA0T10bpfyoDzOb4vjYSv8uI3s3n2HQW9tTQ8cKwF6blSL9MsYP12ugr26I12VHEGdp59Bvia4qgPXsRRbHvuXJAtGwv3NIS+nTrVjXMxRzbztzQHMMyayObRdHL3yQy2fI1JM+axMj1YvLoU1eqhRSR46K9gHa5I0Pwj6894GQB8cKrMtrn6oNhXi8cy5raC2zqGaU2wqGL9IgITdWB5qqN54AREVi5Pya+kNknEZDq+5VBbozrmyn8OMKQG2+19uGHf8CaGYaQzGhYQhASB88h62z7wZrrwoegEBG0IXH8jUVuIWnyoSuBbZiaBampOTl8R8Bk2BB4L1xC6tAlL4F3i21bvcaLsfUFchxq06ooZH2GkvxcUegrtqGGsF1CzFTvjWtVVIQow6xAshpcEpHv/gsiyyXICW/uPLaNgSI8DGUiqzG+qqzJxr/eQSANdXqm2hNgcLZ8W3k7CqZELixzJXRBG9KwLrLr1zvjn4uJakyxvoB0062HhSO7pFAakBcUMo6IuyPhkqJHuiRbqIQXGHM9V46JyEsT/rP1fkOEp/3nl7R1mTr+8ssHTCo0vBOWwUYZlME2ZcPf0y7cls7gg4aIXD9rRRkHfNgEW8OmOjesnxOi2Au2ftKlf0agXo2rGqx37fhxf5UP2//BGDtpwWMDOtrYY5WEMKzEYsmBxdOvJGiYE1A3S/o5NHxxJq0EYFophsnQD8Dcg+cKhtyDR6tBPOCxbTiw2Xqgj+L0UUJY1moStdPxFmdEn8KR/LVUH+kTg/2ST8ku2cjA2iXDXybKua1SYWlxDGcKhpuAuUqSClB9LxBnqHKwd7c4c0WyGhTm88C2viur2/ee5YoAft4G9O0+7CligaT6JM7yOlmU/vGDhiRTnCd6Z9U2EK8FWjpWufr8oYjZWJ1rNwtNNTUsThSinv3yclAdwidTx15M1bFAgDIJCF+uYRV+Eue88ljJiUDHExXw0snblETL9R///b08zJE9CRWl1L9XxYHiF10Tv+L9y2Scxv8ugeOo46KofCkpmB6oMlFrC4eWMhXvGJCfP+XEQpJVKWCBuOEqpRoqII2i6jiqdnMLRWLLmmDbCLaCFUFu1fln6Htyq18b3ZLoGfqmw5hfFUg6XqQmr2zD4YS75X7ZEBzEf3ghEpN3jNlC1XV59IcS9b3lc7L6unB+SW/5kM9WVfC0G9WE5nwESV2PV8eUa1vWtKAjJO+HfrA7udS9Eg73KT6BFs4L1zMhj5g/Exdbb29ygUHcw0Eaj3gkTvTZW54jXrNvaexGT8SPgS1POmadgQ0zsVdMIYu0Y+65qB03x5oSjvnumQ+rgpbMJsdepB9LadpY3vvm7X6lvTEcDlnpUM7yA/GY36Tf+Rv+HPGY3xYrigWnujdCxyN5yewubkyiPL1M5ICHhrJHpTzZW5FHWDAVd7JxzqSUUOQMmEtHcmF0vICmxSxoeYPrZywehq97l1sh8/gipx2L7xwKA4fkrV/O3iH3uE/Pp7acBxRgPvryvVr+J18dHPsioSL+sqGfanAIIcu1aPNxDaUYn2pSbfK9zDnBTdbNRDPLiQprLksGspnLXl5JLhQtvJqRLKn0y0LD+hs/DeuXAjRMYc/HL9wGjzTCkAIetLg0iEVinn2dXYPdy93okdyZ0TwAXwN2COejrBByhEJeyS3Va1Ylb3kG2Fhyz6c76mdMOUrOPZc9MIyhPC5nt8qn9Inn8zulnCyDXHUfV0Ha6g65mMcsDpwVk+exk3LJSLWq4+QxlpM/0a2ypecwoROLUdalRb7nrUoIhcw9oQt4z3l/WM+vstCk3ny5ekwDUcA7+zcG/wNQSwMEFAACAAgAuLbzSgrKPODnPwAAJXYAABcAAAB1bml2ZXJzYWwvdW5pdmVyc2FsLnBuZ+29B1RTWfgvCqGIIAKK0osyKioKSJOWoCjoKMVBBUUBQYq0oJEakhALRSk6Kh0ig4KM0kQINYmCBocSEKQFEqQFhBBDSYAQcoMzKjpx/q733n3rrnV1LWFxyt5f+X1tn2+fE2NrbSkuKi/Kx8cnfvjQgd/4+ASF+PgAMSLC3CO1jreo3F/8kN8s9/MVNCuOcf8Q9NxntY+PrzhBbPEc90q+1QGHTkH4+NbWLv/nx4MfnefjC6w8fGDf8RAnap9zoannKdAScKsyn0TEg23h631jt41API4avslxXXQE/JK647nkzQOHDmnL/+GyedNJnz8cYn/xMrd9dl1AS/ca6PeO/cXlcCdj7GNSRkGpRx8zc5aSGko9n8ue0NPx6dArNC0pZMIKT0lQUwtRi0PbqlQ4c/iqTicodZIVBVrMAuu5RPALy674cb8IOUHPJidgsOwwdY6UhCj/NdU1Wjg+gRU/nhDNZjjzgTKi1UsL4wDki7wE565AzgsjTLzmyss0/FQvRcyFjSKWKAhBAODrebg/9D1UpyKiqv3MBp5dHjgPPar91Sxo8PJZ+Ey2yuGr+onC88PVbGdrfL2264oxkBCFaJP+LAgohnq18SsStXA4P3lJ0SfhiWbhM3UUECe0ZN9JeHqGC3hacLx87+4V8/ibqRdNeRxT7//l8vi2TSy8+opxOnWKDql/YCI4zKoxJhrLpr6Nt8b7mM7Owug3nasfN3ViGKWP2wfXZeGigDNZfbnA2byaQk04fLS4wnmxa/JN4E1YDFfUyn2EcCVKF7lCPnQxbJtNqT30Cwt6sg6/SM/VkFk1fRQgs6JqxGCJ9doGfkkGBF2apxS+EaEZay1rTcZHa7A0480T+HQaufpxbY85El1D9auayxTeQqfNzV9dJRGpWFd5BDubJS5EoscH91IdhQWZ4kLNxVifva9DxHcnrhBPbwHy5X7khTuKSDPdAfSlDzZ+QzbdZDv0Br2YiKG7fpk+KUcapaM95s7SwjodPQQP3MmIY9aPGwffyUDi6jFUR0ovq6od3tNMzbylpICP/KyR/jfCzRtFD5grNkGq76fv+3A7IXxo0lP7iiLoJodASz53SxOo3OA+iNUeyEw4mN1dkFQi5ZohsulS4n5ju6yz22pvuhFjYBeYgWG2PbaqSxwCZ5FA7soNWeL+5oQ3jN/0q4NQgtxqjlzbmiQqBGQUJ9S4W5jp9tEQHBZ5Zlr2HiFFCIxgEWkWY9n62mqqiQkBm5QTqKVWQYqFDsCEYI00YgxnRJ2DoSouPDSSFq1m9dFIVdQu60l7IBNKms408C1jEf3VnNrywAYVM6tx0xWjKzBV5Cdw8zqATpr3Cps2lh/2bd/DFx25WzlBeHvqoFemgMuigQI1ROPq1ZAJZ86sM1lExpUdNGSq3EAdgtQRXGu6UCEaSHTc4nbia1gfU+yppnQ0O75TKg5uEhzJR707E6Lx/vdCY+WbbCBF893D/UivV9kXCC1blhRKBJ8eJrwCyQ+F1xwb9HowXTzHEZGa2iXQfd4yw7VGv+UCev0ma5NgxasOwZUZmbaqtVFr8qYCX5YNzrsR5c7XEQZCmVRwNSOcdEHrUvOgH5EIzDJeigd9xrlZ4TIagmaAS6BUpuI7wm1Ob4VX6iBd/0C0h4bCSLXl88uX9ZQTPPLPaspzqlOciRGeLUWa0slEa4Wt6etEn4EzQhjdnmSvmUFKhQ2L9OutLAvavvFTS79nmcWm4g+FTThzJbM4Zir0NJQgjBEX6mHZHhBQJjZGgpyDY1/gCW7sxXj3AUNIWm4vwZV8FDl3ythnS6YOILor6Bo/PbVnAY91Qwx4+kXfLlFtlAz4bXIeVqqh+QXOSfpFDuoBE6+gUqLPxKGRgqGeC4tg3fZjESLrL/0K12fTpx12WxBzxw8K7IXFOwDJmFsccrwu09czzDZHR6inMxP1QnL8qDlyLG6iB+2QPo5z3sMFv5Hlh0HsxTM9KYBWVcqzBd/6XO61RkM1oq7tNflnn6Qxd0RzMe2QIy4/4h2mLp1M6i2qkTvXvK7eD4/VmUnG9G0ii0qxjLinGU2Du4VXOqeA1QL2q4Uu5ZixANnnYrVULeZKXsejDrqlgLdF31e9evWMQcdrqPTRtEnzLDNaUKKIkCsolykZnQKgYApxW8yRirsShPfmEtBZZsZ/KjeM5K6v49B8RkpeZ2L0Nl25PhYNw/QNYrLMfKHv1cF/yJYI9UBF6uB4+BDhEgKy9YiJMmtDQ10j8sjifuhambUr3fKodsA9W1Wawi27ajWRaDn+1l8o+LnhGv5L3Q5bE8FgE9mGV1gbLuWvntd/JEtBim8o+uKEZfV1VyumdHSnrFWg9TDBA2T5BtKD6NBJHVtUr3XLMvM3QOvUjLmU17Pkeg2kk/2NOX0kO1Xzq+EkLig2m3jRCm+hXrRM37xwatulleSUX0Me5NpBWI+NSPJkiK5Nm9RSOAgWO4IGS0UHTm9FhqKuMNjvqLkbuQ6KUEUzzAGfikZ4drWUZIyNX3CmzZRyeV56hSktNF7qgxu9eLaVsrc/KXm7ZFMYZkTEdIBsSFSz/AvSbuIheUDy1vN9gkKtx/GX2qASz4hxOdUwLIK1Xbi4KXwJRjQ83in7HNUsGu0u4Wes3JAmP5IrcZTccYslRfQHub+7C1VMH5wj5oitXhmDFJeDB183dXPVAfX+OfIkPdhXUWEle5KiizQR2kmE1DUA0ZThqEcL1CGsCGBjwo3SDqEuqtJ72UnPY8zzV4ZPFx/ha4D9yKbmP7p6NKs6xwH4leHPTmA/8l4UAD7GfqPzdehW3KMqLSmavP3ro1pFx7h3xCmHHM56cOvrOG2mrip9S2TP19f7tkfYumSvctqsLnX+6/xBUlRE6Jcr3yQMCnqq0l2jyCSRXwXlvk4BlBemkrDV0/nC36YYvoQIWzP1zdKuXw/f9Yg/C2chUS0YAF19320yeSV3uPblW1S/pejTLdds99d/zfSyJA59S5G+NzcdaBXQlLr7LdMiQtcA6/Z9ncQg47hJhu8M7ojglm+Z3s+fFXHgG2G6ZHO1pmD6Yd2+GNWvs5X/JP2A7ebPpLfrfnghpjmBYdbQqE6hw/cyNDfY8m+IhuxLXz/Qq3XJSYargMj+WJcS6yaQiaIBPu5vOonaH+4Vhrsze3wKx64cNxM63r+Le5N5uloYoZtLqZlBqtP5RGwG6BdFMfyVv2/pEYZ/uKridf3j1S5CA4qt0Mzl0StbZzaXhFNBQEUQPuHT6PdlfuPfYIusEJ3JLLkO4I74hTUzKYE2j/53USokpYVMH0WTAsAO21yAKXZ8P3LzthmSgPs88fCo0qdp+YUL3M3UbXNjSnJ3FJ3nilweNma6QlbgMe2nxxyezhft4k4nv2HvDIuscDqMFXHzJkjri+huyO7VtbtvIeamecJMKPFJhO39+pgqg4fF1WPRX4aK4qo00TfP94iQt/1HmI9+gZNvI/eeoPWetBMur7k86wfxa7m61K00i6LzR9wdd9hWLTMbcXslJOQe9b3ognLJO3L8voFZUPbzuLOHwpAOpGjBz/7fWHh3q23IWu41PRtGTT3FuHxayK4k/1Hfn/8MwRXG0DUS9L4Gwnh1jds7h09oL11z5o+sD4o77gNKd7ZA4XvszKJdVuDnfjSyJ/9GjT3/hvID3NEPWo/WrPpryuKXL5OsoKDmZPJ21QNaKwBvW2dGPfmS9DhC9MwfgE+KClVboYgkL3WTKNFHZlTRGaedjdKSm2VXWJK66/2gx640rvB3H+Oi6/b6MBryafVKKR3Rlc40Fzp+P0gorHCDh6iIVOwKe5DWtq06Uczk8pb0aFl3q2uYZqdIK8wXt0VelJAFWBZ/TaeojtA1EQvh/0F84BXC6V8nfp3CNZtHZ5Ekn+spgP2CKzk7uKbd/8REjegj3JYdqtLql/bTTG0TDVYIJyAm8gXkUYRoe4EZrfTFUf5NV1ZytlnYG72D4cQ1mnUbJEWlDbOYyuoNCiuEU37A/J0h16q87e8zT5/LiZB8Xv+VtZQ6boAWAnYExHCBdyO9BSpxdzhuhXBWqj1f68fULvz/q9ppjkjPzFAPZt16mwllk5Ai6Ny7KBpmkIOCTlaw/HsWdv7JW6k3FjZqDteJVs+8OVKVmxnmzaxXS6iWEjyv2rJkABBw3iH5ieRRi7abjVNLEec+zZyofX+420LICT4/fFZ3PgG0NNeq6iK/9kBE/xGhMAJ62URtVwqJn9pcufPDwE3Nyczwqdfdp/hZHqJ1hEz4wligTP1j47zPvM+7vwkMPG75z52PfPsfxOP2P9xxqwSgDJtpLeDeeAVZjo3Q5FoxPuVfwowI8jTdEMIt42geQorysyrs0Eb9D6XUFXr1XhHyqt7mcd67ncTlgthjBrAwnNc0wqtGRD7c7zsg7wp6bMd8i7cUfmW5ercS3wTRKfxXZKGfPU/IuxDzrfPtVVCCkgZLN5nzzpvXfKBfKw1Ph4ChvOwvoNniRVlSnln43f6HXNpFFQbmp3dOaku+O9Bbi7PcuBsSC4bt5AkQNCnWN5DzRzf8fV5uJOjXD4o6q7llEkv2KFoFdVny+b5rQvSOSJE14fm5vLlysCH+xrmnMX/silqWmS4D77HlQC3KObf5TDTayGRpbjD43D5fRwfbtjxeEDJr2uh+FqrURh9cy7lojr3tsQQcr4O8gqBVjGU5WHBaaz/FvlG4nDZt4SBZsmmgbX31hndlVkxeSO4vc7w9O3kWftcltpmcW6F81kB+SrYCNBM46hFJPcSp8A+RZW3cd521sTcewdPDES8YlxVvaz1uWWvc00j2rPEayG4FDo9EaIdhaRWu5OmdFvO0ElDNeCX4+SzckqcXDKjRdzMmKFqF6HZT5E+hfAoG2RztPixlJyOUHDRIFdZu2IRZu0sHDToCIpHQ95mBjPbzDQ2ivLyGb0WrIdMnQXi2XWEqI/tYvOpmhbnbnWFeZCJa6cw4VQL/fsOmfdCEa7c7/TMMvuOYUlHuOyWzKdoHOfIlgKkc5JG+d6BUDqwpWJB/PtAr5aF5PIlaqiOfaPqC2JvK08L1HdOHnQNjj+LFp8LSOrckEhLWVROeRJhvMJyJEQl1vhLS7BPu/WJ74M2UdZjEPN7eNfGCXFnNPdkU7GU3RYKMwYLxcA6SaWgU5X9DlpDh3Fl5ceCMliQY8aH0KG8H+Pf9RzAnVOX73FS2lM/cjpaTZKXSQprmN2TVn7kKj8O7jUQWuu/g7V7dT0dS/YfXiV8kWK7OHDykKGraY8y2VNr8JFpOsDXWOWykDtOSldEUEF/peyGNp4U4evs2008T5ETrni0+9JcPQXUq05rInZfxS0qsGyzxuiV8nIxb9xHEb8+3eB7vzcVs6KDy9NTXI4cSmfSWmYXWsanWvWRmtmBSgb0uM8qJUN8knu2h3aD64kryiYACtHPv/vtPZ4rLOxg8BVLw9vyTsVCa8Qkg6Fet1GFH9g2o3ISYcGJ1LUKXXlzzkHQl4HHpk3Jn3pG2635vDxAfzaxvjJDdkrB9Ui2bmlSwL3aCBo3TLnmX7kwfE53feE1kqzVMbD9UrQ4yST5ZtotXVC26lzOSXqgj32lnjvQ6qUk/doUSUhPlceCMW6S5iafgjiiAHMqk6EkEz4itQTTyDfZpvaYsJux6t6rGEfHy14PJF32C50HS9Qcc+n0qeMdSjU59X+gRbe+awnPxKfyt5QXvxlusNrgJPy/FrIUtXLVRdmBE84xzLt0d54iOVQ/HZilG66JIbYj8rYstxFXhU7inAN6o81Mqqyk1bxtHcQPOW+mtQCUXcmx0CLROD7P27aI86+kIZYKXlnGpCilHsGWO6U7Yy+IDd9at7TN+Jw++0xWsGeWDyTg3Fkb+i7dW/R+OOTTAe3tmFiDteh5CXIW6bnz+EMuoca/dJqGBkObpcIrCWUXUXcqV7/pT5d/OSV83NzhRPdQK0vXZRPqt36f7O0IkGnWd1v0zyn9vSNyyPDajA+xemqNMAuLkxCh/Tuf7onl6E/Sby08ugAZeXWFZvOnUvQIbLeAkVecNZJ2SA4a6zJO38nSqw8RVjia6V2pyFPqVwuKkIs+8H7fVkirRC9/liPweMLpOn+x/fnUV1FOsjkXv/BA4igFIiZ7xfkDaJnHG+neefmq454afqV11IYzsKDLQzL6HHcCI0HvW9tn1/56Fw9iEObSJK4FfH+bpn/zz6A5tmAPT1ZrS0agT1e9cqhGcFkspa2fKQw/Rice0LbQLRVsLIYUHeYbpArkPcyFCa/Va6U5zos6amLmB3f7xIb4ncc+0se2w9a5kxnXACW/Hd3NoVhdP/+TddPgh23QGwyon4/LhL60WBqj8rJwRldT5W6AEM9XU2SPhSpWt7x56bD8zoEd6A+Gp0t7fBotfwfIu1T4X0bKGQXGYbn5tP87v4Jt7Z14LJPVG6YWZzqTyRtDDVyPyhXo5ZPJ78VXZyEkY1Ix1eiAHfrEQ6RN+UKS4sKCzK2mXSS5PsW+UT/XBvHIzUIzNW0haukGJtYAPUflbr+Ebo2S50I1exCSocQmgtLXzZH26VKosfUNXJ87iqhKtD9tuX23a3zK60FsDGKA7GJRd3OnM8oeP3lnVHHyZp8k0d1p0XTqpajHC1CNRMO9cYkfwj5ayWPKN1/m101QZbHkd+fixGDadKwI2+z1Pa3V3vOkHdNQtjgJ2gMeqhilEgbVN1sliAFfQIFAgaUEaKSUVBQztT/TYE1td4OhkybM6SVS4rUclZuWxjliFJlgYlgWqhyeLCQzcWVUQ2IYjDSqCq7qYYf6G9aOwOHRZOG8Q5s87jC8dqA17pK2SkakClogWDp2h8kMMxNP9QYCoZKSkzuqBULVo2T4mS5FirmIZgvI7zQzhHTF1zZMe47KMl5jxLfgp7acggwXEKD35WMCEn1gNkVCkWqYgDvVlpaOsi2j5UsccnSmPeUfuZflOPQNE5dSg3rS8OnqVVW3qMpmDLGYn82stMK6a8x/Q/XAkSojlYXHg0MB4OO/qaa+zwrmGNlHFSh+4bjuLJKHSQKZQ+UPbcObZjAq2uY6shefm9KckXY29s3A+rqiNsPY8A1e59c3iPk/Ty7XPvX7nprZ/IFDoVXWVub0xoJx5vKOQ61+IJ5C4ABd51TpgHaYO+NInOVIoCnji3d3OqrOBTMQwz9DOBMv4ZuUCooDWtLuts24NdXcXkk8U1UHn3RSKUa3JltFScXNvwDvLaeMZBYj3R69murl3c74jLV1gUiFuNFfoqMI7r3aKv3z50OObeSzqxBURscSwXUzx1YnhGWWzHbx9slfEbmekuUpesLebSXAbrgH7R1+fLif5Bbl5997Z2d7gCka+TGcI1TGkmafX9M3KqijtlG2bhuYO4qPDw41w68AS5edNp/JFuNl7FwdSvWHTFRFnSj7vQi7UcbUj6DjSzlMsPawNd+Oe04BFlFRBHVE+PAPNO+vfC955bhy/I2B0vTA3sXT0CxrMF8ntHdUC8BvIVjfSknlO435alHDpEWD+doQ2RHXJ+Q6061cS95arcyRvr0tx5ByerJ3Jfv4hfbl85l3b2z7WK0ZzT3c+4q2VglaXEGtu+XyaNzofvU3tcuSe9jnOO4Xu9NIyyeWWz/m81dbubTWRL/oIp/ed5NNHVzbTTuj4/ZO8DdW7dCvjpNDxfnnetT1OT34NIQ+ww/Yx79q+9PR66GPAjoA43rV9v7x4JOU4/4ZHJ3gv6ZzOj6k5wb+h3IL3kk5AnHAt5M8I0Xbe1b9ZfkcdiXv6TDZvhJRbXL04Rgmnv5QJJoA4i33Bi5yNmIFSzOJUgz0sD7U0k1uIkfDjdwobe4iesFnU8BtCDHrmhvf1jBu7oyyTpHhpS9Zv3Z9P/l6mgM+9M4DhCR1LGwoNU3t9YC8h6MB44UrTtQnAhdE0+Rm8CmJxVDvsQ/9zhQTQVL1aFSUTWjD+8KCs9LiVz9TQHRvMS3ybDYj9qiyBal+dE9RdoLSjLIAnhG7Mbj1bpSDurBtItde906oInG23O0v8s+xDqTmybIyQitaRGZCto8cUemaGjhRoE04pav+mwml+BVJOGExWm2uNtjwU8N4eyMGk1sEtIFiajz/WNSMIa92HutGwmheqjvvaWndTFFNIBteByj61V2RN4y10sMSxwVbZV9jsc3H4QXJ3/aQjEL6RkJJgRS5oAW5seJZAmZkNiT8DYoKUGyj+zggNNLiSdUZdcvxZYajRFeUEyqGQRQNMbuDr2dy2UTdQdndz4RxT91oMgqIdzbFWSWC/ptzEE6XmQzScnMMP1oL83g+S/e5L8h8IS8Y0uwWmEgtDlroK1xhYXzwVmMLTUo/7/TbCMM4pQO1JVbQK1Y3sDrG4KjPurqMMSqB5XRrEtrqM3J1y0EdkstYTb6BeTlPaZ3xH3NKK4SaZ4oHG+5VBDdsZxf6+amnjiqZg8/iuyazOkCfdcX51YXQlgpx46IS9sPR8yKTbhHlVjW+Rm4pbyiNL1klkOAwff0zjzj4zk+DqxDWbcs4dxjSvsRqo2GNbjxZ6ds6KdboHuvOoz+94YKYBult/DsK6l3VAWBqydSdoN0+PUnHMsIzGsghl7sIWIv0sc3LFabq6Xpb5bqxW1TK1TnqIPkM7zFRJCozamfrO60AJPYFTFufrm5uxS0tpH9iZXGx7X+khIfBpRQLC8mpvfKPndLo44zJRLmhIPdx4FuHcpHO8PoVP7kEd/OW0x/07gdEUMJmocs4CaoPsciJpqnoKTUBJY3BuLjI166F+Ry+TK/r4Me3T4zQ7nvjs6KkbUmf0jhM7TdDiU8/o/io3/WhiQjkEOUJr/Ac02L6+dSH9BrBm1f4qBPXZom+7BOwFrvfZ3Jj4VE9nMS0yvNjZ8Dcs+LzJ+F0d+bWwv2ovMw4Ib6cevRpiJRVR99TQZ9NSBrFxpAZGDTV/7WZwO73jF1DofVMnucZGqn1Vc7Gqa7PzPfx1Xg7uT90tNSzDGrBZFZykoqqAHWM1EqREh6BD2RVNedN0E+rR6xf6tfqwivfiPfTlR9xo7lgb9SJwH7ekvHDoTYepPCPIGwHcSDAQ3/50Y0XNmPaNytISoT3qyf6U9u71FWeqOHjG477JYjmFGn9w4DxPWPZ6r79EZhvpu2YwAdGU6NsLY+KLPZHQ8zlmUHMMw4kvFBXBKJ1tlI6edVWgXp43D0yFsnC6tl40Gy1Y2v6OPBgLNzMSeQqf/lyrr/DJPCZFXGrjUcu5adkhRg6hM3J7dz3hrfvpO9Wo/VWFfkrx1E5d6b0zq4WZgeE7x8V4Juu/tl2MZ9crjB7MTrIjT7MnqMdnvLRKxmKHe8am1bLMrKEJwuXisj0Kq16NN7VSqwm43qNIh20W+Gx+MG0SWxjUykdxVO+xkavfPk31iUVZeWrUDdLPHEtIT0Vlzx67Ex5H7+2O9awFwVj7fLcxcmE0+IRdpPZ8iH4HfTrIYh/mnqqzp0mwiTIrg6lTLwdogxnq26nStt/SWTuVc70iv4Lt7WmkGFZVZ3jG2S3tu879NSU20jh1tPoxgkWa6U1gFHDajk05YDMOa7FDaqpXOxFVR1gj0xaB3Rqe0xmsdcT4VzqWVCbssrNuf1skhDwRecFq2m59DqfJ7+W0hZsS94o0Ep82GS41zjWYLLPqzDWiruwx4KvxC+gkA/30ySNVR/X7i2vGHNfkEAxqsLjLHbVZrMMTj92FLUOP5qgtcZEgfmH3hQV5whaeDwHihN2aCKG+PUvrCqtqCnHriER0XPqp2wnDkEwjeeV3+O0qq0IL2NihILWIZAx76HcCIo/Cu2h4mHoj34RgaI4Mhz6fWS+aWOBnYtNsEd3N3zrH0J+nEgUSSVjHbqdIlSgg/8BJBiSGzTP3cPjjXFEcN5vUrW1LG9h1ApUOR7yPZsMy0eKqm6VHYVaGwxwgK2B83CIuB3UjYJxlUongqQxuVHySC9hRlME7R/HNzaf/esJMyOI7zx9atz4P4yZQxDzeuWFQj3zhcaHjLs8APyf/OfmPTH6UmBqlAg+RIWOOmwmV2SPNsRyew0iK+hbSp2+c6Lf9mB331myPG47j+7r3oUWVm2IuP1bezx8D/ELgqzUiQrrXuBzsR8ZlzMVJy27/YlaHBPbzi2eJPlp+RO9y4KuH+WuvAwzjytmFHYe5zJlu6GIaT1IFFGokZbdr/fZFdp0Rti6mVpn2fwBMuUWDCF+s8Ion/y1t5g7clN0le8OoeDzsl6xvn2OHDN+z1+8ZCenmEpd7XLVZ6vOTKar1+ssTStDPVGpWf3gxOdvpDHpoUBTLrSFe7ZCkRO61nHHSWU7lL2ePHfQIRdR/nrpBbu69PbYSOvvW3qBjMqSCOz6ee8e1vQax6T7XuYLYtFet60lJr4qAd17iV70i15afppmp824hmduybgvx1tGveydKxf+zeWLaOzc0HjX4VQvLkf9sJXHefOyp+OtfviLAlvifTRS6hUGplDlDOA9WNtf/72EFFyTO1YlYFQ1Gg1bZO4W6U44IcSE8cOZvMZ9RuPZZzH0gJ0UoPvPvwdzXhA/vdO6uYfT4VKout3eEHBEa6JWkRJOm87kstsTlyKQMJ82rmSm9/ZS5/atVI1/yU6tGNcjlM5nua0Y/XuRSAKihOH6jRm4kOqPTf3F5ws/xRfNOweNso39EYOYu0KO0fDr5sRnNsPnfmeNIKn/C4wjRFc/sHwl/aXEJslzmfuQ7pW2FB26Qi8HvPHEnB1EeJjn1mHIWp4PJdM6R8GFGYlei36MI0V7s95yKDJA9ZkNTDh263VcrAVrMoeVmhv0JvUMwmW7cjZneie6u2bSTO0D6Q97VsJrSAUFAa7ml+oeZNhssPWPTPmI/wQ/UkeD3EsG92xBdgF/ub7Djve48UyZN34j0XVp+5m2Qr8yJF+Y8v7oqGJTgnv0cbH4lxMdsUUP5Jm25rPTPmAPvNhAXuqRQ4b/IeinjHN4GwVdWOF3bqIldvEQ7UlLNtWYkb984E7TP8IiqAmdsgT7tNZV9IWErUGEpaCN3cJpCC4ategU5l4qBqXpuOUr+U5IYXRhSMObGrWi9/h41whZ38LnKiuYr4p4WotDwZY5vf+44pR5BnEE3jCx0t9C4GSzGVvXqtRDMmNF8upRDXecdG2CozLqZ6rgs9NpEe+SuE/eZlf1UAY+NybvrVz6kArtBmmxVmXqeqkMwkT0H6tES59U/cCvuGYxJAxcqE18iBtwxmy8ePdj0z90sLm9moeSI8kLcDIxFp1WTzRY5vcRVjLgFlTCWme4SJMusUdYLawlcnYVWXibh+H3mAo8lFzVxK5KBqsUQsVAxi4AWmxAT6kHLaGwQHVqqixMb3LmkQMjgKIfGdRzj3zCHXSHljV+kHKsLvOiGTZeSNJi5aQFaSjMQ9AXJqeYy8I9g4RTsdCaAjuEs1l1R7AZdtkGa63An0K3jUDBDkNhqi3EuxESEHhBfSH6xlLcKsn7hA1R+w/coq/BF6ELiFa8FYorQRR2cQ4H42qcxBLTIkCPfJXIOJz6QmKAVO3wpcb/w+tC2562dnqZcA8zCvdfksxBeub7iFf7JrjtFmdK3HokdX2kMyT7Cy31X93kj/YtR8yoH/23UK+T7/8ao7/cd+6dnjOcTtgK5D+WiH4XHa30z+Au7/7b9n+z+ZPf/Abu4M1XT7x8XTi69L1zyZq5CfFhVRV7IJ/ewpzQ5T8F6LvfLkXNn48ljc33xZHpFIU+/r+gjjJnOoE0oQyeK+7ITgO8dxWUd8pBzSgnkWTdnnhTj5ZE24QPr5Z/f079yRXmfvY8qvPM6QB5xYUWCKiyu6CPYuK5lr6hE2bmP5xWq+WTlVhaSAU+kWiT9szddTleifOxtXSnxrvvcTCfSVh3HzUWvbkNkAyyEvoj0Be6Q+ofmYAyEAu3Tk5T21VTnKltrpbJdrgpbmCNpcGaVMXn8yXNP4LScQXJvv/jWv+lQ0jJa2Vbr4OmGQOEs1ItqTgFIQFVJrR1f51Zc/6Vrtpyf5FCuk/jms0gbNDSzPFY8ADNabm7mXqVvHjEGU6uGuWS/LrpJC9yNeV8w+YnbnX9fww1hxFWCgByxPV91Jy/3cy7PoB/GX37vcg9cdvvnXrECz08nlwdQ+ya5/Oc4Ms6J75epziNDb52o/4ix/+Sav2/5mDZ9JZ1s4c/Hi1rFcPkP2hi1hz73ggeYCvxz8l9aefTluO8MQPU21mlzIcP7UxM42vUHKfXfklGmYvHrZ5yPy326aVk+KxFuIf75uEu2DF/M4uy60C/bkco3/CClATvHnrG1fnvxuSeR8EXk1wAW3/RTfzquUMN3aKgwqf5xTc8/nba4fNkfozTC8XAuNer2us8QCfsiclXplWbwN8D+Pt41KmS2GVFzwIn6NvNTW8TLH6S091cjP1Ds3RVbwb6o4puGX/nPx3EWmnzr5se3THkXMv4F1P+B0v6Tby6wzj249rlNNPOLyEWEYr9pv18B8Fv1zpq37aGlnv/Q46j9g5Sif7cmSqht+Szy2R8EeMSBpbCY6p7Hn/qye2/8IKX/H5vikWsADgPMKUuDg1gTJVVe+oMUOjmTJsEths424CGwfgGVvQvhqLm6bUH0vhKVBFNGlwLRr5NT6swqPRuOL7MoI5ZIJJ1mdFXcZ4bP2tJEE4OPnf/WDSG37EcGSMeFszKswsBXUdkdpk0BghLzJlGZNM2lAc3lkfuCMvRFvFDg81WmrIA89+sAD7HkPV+wXLTvo8v7LQuXNaKnQPf60+04W01lvv6sACr7Q/dxPBYyZHpm0qffLaXLwmQj8TUlXX9sfjqkOaRARD2nCbqoYR4bPsnQq6s0ZJ2TDwmnGJO7Ye/EnMvTdmn1+VdNPJRf2JJpqV70XCxCd8noQnXlY+NPevn9o/Xk2br07PXMVnr1x4U4fHZKPM2rLDtrqZCzUFiVY5TDwXPwhD9OEVJWtXkYyNOXN2tiHCkK5LlXfWHzG6+nb7pFkCGgmqBPOoXFUQvtuZOZmh0Ev+HGyPBmB1BHmj6nOIHeWxznkCMu5EoeMJz2pHNYgKgtqXMP0Zt4BaGP9ITZIH2fEm1Vl0BpQ15/Zsc0j+h7SihCuWn9VEXfGsm11wGtyWimZPQI0FPlQAkQpqGM0u/xqyUvcTBoibqlOnuSj2qZHizzocL8FvQ26a5+of7Edd4s17ov1hP/z1z9tld7IgFUq1WQX4Dy7LlQ4gOKUZvfK0dh17uYDAxCXdpLgemQ4/eeWUEONq/LtFXdHwdzrmFqOzxtpXUnfmsIVz9Cwuc6wK9WXjxQlyW3RlFUqAcqVHf0qsgqLtnaU2RSsIu8aPobLWYkQA31LOAv+BlXuSycsCbfm7nxB/QVEezIp7Fan1lK3hIHV99TlWeHs3AzdoKXwuD6C3T9K8nuAerS9ehtQ5eXwgsRGijmlnr0nmfMbV4KH0SEGH22WqkcGFM6mv2afdMPb69w9MwfFSqwtd+6UmHxf6wFb1E/Xew1MP0qorXcok2xKQT+8lL3A8s20pKxQl/y4VvOrRGUxitd/iSf+31Jc6HhL5+29lKm6CZ0xfm3k/bE45bmKH6zJ2njlg6SoAQ8EYUHDvl4M8HPjmGHwvYjxbmBaHtWmabF0S+B6KN7TxQR2t1dHVZgSb5kXrfFezNPWJipB2RuhcZYsH8nckPMB4BqHNZavnDyffOnYHj+k6+YAq6Nal5VQ3kSFWZfVC220m10rnB9JYJHN5z/bqj97uj/U6jlyeEPhNoLi4FvQgLtgz/hc8uPhtojq0th2q5fQi3+R0PtYOGdV4+rKj+F2l1yPxpqf31EvSm1/tts7H8OtfKIDF2nvrcZn0Lt6x8Ntb/t93OOTeapxf8MYDwt6kdCLU9n8SOh9pXztjj74MDPoXbPj4bau7ZEGbWtn0Ue+KOhlqdL/5FQ+/BaD0ZW+0uodftBgD+gdx4efHu271OoTfzRrHfXlnbGy+gvWa/Sj2a9/weYYnYWzpg835xBC+zoz4W/zw1q/WWBdFI8PkMsjHBKYrbAJVTmq45pt34HtQ9dbgkX1ujh1/jizBYLxIQaN2q531oZKeL1AMu5h+41BS+RJpGujtgIGN74n9Lt38a5t0PkY2hP2XX/nLT8E6LZYjyeVvnv+BMfBOCw+g0w9Li+VaC5fTrCjdzD14UHgo3heAom7OpRJjccvnwgEzMcd+vLpoxznwvumczC5Q162WtWVq2fC+4ve/IOUZRW4ZGfGL6w4v7sf5fzZlXZywU5ZEVT1L0v5z8X7DzL+ZZJ7qiPcGd4tzSNpCJhCZwm8mJTM7PSR2vghdF4Pu/S3qInWUQQw+qjLThdEAdOpxBii4qab+zkuTih9QYvItShFC0iZAHf2VFjzXvA03LLgKmLC3x/kveemgdWUlzEWfQ65Prz7nnSepOzjDw1/yd26O+sMvvd4OpYa+CVUeB3nq3d1j/ItQfZi24Zlbx7zmQv2C1bhJRBR953mqBjn21f9kPRCuPt3+nYO5S2HJVjy4ut+76zYLOSV56asuiR/iwu3s1vK3n9jlpWiIv3qv4KXnl3oa0UF+8uuJW88lx+Wimu72FN+ic0fkLj/wpotDdBCKZo6EDMtqDljZV9TDsbU739Pq2BTuH0lwVsr6QEdgKCxrrR2cmaXZwmkPP39OWag2h9SxVJMrwn3ro8cV6apQpspoA/YasBZpCj9kv5iP2EpY0AebdKE6tBE1sdzFSBz70rSHrrb1CWcs6cNU2CUXuQQhsneSsOu5waPPNfbv88q/sXncx47FefLdeMczECqIwrhWkgSP6ssVwUBloQosEBodCwTLe4oAnzJwrk7kV0A2i6UQccZlqhUuyrIPqMBYSxK2xsgPNDk8+vrqrq9Vg0wPSgbJizd6nxi5PxBWq8AfrLstJYHqIHRCTBasnwg2pKVhdNlK1CjG+qqtwUNlSGDt22nEyd8fp9kDNNKV5a3uZZZWVpp6yz3nU+OU4yYdjexPLJeoLUOC1tu6R4sEkiax0HZRWyW4XTlMcuPgN0NrGPBEhp1HEowFdGFQl+4gOexXANsj4nCg5/H2QJD7bsHOMtnDvLwpnwWSwJjbcwTKX4/ul2vtqvl5giVGwdn47XVzsenbNXnsqgyK07r95iTSVsNU2MmZ3a2UGWET2gQ8KUbupoUHV1Vi8CkyEPEAvh1KcVKlGkrQGjlOImuzLjqSrjynjeruPjxI0VMbcXvDogNxCLnBnjtIE1Ej1+ZWqz89O+S7m0MQKCQuRn6A1Sy9T4onOMPdedn2vRH5tfZJGu3CLINExAz7b1zEQCcv2DJ2U15kN425z8Kq7N3Q9cbzWLSRMducu6UAJ/Mp8gbGQ5R0RvPqCmYhXeLO2Fvm0V1sjnBZrtv5vGfLmnGEVPZ+1HJr+VTKBBMbDnLzHk3Nu2Ls62e6aqKtuNeNud1dVlu1MKTYiELehHhBfCq5VUc95SxIWzuwn4SzsQpAeaNGMtdihpW7+D+i3CHeJfCYfS5RP8SuPgGjIEtKZ0dKCbs8796M6uSMlif6Cz4Lo2vk0dhP5zYTZIcxAKwzAnKs33KZ3N5e0lra4sTx94R+29YQYwdZhhJ7xHpJ4l/izh4J3M8VI1NpXgBg1VQY7BAD0IClvMFVqcHwStIBRneJGmDd3Yi9w0C7iUxko+Z64BEpd33Vh32ZjlvZ5wW+81JTqVygp9gvjrbyDxbpe+sO5nNPkZTX4mGj+h8RMa/xuhsS4rgjbb0a/CoatYOjh4vuQtV4eLKoMP8yJENY5/Z+dru07Xch/gd0rgogHgqyN2/BscHn3nPQyPPIvkNtgiN3znfRIvYbFJOYAdRba8oVVkS3DR4Zb8Owu+864PlqymldBxl6zv6DMr87nHcTOhk2d4i3EDU9splcvc/u8Icb/p1aZHEaJPynnDeuekW7Uul7nr3+lsuB4mnHaMK5uLvLF0shcfcoHLnNgJ3kgSm12jn82VzQBv235SnkB/w2Vu45+8LXvjezlfC65sfir+p+J/Kv6n4n8q/qfifyr+p+J/Kv6n4n8q/qfifyr+/yjFV0/9tXOnv/tHClgnVZul/lFAn1fY7VMkFa3PQtoj7BTy7nrfeCEWTsY8X1gW5xOzdIXl7VqYDZ+2ay3uQQg++rLlSvbzLj37rjchh7n3ZG+IhuxPV7AoWL+8aCKZLuXbQY9a89UGtgDHv1szvv0kwnIfhH5Y/0MI+l6zoXL8qpWnz9T+1/a5Rb116oTt81+f9G/4zx13lyfL3hjia+lfbZTz+c99fVgLwLDhFtQ3H3KQ+8+3Sjf3nTSihOxV/koA4t97/7LywjsJRPn/TW+cjtyPXP4+QhUBziipkkDM1VYxa2iwKrwydGIE44Z15biC3BBbXNZpfcXDDWSZZ9VLOLUddiNzN4YzY8N59rjwZqfK+NBCLpC8a3fwJKbMWHquA40pZb11Zr9NE+OPV6ruInfR8tP5qq1ljFeMVubTP+7MWWhaSyLljsVjdjsR06kOOacJYb+ede1n3e0E2aPGBvuycNtA869/Q5ptNGBUoffmanDybGDeMuRcDVYms9qTWVoIo+5qgC9No8iwUXOVStZSFx4Y9KbMOhTY0OgskolYmjfw5lQQYJNWpeCEIxrBjzIvNk7NwVhEMrztUg1+9tbtLZlu/s4kzhKTFl/TzAo7HRbZOuqrytLmQC+S3fxgeh6festdtWZOekJQb+aad01HIeaiSti/aeigM/5MwBefDcNVGUs/Si2vg2vCLt2woPqBocSz5iF/lamYhHxIHN5sG42yFJAn00LwxpNL0L8YGhDOHb924IuIR/NVZPZkFSeh0gKCwm9WhnZWkQK1WmJmXVMcDBIbBtft/qO1OWDTEmIymarzOysIRdlbpkk/Pah3bRjSbcxck23nKdCdwOI0N8oxyuV1Pu0t0J6jD92xKSjb1GwBb3Z4G8lpZ8e7VQ85DlWZI+2CZzYmpdW2TYfoHmvle4WwWS3kGonD5GhZRBItNCwhUMbLp27bSL6MErj2r8r7zBaN00bDNQD3956k00QuTSW7P7rVcD0q3XCdVZAxpJ8KRrBILps6Tc+fnzEc0BtqvOvGWldoaIraKV1exyXPg0teMXkDRTbQ7W/PG4ksR/XsYpw7QmtLxz9E0TaiZfBhBWtzgbulZatrz1uXAEtjEnIuGZnCyPv22PVf2tab/jtZOcorc5DcVrQ1dVjxZULANgWO1wxxts1cd7DtGCdd6tJo0vSt262UaIpYLoT1+/PnvUsZYb91o3u3eMhm7FGoh5+ZZI4DnZ6M7/37ezItYFWSD/xm07gh40Iz3jBzuqMs9D17w4j3hgQxIWFzpMZkXpZZbJ01GQw0NWuNHvGa2b6KsIe9rQEmvoixdelRRWfhMMO5yoxdoM7LKnt+3/dyFJJeqQlhBauAk4ximqnZ7HIyrfEMzLQA86lD0+zoFudpmGAOorbJsKqdHN4JzwxReH5ml3XoGfWALFsXMvTlNN9BB8kEMcHd0HV9MqPnBeBxtv23pLJwYyqhRsFvqtpjoOdBQaswS3MJnJC9syiiRIIzIz2b9P7j9siA3QI+mGISBkseeR+Sh533fxc64CZDea/NLLftB2SZVfv1t8BWbZaMhq5Pv7S+suLqGB0jZlUtdF/ctQcqWkcg2tzzom1v6TAkTbbC/zhAslOFJzK31Q8n9Nn1J99mAfF5rEvUFMDyZ2eCnZemkoKX30Po/0wqk6VU/pEyhjsgO3Dv7FYTCIs7NORGWJ7MR4eot8aE2QupFRBJWiB6jVFSHk+/IQSPE1lvkjCXC136vbNwMxL9ZS145SoCf0qtztTcdrDKXsYxcGu4hfotFFCS08csvq7G8sgYlMl5BNF9H4qIZlAVpETqLsa0bL2atmZ1j4J42XhdUM8rUOp8UMaFQy3KKEM1OacZE0to9nM7xvDpLBxtsZk2sTQIWhq0wjIQ80kIw8sX03RAl5b2PtMsro0qM3iq0jZN8hLvgaVypcoavPfpdffN7Ne/qiGMz7pmGKKTuqIcw+LtQDHjtn3XAMz07ZJWzsZ/VBe2ROVcpxCFB+gMqD8UghVUBrGHlEvjx+bpGZvMOjTl6eEaHnxDBKKCuIfLrYZS/G6FuRCNF1fcghkoKPTwhCMNMhQn7Ia16U5ye14Hs1IyuvBq9QSUzCIpsAMWOZgUAGq+0XMy8ebtaTcDsXQiIfNOsInNREPWCKc3C/e4EFN5E/fAEwUlgw3sNRNQ8N3HdpZ+DFjlkUhW+KLLGrOjWLcRjyVTKYRCWQKe7IblsLCcRKwNw28bfCMCPazPaILH+r28RCeTsMEj3n1VNQ5AxhYntyp/bgoVPxdaHW9eaKCcsPBy0E9pkFLcNxe6CAv1YreeHloiUZa42Rc0EgBRNZ0EPMdJSGSOlozFC7O66kOq8++zFwZksOXoc5mPZ/Nkosv5DthlOrelHKXTINcB9J6pnYx3QFSylr1EgjHob8O07TSrTlpsx/oxdgWPwi26ZfFk8yjMALikdyTLfYBW7bCVk5O6ZHVH52DJu8nQXRB/aJkeTMnvkBQC9cp+6QmbGEieYMi2xBQywOUiIgM7xy8WPdJBSKCmUi1omsuRtnecvQ2CvaVcCM06NdVFNY45+CbVuVVExbhVySjU+uq1CphyaPyFaRQHaKl+a3uYY1q5S7ywAGT2QznZ5p/3qcnPJXERBBUCGOJux3nHe6CbfCIBVLJjK46iQfAdIQYy2Pn3BJSp6uFPFJzpwc3bm/xpvvW3/UbIafSFS2zzLFwxlWJErxwEl685mPPOsgNtKqzGMj27zXdmyWn5rf8fc0TMyEuP14NlNMGkbM7FAdOOGY/KnvhM/Osg5z9N0ATmaqGcc7g3WbjLp8/+0nRRqoJAFBl5/+4iNu3TFyGK6nLFJ3xGIDPAJY8eGa59L++KYVhlUyBZZvGZaH4zQUG6XpjdsCFarSnQWOTevvpD6pKEjMDGFCGWR13mTmkRBchsCtcpS4p+fE3EfKpM2pYEYvF2n4vnDIMG/HPbCFv+grDCG7ieEHbz5ihscueyIll9fyc+93OQt3OCK62Xzm5ouhDuWaIisM5PXTLODyMBrzzavLfL4HGJ3zVI0L6ls3espis8zOPbt9XGdaEf7SNJbIIDmQzkmBdCeFOxv/H0/b7CZbQo1mA79yPVsnDL6KVlhr3PM5akBi9qKI/vKhv2ybyshGapoN2ycL1nGdMeu1Lad5vuR7GCRneJRnmIpPuARna7mtKq3JhLQW9txT8mW/6tuF6yWK4JfBSMqj7spJ9PtcrKPhXfnUklqxVnzIXqvqIGG4up1l6bA2MCXSap2Xin2l5tw+FZmthhV850IH7cRNfOZeF07tUzVKLw2hpTM/UPHPKDx9e7lO9ub7l9tRKcYWgyH6K7iJxttVTpW9541MWepC1NpmG4ps2chE9S4JP+cu8ixF7mFZRV98I8RIcqQ7UN7XWcNklH36Rg0OsVU62K3CFOVRCdj440VbyaBqMphGkuPaPcOEZP367Flo4YI656ui9THwcBq0RTfMG4JLBSMikLm0tJMy4zJXqvin6KJKT8achGGNm5+LOoxPPZwDYbveTmumSiE2HwnFsBkATUmg76uI+zynnuunPXwUEVWwkYYiZbpcZxa2JcYJgYOFTmz11yXcGbG+5MZG0/0RZ4KbW7WOFN49uZrtWBu6W9NGUNT0y2MCZLVKLKukn85eLCUyQB5ur9FEbnYLP9P03qiUhPFCzotm1/l9Uko89OlaOcBl/AbTdoSIOvCbTJNj4b1DxYX0YMyFYaI3P170YkKFhYWvVonTeKhhSkAJYp3Y9MsVX1EFp8o8l+02p2X1zUtdshF/0hEZu//vHgRdJgMa2um3QOMblLkNokzNySX8GuGAx5L/QH7PGLyx4vZqiCak1zeSztswX5pwQF6LTqbGo9vPFtwyCFXWPrPOv+0WcmIJfTYaao8IjFnARswWztg6HR+Sy0xNGrV9I3STYQ+uy8J8EPKyqb8hFeG32qCFQyqi0F0IaWOM8nqfN62qJ1fuPN8L42ZD7kGuCca4E+SznYBrn1l48v/CdtDPDlZlp4+Ign3IPpiWB4ViEWchFTZ58II6a2IS4x9aXIUT6SeSP1rx+epbTEVFjFSggJ0I2T4sCslEI1qwCC0Gbrdrz8JKQm7py/CtGlv8WxyFr88CT0TD4t4dSn/XP9LDJn6QN+I54s2lqv7NM8CMY5eCys5m8dGmlaBTFmpQ5dUJe0urS7E5LwAMJpSiKS7RNCFPbpLxafaR9v8YkLe0kuoc9dltyJbsO4bx6HkiN+YYI8DK7F3CYfzjJbL1onLjioDGh7BVo7SWb3kftgFCtCjzt82gABYY5jl8YBSFekWeReAHLe9vzQ0KVf1W/ZkUsq4gT1aP4KnCam2/AghGaaRiRUREIXQtLPSFhFVZ1Ul2TtzXgd4OXM9WL0cfam3H92vBZdQ84dXSBhwR1Fi2eoHR/koc61SZiZh1lmqt6hpbb3mQd3Fy8qZqI48yhsVasF8YPlXzoZ/JIgn6SYC/IgdhtoF9eBPQl69byX1tw7iIcj1LY3M3OVwpwRsV02YDgkrz1kqBeCCms0Jeseep0a1+7mDzKdlDj5TzFLxnmCWN1NQgKQ3ZSlzNPEweUPJkYJcGu5oSWAhLJJSIMG0hy8Orl56xyCQ+Os/rgNQYA5kWxMfxUdfs2PSlz9R3ccgmLZ2einpoy9J1ZXwRi0VXXJwVE5z/U9XwzGb/po2rA1JvNDd9K4qPMO/Isc53NqK9DPZcZP4JSljlDqVgv1oibo5hAWbpYELJp5PXdyt+QJxt+EHv8nKMkuV12BhSwxDbZBdwXagDLVS0AcIXIWOrFAYy19e81lxU1AWWbVwcFGji5hzvxglUdKW0WEmlVE645GQFAmg4Yj1iGM7Fcq+hB862D8P0spYD1J2nYQk+yIfso1JsROVugkO2SyguLBWcp4fI9rFjlGeEuxyarW/uXP22Gl1tRxbMhGkgbysQlbZ8YE9Gq5opo3R4ag2ipsbuRWJ/0Fn1ObuiuW7b734y6UR9796xDj6SxwpV0ZKDjcutti1t16nhhcYF0LVimvO0Q0XNuyPTvaee6FzCRpPYl1+xqIVQKqYmWDFtSyzJ5DRRdrQYu13jSBouNd9JvYuZtMa1WC6cNdcOwyO+GMWpVQiIVJs8jHZZNAAe2b84rs9nxfHZI5KDjWNcWxmwyZsFQcrJCfMSGxGcg/x9ryDv9VuPhX4QSJ66MzFdfUPS22tmndNe5aclCADs+FnHngmmZKe/hUBc4pm2NR9CDLKPXF4ypW7WtuHWL4Tt/FFHhzi1gla6U14/MZtLVCOzaPb+81wM43ne117DeADxpw8wkV9qglLTHG3S0j8w/HIONt7vie4i973cufIWUF84xqWQ5u4d7O9sWepnqSo3JrjN+eDVaXVAB2HiJuvz56NidYWtvJWXf+IgKZrK/EycBk9KMRLDQtJx3vBuDfNm+H6NbAi35Zl3i45vj7busxehirMh+7pOxpnmVGWH/cidHtieqr4bBp5JeWG8rI9JKQJ1M+JbTdh75dSEC+3iY59/DDkeffvBfp7+3hchK8V2LIv74fDvw15KvlDWStsPJCawL8F6l13y64aBVpC9xeZTIzqMLpQpK7kEm/H/71m6WRzRIho9tA8zH/ftvU8iu7Dih/aJlEYBs33pI8vPqbO8vclr89WikmNDC+nEQ83K9w5PriCzBFhlQc9GTltariBzgoZ/A1AP1qpzMCtvyBrNWrrgn865OnjWYzrFYm2pmjUmhfkfFGOs6bj/vv8EHrAwX7Xa78L1BLAwQUAAIACAC4tvNKD4Xayk0AAABqAAAAGwAAAHVuaXZlcnNhbC91bml2ZXJzYWwucG5nLnhtbLOxr8jNUShLLSrOzM+zVTLUM1Cyt+PlsikoSi3LTC1XqACKGekZQICSQqWtkgkStzwzpSTDVsncyBwhlpGamZ5RYqtkamIKF9QHGgkAUEsBAgAAFAACAAgAt7bzSqC4XxVlBAAABBEAAB0AAAAAAAAAAQAAAAAAAAAAAHVuaXZlcnNhbC9jb21tb25fbWVzc2FnZXMubG5nUEsBAgAAFAACAAgAt7bzSkPIPPmFBAAADBYAACcAAAAAAAAAAQAAAAAAoAQAAHVuaXZlcnNhbC9mbGFzaF9wdWJsaXNoaW5nX3NldHRpbmdzLnhtbFBLAQIAABQAAgAIALe280qUMH5muAIAAFQKAAAhAAAAAAAAAAEAAAAAAGoJAAB1bml2ZXJzYWwvZmxhc2hfc2tpbl9zZXR0aW5ncy54bWxQSwECAAAUAAIACAC3tvNKGQQLbVgEAAAdFQAAJgAAAAAAAAABAAAAAABhDAAAdW5pdmVyc2FsL2h0bWxfcHVibGlzaGluZ19zZXR0aW5ncy54bWxQSwECAAAUAAIACAC3tvNK1cxcJpUBAAAgBgAAHwAAAAAAAAABAAAAAAD9EAAAdW5pdmVyc2FsL2h0bWxfc2tpbl9zZXR0aW5ncy5qc1BLAQIAABQAAgAIALe280o9PC/RwQAAAOUBAAAaAAAAAAAAAAEAAAAAAM8SAAB1bml2ZXJzYWwvaTE4bl9wcmVzZXRzLnhtbFBLAQIAABQAAgAIALe280qmQ2VXZwAAAGsAAAAcAAAAAAAAAAEAAAAAAMgTAAB1bml2ZXJzYWwvbG9jYWxfc2V0dGluZ3MueG1sUEsBAgAAFAACAAgARJRXRyO0Tvv7AgAAsAgAABQAAAAAAAAAAQAAAAAAaRQAAHVuaXZlcnNhbC9wbGF5ZXIueG1sUEsBAgAAFAACAAgAt7bzSqtYCahECAAAfyAAACkAAAAAAAAAAQAAAAAAlhcAAHVuaXZlcnNhbC9za2luX2N1c3RvbWl6YXRpb25fc2V0dGluZ3MueG1sUEsBAgAAFAACAAgAuLbzSgrKPODnPwAAJXYAABcAAAAAAAAAAAAAAAAAISAAAHVuaXZlcnNhbC91bml2ZXJzYWwucG5nUEsBAgAAFAACAAgAuLbzSg+F2spNAAAAagAAABsAAAAAAAAAAQAAAAAAPWAAAHVuaXZlcnNhbC91bml2ZXJzYWwucG5nLnhtbFBLBQYAAAAACwALAEkDAADDYAAAAAA="/>
  <p:tag name="ISPRING_OUTPUT_FOLDER" val="C:\Users\Administrator\Desktop"/>
  <p:tag name="ISPRING_PRESENTATION_TITLE" val="596dfa9fe1a6a"/>
</p:tagLst>
</file>

<file path=ppt/theme/theme1.xml><?xml version="1.0" encoding="utf-8"?>
<a:theme xmlns:a="http://schemas.openxmlformats.org/drawingml/2006/main" name="Office 主题">
  <a:themeElements>
    <a:clrScheme name="自定义 1015">
      <a:dk1>
        <a:sysClr val="windowText" lastClr="000000"/>
      </a:dk1>
      <a:lt1>
        <a:sysClr val="window" lastClr="FFFFFF"/>
      </a:lt1>
      <a:dk2>
        <a:srgbClr val="1F497D"/>
      </a:dk2>
      <a:lt2>
        <a:srgbClr val="EEECE1"/>
      </a:lt2>
      <a:accent1>
        <a:srgbClr val="1367AA"/>
      </a:accent1>
      <a:accent2>
        <a:srgbClr val="A5A5A5"/>
      </a:accent2>
      <a:accent3>
        <a:srgbClr val="1367AA"/>
      </a:accent3>
      <a:accent4>
        <a:srgbClr val="A5A5A5"/>
      </a:accent4>
      <a:accent5>
        <a:srgbClr val="1367AA"/>
      </a:accent5>
      <a:accent6>
        <a:srgbClr val="A5A5A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440</TotalTime>
  <Words>1716</Words>
  <Application>Microsoft Office PowerPoint</Application>
  <PresentationFormat>自定义</PresentationFormat>
  <Paragraphs>261</Paragraphs>
  <Slides>25</Slides>
  <Notes>25</Notes>
  <HiddenSlides>0</HiddenSlides>
  <MMClips>1</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25</vt:i4>
      </vt:variant>
    </vt:vector>
  </HeadingPairs>
  <TitlesOfParts>
    <vt:vector size="27" baseType="lpstr">
      <vt:lpstr>Office 主题</vt:lpstr>
      <vt:lpstr>CorelDRAW</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596dfa9fe1a6a</dc:title>
  <cp:lastModifiedBy>User</cp:lastModifiedBy>
  <cp:revision>3</cp:revision>
  <dcterms:created xsi:type="dcterms:W3CDTF">2017-06-17T13:16:52Z</dcterms:created>
  <dcterms:modified xsi:type="dcterms:W3CDTF">2017-08-04T09:23:25Z</dcterms:modified>
</cp:coreProperties>
</file>